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2.xml" ContentType="application/vnd.openxmlformats-officedocument.presentationml.comments+xml"/>
  <Override PartName="/ppt/comments/comment3.xml" ContentType="application/vnd.openxmlformats-officedocument.presentationml.comments+xml"/>
  <Override PartName="/ppt/comments/comment4.xml" ContentType="application/vnd.openxmlformats-officedocument.presentationml.comments+xml"/>
  <Override PartName="/ppt/notesSlides/notesSlide4.xml" ContentType="application/vnd.openxmlformats-officedocument.presentationml.notesSlide+xml"/>
  <Override PartName="/ppt/comments/comment5.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comment6.xml" ContentType="application/vnd.openxmlformats-officedocument.presentationml.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omments/comment7.xml" ContentType="application/vnd.openxmlformats-officedocument.presentationml.comment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omments/comment8.xml" ContentType="application/vnd.openxmlformats-officedocument.presentationml.comment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 id="2147483697" r:id="rId3"/>
    <p:sldMasterId id="2147483757" r:id="rId4"/>
    <p:sldMasterId id="2147483772" r:id="rId5"/>
    <p:sldMasterId id="2147483784" r:id="rId6"/>
  </p:sldMasterIdLst>
  <p:notesMasterIdLst>
    <p:notesMasterId r:id="rId93"/>
  </p:notesMasterIdLst>
  <p:sldIdLst>
    <p:sldId id="256" r:id="rId7"/>
    <p:sldId id="257" r:id="rId8"/>
    <p:sldId id="462" r:id="rId9"/>
    <p:sldId id="464" r:id="rId10"/>
    <p:sldId id="465" r:id="rId11"/>
    <p:sldId id="466" r:id="rId12"/>
    <p:sldId id="467" r:id="rId13"/>
    <p:sldId id="300" r:id="rId14"/>
    <p:sldId id="373" r:id="rId15"/>
    <p:sldId id="258" r:id="rId16"/>
    <p:sldId id="356" r:id="rId17"/>
    <p:sldId id="346" r:id="rId18"/>
    <p:sldId id="389" r:id="rId19"/>
    <p:sldId id="395" r:id="rId20"/>
    <p:sldId id="398" r:id="rId21"/>
    <p:sldId id="469" r:id="rId22"/>
    <p:sldId id="472" r:id="rId23"/>
    <p:sldId id="470" r:id="rId24"/>
    <p:sldId id="474" r:id="rId25"/>
    <p:sldId id="468" r:id="rId26"/>
    <p:sldId id="475" r:id="rId27"/>
    <p:sldId id="476" r:id="rId28"/>
    <p:sldId id="477" r:id="rId29"/>
    <p:sldId id="473" r:id="rId30"/>
    <p:sldId id="396" r:id="rId31"/>
    <p:sldId id="385" r:id="rId32"/>
    <p:sldId id="397" r:id="rId33"/>
    <p:sldId id="399" r:id="rId34"/>
    <p:sldId id="412" r:id="rId35"/>
    <p:sldId id="401" r:id="rId36"/>
    <p:sldId id="403" r:id="rId37"/>
    <p:sldId id="402" r:id="rId38"/>
    <p:sldId id="393" r:id="rId39"/>
    <p:sldId id="394" r:id="rId40"/>
    <p:sldId id="400" r:id="rId41"/>
    <p:sldId id="386" r:id="rId42"/>
    <p:sldId id="387" r:id="rId43"/>
    <p:sldId id="478" r:id="rId44"/>
    <p:sldId id="480" r:id="rId45"/>
    <p:sldId id="479" r:id="rId46"/>
    <p:sldId id="404" r:id="rId47"/>
    <p:sldId id="407" r:id="rId48"/>
    <p:sldId id="406" r:id="rId49"/>
    <p:sldId id="388" r:id="rId50"/>
    <p:sldId id="391" r:id="rId51"/>
    <p:sldId id="392" r:id="rId52"/>
    <p:sldId id="409" r:id="rId53"/>
    <p:sldId id="410" r:id="rId54"/>
    <p:sldId id="411" r:id="rId55"/>
    <p:sldId id="414" r:id="rId56"/>
    <p:sldId id="417" r:id="rId57"/>
    <p:sldId id="487" r:id="rId58"/>
    <p:sldId id="418" r:id="rId59"/>
    <p:sldId id="419" r:id="rId60"/>
    <p:sldId id="420" r:id="rId61"/>
    <p:sldId id="422" r:id="rId62"/>
    <p:sldId id="421" r:id="rId63"/>
    <p:sldId id="485" r:id="rId64"/>
    <p:sldId id="423" r:id="rId65"/>
    <p:sldId id="424" r:id="rId66"/>
    <p:sldId id="481" r:id="rId67"/>
    <p:sldId id="482" r:id="rId68"/>
    <p:sldId id="483" r:id="rId69"/>
    <p:sldId id="484" r:id="rId70"/>
    <p:sldId id="425" r:id="rId71"/>
    <p:sldId id="426" r:id="rId72"/>
    <p:sldId id="457" r:id="rId73"/>
    <p:sldId id="433" r:id="rId74"/>
    <p:sldId id="434" r:id="rId75"/>
    <p:sldId id="435" r:id="rId76"/>
    <p:sldId id="458" r:id="rId77"/>
    <p:sldId id="459" r:id="rId78"/>
    <p:sldId id="460" r:id="rId79"/>
    <p:sldId id="461" r:id="rId80"/>
    <p:sldId id="428" r:id="rId81"/>
    <p:sldId id="429" r:id="rId82"/>
    <p:sldId id="430" r:id="rId83"/>
    <p:sldId id="427" r:id="rId84"/>
    <p:sldId id="431" r:id="rId85"/>
    <p:sldId id="432" r:id="rId86"/>
    <p:sldId id="331" r:id="rId87"/>
    <p:sldId id="436" r:id="rId88"/>
    <p:sldId id="416" r:id="rId89"/>
    <p:sldId id="330" r:id="rId90"/>
    <p:sldId id="382" r:id="rId91"/>
    <p:sldId id="383" r:id="rId9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57BED21-88EA-46F8-8A77-674FB17FDD52}">
          <p14:sldIdLst>
            <p14:sldId id="256"/>
            <p14:sldId id="257"/>
            <p14:sldId id="462"/>
          </p14:sldIdLst>
        </p14:section>
        <p14:section name="schedule" id="{D0CD28BD-E070-45DF-B37B-2625FD656CF5}">
          <p14:sldIdLst>
            <p14:sldId id="464"/>
            <p14:sldId id="465"/>
            <p14:sldId id="466"/>
            <p14:sldId id="467"/>
          </p14:sldIdLst>
        </p14:section>
        <p14:section name="rules" id="{8BF39DBD-7A9F-4E76-B260-C207A55512BB}">
          <p14:sldIdLst>
            <p14:sldId id="300"/>
            <p14:sldId id="373"/>
          </p14:sldIdLst>
        </p14:section>
        <p14:section name="Untitled Section" id="{E82E0298-3622-4E9F-B077-DA76A7D28C0C}">
          <p14:sldIdLst>
            <p14:sldId id="258"/>
          </p14:sldIdLst>
        </p14:section>
        <p14:section name="Domain Analysis" id="{B8FA56E9-0ED1-4E59-A4A7-CAEAD556F9A5}">
          <p14:sldIdLst>
            <p14:sldId id="356"/>
            <p14:sldId id="346"/>
            <p14:sldId id="389"/>
            <p14:sldId id="395"/>
            <p14:sldId id="398"/>
            <p14:sldId id="469"/>
            <p14:sldId id="472"/>
            <p14:sldId id="470"/>
            <p14:sldId id="474"/>
            <p14:sldId id="468"/>
            <p14:sldId id="475"/>
            <p14:sldId id="476"/>
            <p14:sldId id="477"/>
            <p14:sldId id="473"/>
            <p14:sldId id="396"/>
            <p14:sldId id="385"/>
            <p14:sldId id="397"/>
            <p14:sldId id="399"/>
            <p14:sldId id="412"/>
            <p14:sldId id="401"/>
            <p14:sldId id="403"/>
            <p14:sldId id="402"/>
            <p14:sldId id="393"/>
            <p14:sldId id="394"/>
            <p14:sldId id="400"/>
          </p14:sldIdLst>
        </p14:section>
        <p14:section name="Context Diagram" id="{1A54E5AC-7EE8-4048-A11A-17302125FB4D}">
          <p14:sldIdLst>
            <p14:sldId id="386"/>
            <p14:sldId id="387"/>
            <p14:sldId id="478"/>
            <p14:sldId id="480"/>
            <p14:sldId id="479"/>
            <p14:sldId id="404"/>
            <p14:sldId id="407"/>
            <p14:sldId id="406"/>
            <p14:sldId id="388"/>
          </p14:sldIdLst>
        </p14:section>
        <p14:section name="Stakeholders" id="{1D41F80A-72CF-4F71-8861-3D2060AD319D}">
          <p14:sldIdLst>
            <p14:sldId id="391"/>
            <p14:sldId id="392"/>
          </p14:sldIdLst>
        </p14:section>
        <p14:section name="Use Cases" id="{40247C8E-DD1C-478A-B2B9-80C332F79DAC}">
          <p14:sldIdLst>
            <p14:sldId id="409"/>
            <p14:sldId id="410"/>
            <p14:sldId id="411"/>
            <p14:sldId id="414"/>
            <p14:sldId id="417"/>
            <p14:sldId id="487"/>
            <p14:sldId id="418"/>
            <p14:sldId id="419"/>
            <p14:sldId id="420"/>
            <p14:sldId id="422"/>
            <p14:sldId id="421"/>
            <p14:sldId id="485"/>
            <p14:sldId id="423"/>
            <p14:sldId id="424"/>
            <p14:sldId id="481"/>
            <p14:sldId id="482"/>
            <p14:sldId id="483"/>
            <p14:sldId id="484"/>
            <p14:sldId id="425"/>
            <p14:sldId id="426"/>
            <p14:sldId id="457"/>
            <p14:sldId id="433"/>
            <p14:sldId id="434"/>
            <p14:sldId id="435"/>
            <p14:sldId id="458"/>
            <p14:sldId id="459"/>
            <p14:sldId id="460"/>
            <p14:sldId id="461"/>
            <p14:sldId id="428"/>
            <p14:sldId id="429"/>
            <p14:sldId id="430"/>
            <p14:sldId id="427"/>
            <p14:sldId id="431"/>
            <p14:sldId id="432"/>
            <p14:sldId id="331"/>
          </p14:sldIdLst>
        </p14:section>
        <p14:section name="Summary" id="{0BBE8DAE-39BF-4D29-98FF-1F5E5B21E040}">
          <p14:sldIdLst>
            <p14:sldId id="436"/>
            <p14:sldId id="416"/>
            <p14:sldId id="330"/>
          </p14:sldIdLst>
        </p14:section>
        <p14:section name="Untitled Section" id="{84BFA555-5AA0-41BB-9F05-A14227F3A496}">
          <p14:sldIdLst/>
        </p14:section>
        <p14:section name="Untitled Section" id="{C3756EAE-5979-402C-91BE-BC87A118DCB4}">
          <p14:sldIdLst>
            <p14:sldId id="382"/>
            <p14:sldId id="383"/>
          </p14:sldIdLst>
        </p14:section>
        <p14:section name="Untitled Section" id="{AF23D11C-D35B-4DD9-A51D-4BE35828997A}">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ikkolorum, D.R." initials="SD" lastIdx="14" clrIdx="0">
    <p:extLst>
      <p:ext uri="{19B8F6BF-5375-455C-9EA6-DF929625EA0E}">
        <p15:presenceInfo xmlns:p15="http://schemas.microsoft.com/office/powerpoint/2012/main" userId="67b5aa46-42f0-4d3d-96d2-05288eaa379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3668" autoAdjust="0"/>
    <p:restoredTop sz="85818" autoAdjust="0"/>
  </p:normalViewPr>
  <p:slideViewPr>
    <p:cSldViewPr snapToGrid="0">
      <p:cViewPr varScale="1">
        <p:scale>
          <a:sx n="76" d="100"/>
          <a:sy n="76" d="100"/>
        </p:scale>
        <p:origin x="1272" y="62"/>
      </p:cViewPr>
      <p:guideLst/>
    </p:cSldViewPr>
  </p:slideViewPr>
  <p:notesTextViewPr>
    <p:cViewPr>
      <p:scale>
        <a:sx n="1" d="1"/>
        <a:sy n="1" d="1"/>
      </p:scale>
      <p:origin x="0" y="0"/>
    </p:cViewPr>
  </p:notesTextViewPr>
  <p:sorterViewPr>
    <p:cViewPr>
      <p:scale>
        <a:sx n="150" d="100"/>
        <a:sy n="150" d="100"/>
      </p:scale>
      <p:origin x="0" y="-6034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16" Type="http://schemas.openxmlformats.org/officeDocument/2006/relationships/slide" Target="slides/slide10.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5" Type="http://schemas.openxmlformats.org/officeDocument/2006/relationships/slideMaster" Target="slideMasters/slideMaster5.xml"/><Relationship Id="rId90" Type="http://schemas.openxmlformats.org/officeDocument/2006/relationships/slide" Target="slides/slide84.xml"/><Relationship Id="rId95" Type="http://schemas.openxmlformats.org/officeDocument/2006/relationships/presProps" Target="presProps.xml"/><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80" Type="http://schemas.openxmlformats.org/officeDocument/2006/relationships/slide" Target="slides/slide74.xml"/><Relationship Id="rId85" Type="http://schemas.openxmlformats.org/officeDocument/2006/relationships/slide" Target="slides/slide79.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slide" Target="slides/slide82.xml"/><Relationship Id="rId91" Type="http://schemas.openxmlformats.org/officeDocument/2006/relationships/slide" Target="slides/slide85.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theme" Target="theme/theme1.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slideMaster" Target="slideMasters/slideMaster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93" Type="http://schemas.openxmlformats.org/officeDocument/2006/relationships/notesMaster" Target="notesMasters/notesMaster1.xml"/><Relationship Id="rId98"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3-26T16:05:37.182" idx="1">
    <p:pos x="10" y="10"/>
    <p:text>Also 'Why system analysis'?</p:text>
    <p:extLst>
      <p:ext uri="{C676402C-5697-4E1C-873F-D02D1690AC5C}">
        <p15:threadingInfo xmlns:p15="http://schemas.microsoft.com/office/powerpoint/2012/main" timeZoneBias="-1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8-03-26T16:08:09.576" idx="2">
    <p:pos x="1493" y="861"/>
    <p:text>Can you give examples of these 4 criteria?</p:text>
    <p:extLst>
      <p:ext uri="{C676402C-5697-4E1C-873F-D02D1690AC5C}">
        <p15:threadingInfo xmlns:p15="http://schemas.microsoft.com/office/powerpoint/2012/main" timeZoneBias="-1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8-03-26T16:08:47.968" idx="3">
    <p:pos x="3391" y="376"/>
    <p:text>What is the exercise?</p:text>
    <p:extLst>
      <p:ext uri="{C676402C-5697-4E1C-873F-D02D1690AC5C}">
        <p15:threadingInfo xmlns:p15="http://schemas.microsoft.com/office/powerpoint/2012/main" timeZoneBias="-12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18-03-26T16:10:34.040" idx="6">
    <p:pos x="2489" y="861"/>
    <p:text>There are some nice pictures in the book slides</p:text>
    <p:extLst>
      <p:ext uri="{C676402C-5697-4E1C-873F-D02D1690AC5C}">
        <p15:threadingInfo xmlns:p15="http://schemas.microsoft.com/office/powerpoint/2012/main" timeZoneBias="-120"/>
      </p:ext>
    </p:extLst>
  </p:cm>
  <p:cm authorId="1" dt="2018-03-26T16:11:33.897" idx="7">
    <p:pos x="2489" y="957"/>
    <p:text>also, the book describes the process of requirements engineering quite good for what I remember.</p:text>
    <p:extLst>
      <p:ext uri="{C676402C-5697-4E1C-873F-D02D1690AC5C}">
        <p15:threadingInfo xmlns:p15="http://schemas.microsoft.com/office/powerpoint/2012/main" timeZoneBias="-120">
          <p15:parentCm authorId="1" idx="6"/>
        </p15:threadingInfo>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18-03-26T16:15:17.831" idx="10">
    <p:pos x="1212" y="3752"/>
    <p:text>Changed to: license</p:text>
    <p:extLst>
      <p:ext uri="{C676402C-5697-4E1C-873F-D02D1690AC5C}">
        <p15:threadingInfo xmlns:p15="http://schemas.microsoft.com/office/powerpoint/2012/main" timeZoneBias="-12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18-03-26T16:23:50.359" idx="11">
    <p:pos x="4005" y="1832"/>
    <p:text>I don't like the extension point notation, do you?</p:text>
    <p:extLst>
      <p:ext uri="{C676402C-5697-4E1C-873F-D02D1690AC5C}">
        <p15:threadingInfo xmlns:p15="http://schemas.microsoft.com/office/powerpoint/2012/main" timeZoneBias="-120"/>
      </p:ext>
    </p:extLst>
  </p:cm>
  <p:cm authorId="1" dt="2018-03-26T16:26:49.878" idx="12">
    <p:pos x="4587" y="879"/>
    <p:text>Always include system boundary. "Dave's Rule"</p:text>
    <p:extLst>
      <p:ext uri="{C676402C-5697-4E1C-873F-D02D1690AC5C}">
        <p15:threadingInfo xmlns:p15="http://schemas.microsoft.com/office/powerpoint/2012/main" timeZoneBias="-12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1" dt="2018-03-26T16:27:54.774" idx="13">
    <p:pos x="10" y="10"/>
    <p:text>In a more formal use case description the interaction between the actor and the system should be expressed</p:text>
    <p:extLst>
      <p:ext uri="{C676402C-5697-4E1C-873F-D02D1690AC5C}">
        <p15:threadingInfo xmlns:p15="http://schemas.microsoft.com/office/powerpoint/2012/main" timeZoneBias="-12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1" dt="2018-03-26T16:29:25.294" idx="14">
    <p:pos x="2629" y="1408"/>
    <p:text>Don't know if LAD still exists</p:text>
    <p:extLst>
      <p:ext uri="{C676402C-5697-4E1C-873F-D02D1690AC5C}">
        <p15:threadingInfo xmlns:p15="http://schemas.microsoft.com/office/powerpoint/2012/main" timeZoneBias="-1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3123A3-E9BC-4CE6-BE22-45B03560F370}" type="datetimeFigureOut">
              <a:rPr lang="en-GB" smtClean="0"/>
              <a:t>02/04/2019</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7B5D43-98BE-4386-BD19-B921AF48CFFA}" type="slidenum">
              <a:rPr lang="en-GB" smtClean="0"/>
              <a:t>‹#›</a:t>
            </a:fld>
            <a:endParaRPr lang="en-GB"/>
          </a:p>
        </p:txBody>
      </p:sp>
    </p:spTree>
    <p:extLst>
      <p:ext uri="{BB962C8B-B14F-4D97-AF65-F5344CB8AC3E}">
        <p14:creationId xmlns:p14="http://schemas.microsoft.com/office/powerpoint/2010/main" val="7747248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eaLnBrk="1" hangingPunct="1"/>
            <a:fld id="{BCA218FC-A9FC-4547-809D-5C42CA47A25D}" type="slidenum">
              <a:rPr lang="en-GB" altLang="en-US" sz="1200"/>
              <a:pPr eaLnBrk="1" hangingPunct="1"/>
              <a:t>21</a:t>
            </a:fld>
            <a:endParaRPr lang="en-GB" altLang="en-US" sz="1200"/>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p:spPr>
        <p:txBody>
          <a:bodyPr/>
          <a:lstStyle/>
          <a:p>
            <a:pPr eaLnBrk="1" hangingPunct="1"/>
            <a:endParaRPr lang="sv-SE" altLang="en-US" smtClean="0"/>
          </a:p>
        </p:txBody>
      </p:sp>
    </p:spTree>
    <p:extLst>
      <p:ext uri="{BB962C8B-B14F-4D97-AF65-F5344CB8AC3E}">
        <p14:creationId xmlns:p14="http://schemas.microsoft.com/office/powerpoint/2010/main" val="29450853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Shape 246"/>
          <p:cNvSpPr txBox="1">
            <a:spLocks noGrp="1"/>
          </p:cNvSpPr>
          <p:nvPr>
            <p:ph type="body" idx="1"/>
          </p:nvPr>
        </p:nvSpPr>
        <p:spPr>
          <a:xfrm>
            <a:off x="686098" y="4343710"/>
            <a:ext cx="5485805" cy="4113898"/>
          </a:xfrm>
          <a:prstGeom prst="rect">
            <a:avLst/>
          </a:prstGeom>
          <a:noFill/>
          <a:ln>
            <a:noFill/>
          </a:ln>
        </p:spPr>
        <p:txBody>
          <a:bodyPr spcFirstLastPara="1" wrap="square" lIns="86100" tIns="86100" rIns="86100" bIns="86100" anchor="ctr" anchorCtr="0">
            <a:noAutofit/>
          </a:bodyPr>
          <a:lstStyle/>
          <a:p>
            <a:pPr marL="0" lvl="0" indent="0">
              <a:spcBef>
                <a:spcPts val="0"/>
              </a:spcBef>
              <a:spcAft>
                <a:spcPts val="0"/>
              </a:spcAft>
              <a:buNone/>
            </a:pPr>
            <a:endParaRPr/>
          </a:p>
        </p:txBody>
      </p:sp>
      <p:sp>
        <p:nvSpPr>
          <p:cNvPr id="247" name="Shape 247"/>
          <p:cNvSpPr>
            <a:spLocks noGrp="1" noRot="1" noChangeAspect="1"/>
          </p:cNvSpPr>
          <p:nvPr>
            <p:ph type="sldImg" idx="2"/>
          </p:nvPr>
        </p:nvSpPr>
        <p:spPr>
          <a:xfrm>
            <a:off x="1141413" y="685800"/>
            <a:ext cx="4575175" cy="34305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890896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Shape 596"/>
          <p:cNvSpPr txBox="1">
            <a:spLocks noGrp="1"/>
          </p:cNvSpPr>
          <p:nvPr>
            <p:ph type="body" idx="1"/>
          </p:nvPr>
        </p:nvSpPr>
        <p:spPr>
          <a:xfrm>
            <a:off x="686098" y="4343710"/>
            <a:ext cx="5485805" cy="4113898"/>
          </a:xfrm>
          <a:prstGeom prst="rect">
            <a:avLst/>
          </a:prstGeom>
          <a:noFill/>
          <a:ln>
            <a:noFill/>
          </a:ln>
        </p:spPr>
        <p:txBody>
          <a:bodyPr spcFirstLastPara="1" wrap="square" lIns="86100" tIns="86100" rIns="86100" bIns="86100" anchor="ctr" anchorCtr="0">
            <a:noAutofit/>
          </a:bodyPr>
          <a:lstStyle/>
          <a:p>
            <a:pPr marL="0" lvl="0" indent="0">
              <a:spcBef>
                <a:spcPts val="0"/>
              </a:spcBef>
              <a:spcAft>
                <a:spcPts val="0"/>
              </a:spcAft>
              <a:buNone/>
            </a:pPr>
            <a:endParaRPr/>
          </a:p>
        </p:txBody>
      </p:sp>
      <p:sp>
        <p:nvSpPr>
          <p:cNvPr id="597" name="Shape 597"/>
          <p:cNvSpPr>
            <a:spLocks noGrp="1" noRot="1" noChangeAspect="1"/>
          </p:cNvSpPr>
          <p:nvPr>
            <p:ph type="sldImg" idx="2"/>
          </p:nvPr>
        </p:nvSpPr>
        <p:spPr>
          <a:xfrm>
            <a:off x="1141413" y="685800"/>
            <a:ext cx="4575175" cy="34305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853399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71181A-4BB4-497D-9B46-BE7B98400CFD}" type="slidenum">
              <a:rPr lang="en-GB" altLang="en-US"/>
              <a:pPr/>
              <a:t>55</a:t>
            </a:fld>
            <a:endParaRPr lang="en-GB" altLang="en-US"/>
          </a:p>
        </p:txBody>
      </p:sp>
      <p:sp>
        <p:nvSpPr>
          <p:cNvPr id="153602"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p:txBody>
          <a:bodyPr/>
          <a:lstStyle/>
          <a:p>
            <a:r>
              <a:rPr lang="en-GB" altLang="en-US"/>
              <a:t>Fig. 6.7</a:t>
            </a:r>
          </a:p>
        </p:txBody>
      </p:sp>
    </p:spTree>
    <p:extLst>
      <p:ext uri="{BB962C8B-B14F-4D97-AF65-F5344CB8AC3E}">
        <p14:creationId xmlns:p14="http://schemas.microsoft.com/office/powerpoint/2010/main" val="18744251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9B8859-C38F-45D1-9061-0D5DBB26FAAA}" type="slidenum">
              <a:rPr lang="en-GB" altLang="en-US"/>
              <a:pPr/>
              <a:t>56</a:t>
            </a:fld>
            <a:endParaRPr lang="en-GB" altLang="en-US"/>
          </a:p>
        </p:txBody>
      </p:sp>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p:txBody>
          <a:bodyPr/>
          <a:lstStyle/>
          <a:p>
            <a:r>
              <a:rPr lang="en-GB" altLang="en-US"/>
              <a:t>Fig 6.8</a:t>
            </a:r>
          </a:p>
        </p:txBody>
      </p:sp>
    </p:spTree>
    <p:extLst>
      <p:ext uri="{BB962C8B-B14F-4D97-AF65-F5344CB8AC3E}">
        <p14:creationId xmlns:p14="http://schemas.microsoft.com/office/powerpoint/2010/main" val="34320787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6E90D8-224F-4CB7-A164-16B026ACA105}" type="slidenum">
              <a:rPr lang="en-GB" altLang="en-US"/>
              <a:pPr/>
              <a:t>60</a:t>
            </a:fld>
            <a:endParaRPr lang="en-GB" altLang="en-US"/>
          </a:p>
        </p:txBody>
      </p:sp>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p:txBody>
          <a:bodyPr/>
          <a:lstStyle/>
          <a:p>
            <a:r>
              <a:rPr lang="en-GB" altLang="en-US"/>
              <a:t>Fig. 6.10</a:t>
            </a:r>
          </a:p>
        </p:txBody>
      </p:sp>
    </p:spTree>
    <p:extLst>
      <p:ext uri="{BB962C8B-B14F-4D97-AF65-F5344CB8AC3E}">
        <p14:creationId xmlns:p14="http://schemas.microsoft.com/office/powerpoint/2010/main" val="7474257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Shape 246"/>
          <p:cNvSpPr txBox="1">
            <a:spLocks noGrp="1"/>
          </p:cNvSpPr>
          <p:nvPr>
            <p:ph type="body" idx="1"/>
          </p:nvPr>
        </p:nvSpPr>
        <p:spPr>
          <a:xfrm>
            <a:off x="677204" y="4705686"/>
            <a:ext cx="5414693" cy="4456723"/>
          </a:xfrm>
          <a:prstGeom prst="rect">
            <a:avLst/>
          </a:prstGeom>
          <a:noFill/>
          <a:ln>
            <a:noFill/>
          </a:ln>
        </p:spPr>
        <p:txBody>
          <a:bodyPr spcFirstLastPara="1" wrap="square" lIns="86100" tIns="86100" rIns="86100" bIns="86100" anchor="ctr" anchorCtr="0">
            <a:noAutofit/>
          </a:bodyPr>
          <a:lstStyle/>
          <a:p>
            <a:pPr marL="0" lvl="0" indent="0">
              <a:spcBef>
                <a:spcPts val="0"/>
              </a:spcBef>
              <a:spcAft>
                <a:spcPts val="0"/>
              </a:spcAft>
              <a:buNone/>
            </a:pPr>
            <a:endParaRPr/>
          </a:p>
        </p:txBody>
      </p:sp>
      <p:sp>
        <p:nvSpPr>
          <p:cNvPr id="247" name="Shape 247"/>
          <p:cNvSpPr>
            <a:spLocks noGrp="1" noRot="1" noChangeAspect="1"/>
          </p:cNvSpPr>
          <p:nvPr>
            <p:ph type="sldImg" idx="2"/>
          </p:nvPr>
        </p:nvSpPr>
        <p:spPr>
          <a:xfrm>
            <a:off x="908050" y="742950"/>
            <a:ext cx="4953000" cy="371633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635373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Shape 246"/>
          <p:cNvSpPr txBox="1">
            <a:spLocks noGrp="1"/>
          </p:cNvSpPr>
          <p:nvPr>
            <p:ph type="body" idx="1"/>
          </p:nvPr>
        </p:nvSpPr>
        <p:spPr>
          <a:xfrm>
            <a:off x="677204" y="4705686"/>
            <a:ext cx="5414693" cy="4456723"/>
          </a:xfrm>
          <a:prstGeom prst="rect">
            <a:avLst/>
          </a:prstGeom>
          <a:noFill/>
          <a:ln>
            <a:noFill/>
          </a:ln>
        </p:spPr>
        <p:txBody>
          <a:bodyPr spcFirstLastPara="1" wrap="square" lIns="86100" tIns="86100" rIns="86100" bIns="86100" anchor="ctr" anchorCtr="0">
            <a:noAutofit/>
          </a:bodyPr>
          <a:lstStyle/>
          <a:p>
            <a:pPr marL="0" lvl="0" indent="0">
              <a:spcBef>
                <a:spcPts val="0"/>
              </a:spcBef>
              <a:spcAft>
                <a:spcPts val="0"/>
              </a:spcAft>
              <a:buNone/>
            </a:pPr>
            <a:endParaRPr/>
          </a:p>
        </p:txBody>
      </p:sp>
      <p:sp>
        <p:nvSpPr>
          <p:cNvPr id="247" name="Shape 247"/>
          <p:cNvSpPr>
            <a:spLocks noGrp="1" noRot="1" noChangeAspect="1"/>
          </p:cNvSpPr>
          <p:nvPr>
            <p:ph type="sldImg" idx="2"/>
          </p:nvPr>
        </p:nvSpPr>
        <p:spPr>
          <a:xfrm>
            <a:off x="908050" y="742950"/>
            <a:ext cx="4953000" cy="371633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440143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71181A-4BB4-497D-9B46-BE7B98400CFD}" type="slidenum">
              <a:rPr lang="en-GB" altLang="en-US"/>
              <a:pPr/>
              <a:t>63</a:t>
            </a:fld>
            <a:endParaRPr lang="en-GB" altLang="en-US"/>
          </a:p>
        </p:txBody>
      </p:sp>
      <p:sp>
        <p:nvSpPr>
          <p:cNvPr id="153602"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p:txBody>
          <a:bodyPr/>
          <a:lstStyle/>
          <a:p>
            <a:r>
              <a:rPr lang="en-GB" altLang="en-US"/>
              <a:t>Fig. 6.7</a:t>
            </a:r>
          </a:p>
        </p:txBody>
      </p:sp>
    </p:spTree>
    <p:extLst>
      <p:ext uri="{BB962C8B-B14F-4D97-AF65-F5344CB8AC3E}">
        <p14:creationId xmlns:p14="http://schemas.microsoft.com/office/powerpoint/2010/main" val="41414214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1"/>
        <p:cNvGrpSpPr/>
        <p:nvPr/>
      </p:nvGrpSpPr>
      <p:grpSpPr>
        <a:xfrm>
          <a:off x="0" y="0"/>
          <a:ext cx="0" cy="0"/>
          <a:chOff x="0" y="0"/>
          <a:chExt cx="0" cy="0"/>
        </a:xfrm>
      </p:grpSpPr>
      <p:sp>
        <p:nvSpPr>
          <p:cNvPr id="932" name="Shape 932"/>
          <p:cNvSpPr txBox="1">
            <a:spLocks noGrp="1"/>
          </p:cNvSpPr>
          <p:nvPr>
            <p:ph type="body" idx="1"/>
          </p:nvPr>
        </p:nvSpPr>
        <p:spPr>
          <a:xfrm>
            <a:off x="686098" y="4343710"/>
            <a:ext cx="5485800" cy="4113900"/>
          </a:xfrm>
          <a:prstGeom prst="rect">
            <a:avLst/>
          </a:prstGeom>
          <a:noFill/>
          <a:ln>
            <a:noFill/>
          </a:ln>
        </p:spPr>
        <p:txBody>
          <a:bodyPr spcFirstLastPara="1" wrap="square" lIns="86100" tIns="86100" rIns="86100" bIns="86100" anchor="ctr" anchorCtr="0">
            <a:noAutofit/>
          </a:bodyPr>
          <a:lstStyle/>
          <a:p>
            <a:pPr marL="0" lvl="0" indent="0" rtl="0">
              <a:spcBef>
                <a:spcPts val="0"/>
              </a:spcBef>
              <a:spcAft>
                <a:spcPts val="0"/>
              </a:spcAft>
              <a:buNone/>
            </a:pPr>
            <a:endParaRPr/>
          </a:p>
        </p:txBody>
      </p:sp>
      <p:sp>
        <p:nvSpPr>
          <p:cNvPr id="933" name="Shape 933"/>
          <p:cNvSpPr>
            <a:spLocks noGrp="1" noRot="1" noChangeAspect="1"/>
          </p:cNvSpPr>
          <p:nvPr>
            <p:ph type="sldImg" idx="2"/>
          </p:nvPr>
        </p:nvSpPr>
        <p:spPr>
          <a:xfrm>
            <a:off x="1141413" y="685800"/>
            <a:ext cx="4575175" cy="34305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879156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7"/>
        <p:cNvGrpSpPr/>
        <p:nvPr/>
      </p:nvGrpSpPr>
      <p:grpSpPr>
        <a:xfrm>
          <a:off x="0" y="0"/>
          <a:ext cx="0" cy="0"/>
          <a:chOff x="0" y="0"/>
          <a:chExt cx="0" cy="0"/>
        </a:xfrm>
      </p:grpSpPr>
      <p:sp>
        <p:nvSpPr>
          <p:cNvPr id="938" name="Shape 938"/>
          <p:cNvSpPr txBox="1">
            <a:spLocks noGrp="1"/>
          </p:cNvSpPr>
          <p:nvPr>
            <p:ph type="body" idx="1"/>
          </p:nvPr>
        </p:nvSpPr>
        <p:spPr>
          <a:xfrm>
            <a:off x="686098" y="4343710"/>
            <a:ext cx="5485800" cy="4113900"/>
          </a:xfrm>
          <a:prstGeom prst="rect">
            <a:avLst/>
          </a:prstGeom>
          <a:noFill/>
          <a:ln>
            <a:noFill/>
          </a:ln>
        </p:spPr>
        <p:txBody>
          <a:bodyPr spcFirstLastPara="1" wrap="square" lIns="86100" tIns="86100" rIns="86100" bIns="86100" anchor="ctr" anchorCtr="0">
            <a:noAutofit/>
          </a:bodyPr>
          <a:lstStyle/>
          <a:p>
            <a:pPr marL="0" lvl="0" indent="0" rtl="0">
              <a:spcBef>
                <a:spcPts val="0"/>
              </a:spcBef>
              <a:spcAft>
                <a:spcPts val="0"/>
              </a:spcAft>
              <a:buNone/>
            </a:pPr>
            <a:endParaRPr/>
          </a:p>
        </p:txBody>
      </p:sp>
      <p:sp>
        <p:nvSpPr>
          <p:cNvPr id="939" name="Shape 939"/>
          <p:cNvSpPr>
            <a:spLocks noGrp="1" noRot="1" noChangeAspect="1"/>
          </p:cNvSpPr>
          <p:nvPr>
            <p:ph type="sldImg" idx="2"/>
          </p:nvPr>
        </p:nvSpPr>
        <p:spPr>
          <a:xfrm>
            <a:off x="1141413" y="685800"/>
            <a:ext cx="4575175" cy="34305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826539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143B0B2-9EBB-46CB-9E63-92A569405656}" type="slidenum">
              <a:rPr lang="en-GB" altLang="en-US" sz="1300"/>
              <a:pPr>
                <a:spcBef>
                  <a:spcPct val="0"/>
                </a:spcBef>
              </a:pPr>
              <a:t>22</a:t>
            </a:fld>
            <a:endParaRPr lang="en-GB" altLang="en-US" sz="1300"/>
          </a:p>
        </p:txBody>
      </p:sp>
      <p:sp>
        <p:nvSpPr>
          <p:cNvPr id="137219" name="Rectangle 2"/>
          <p:cNvSpPr>
            <a:spLocks noGrp="1" noRot="1" noChangeAspect="1" noChangeArrowheads="1" noTextEdit="1"/>
          </p:cNvSpPr>
          <p:nvPr>
            <p:ph type="sldImg"/>
          </p:nvPr>
        </p:nvSpPr>
        <p:spPr>
          <a:xfrm>
            <a:off x="992188" y="768350"/>
            <a:ext cx="5114925" cy="3836988"/>
          </a:xfrm>
          <a:solidFill>
            <a:srgbClr val="FFFFFF"/>
          </a:solidFill>
          <a:ln/>
        </p:spPr>
      </p:sp>
      <p:sp>
        <p:nvSpPr>
          <p:cNvPr id="137220" name="Rectangle 3"/>
          <p:cNvSpPr>
            <a:spLocks noGrp="1" noChangeArrowheads="1"/>
          </p:cNvSpPr>
          <p:nvPr>
            <p:ph type="body" idx="1"/>
          </p:nvPr>
        </p:nvSpPr>
        <p:spPr>
          <a:xfrm>
            <a:off x="661988" y="4860925"/>
            <a:ext cx="5845175" cy="4946650"/>
          </a:xfrm>
          <a:solidFill>
            <a:srgbClr val="FFFFFF"/>
          </a:solidFill>
          <a:ln>
            <a:solidFill>
              <a:srgbClr val="000000"/>
            </a:solidFill>
            <a:miter lim="800000"/>
            <a:headEnd/>
            <a:tailEnd/>
          </a:ln>
        </p:spPr>
        <p:txBody>
          <a:bodyPr/>
          <a:lstStyle/>
          <a:p>
            <a:pPr marL="190500" indent="-190500" eaLnBrk="1" hangingPunct="1">
              <a:spcBef>
                <a:spcPct val="0"/>
              </a:spcBef>
            </a:pPr>
            <a:endParaRPr lang="nl-NL" altLang="en-US" sz="1400" smtClean="0"/>
          </a:p>
        </p:txBody>
      </p:sp>
    </p:spTree>
    <p:extLst>
      <p:ext uri="{BB962C8B-B14F-4D97-AF65-F5344CB8AC3E}">
        <p14:creationId xmlns:p14="http://schemas.microsoft.com/office/powerpoint/2010/main" val="7138208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7"/>
        <p:cNvGrpSpPr/>
        <p:nvPr/>
      </p:nvGrpSpPr>
      <p:grpSpPr>
        <a:xfrm>
          <a:off x="0" y="0"/>
          <a:ext cx="0" cy="0"/>
          <a:chOff x="0" y="0"/>
          <a:chExt cx="0" cy="0"/>
        </a:xfrm>
      </p:grpSpPr>
      <p:sp>
        <p:nvSpPr>
          <p:cNvPr id="948" name="Shape 948"/>
          <p:cNvSpPr txBox="1">
            <a:spLocks noGrp="1"/>
          </p:cNvSpPr>
          <p:nvPr>
            <p:ph type="body" idx="1"/>
          </p:nvPr>
        </p:nvSpPr>
        <p:spPr>
          <a:xfrm>
            <a:off x="686098" y="4343710"/>
            <a:ext cx="5485800" cy="4113900"/>
          </a:xfrm>
          <a:prstGeom prst="rect">
            <a:avLst/>
          </a:prstGeom>
          <a:noFill/>
          <a:ln>
            <a:noFill/>
          </a:ln>
        </p:spPr>
        <p:txBody>
          <a:bodyPr spcFirstLastPara="1" wrap="square" lIns="86100" tIns="86100" rIns="86100" bIns="86100" anchor="ctr" anchorCtr="0">
            <a:noAutofit/>
          </a:bodyPr>
          <a:lstStyle/>
          <a:p>
            <a:pPr marL="0" lvl="0" indent="0" rtl="0">
              <a:spcBef>
                <a:spcPts val="0"/>
              </a:spcBef>
              <a:spcAft>
                <a:spcPts val="0"/>
              </a:spcAft>
              <a:buNone/>
            </a:pPr>
            <a:endParaRPr/>
          </a:p>
        </p:txBody>
      </p:sp>
      <p:sp>
        <p:nvSpPr>
          <p:cNvPr id="949" name="Shape 949"/>
          <p:cNvSpPr>
            <a:spLocks noGrp="1" noRot="1" noChangeAspect="1"/>
          </p:cNvSpPr>
          <p:nvPr>
            <p:ph type="sldImg" idx="2"/>
          </p:nvPr>
        </p:nvSpPr>
        <p:spPr>
          <a:xfrm>
            <a:off x="1141413" y="685800"/>
            <a:ext cx="4575175" cy="34305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816365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Shape 606"/>
          <p:cNvSpPr txBox="1">
            <a:spLocks noGrp="1"/>
          </p:cNvSpPr>
          <p:nvPr>
            <p:ph type="hdr" idx="2"/>
          </p:nvPr>
        </p:nvSpPr>
        <p:spPr>
          <a:xfrm>
            <a:off x="1" y="0"/>
            <a:ext cx="2972098" cy="456596"/>
          </a:xfrm>
          <a:prstGeom prst="rect">
            <a:avLst/>
          </a:prstGeom>
          <a:noFill/>
          <a:ln>
            <a:noFill/>
          </a:ln>
        </p:spPr>
        <p:txBody>
          <a:bodyPr spcFirstLastPara="1" wrap="square" lIns="91025" tIns="45525" rIns="91025" bIns="45525" anchor="t" anchorCtr="0">
            <a:noAutofit/>
          </a:bodyPr>
          <a:lstStyle/>
          <a:p>
            <a:pPr marL="0" marR="0" lvl="0" indent="0" algn="l" rtl="0">
              <a:spcBef>
                <a:spcPts val="0"/>
              </a:spcBef>
              <a:spcAft>
                <a:spcPts val="0"/>
              </a:spcAft>
              <a:buNone/>
            </a:pPr>
            <a:r>
              <a:rPr lang="en-GB" sz="1200" b="0">
                <a:solidFill>
                  <a:schemeClr val="dk1"/>
                </a:solidFill>
                <a:latin typeface="Arial"/>
                <a:ea typeface="Arial"/>
                <a:cs typeface="Arial"/>
                <a:sym typeface="Arial"/>
              </a:rPr>
              <a:t>Writing Good Use Cases - Instructor Notes</a:t>
            </a:r>
            <a:endParaRPr sz="1200" b="0" i="1">
              <a:solidFill>
                <a:schemeClr val="dk1"/>
              </a:solidFill>
              <a:latin typeface="Arial"/>
              <a:ea typeface="Arial"/>
              <a:cs typeface="Arial"/>
              <a:sym typeface="Arial"/>
            </a:endParaRPr>
          </a:p>
        </p:txBody>
      </p:sp>
      <p:sp>
        <p:nvSpPr>
          <p:cNvPr id="607" name="Shape 607"/>
          <p:cNvSpPr txBox="1">
            <a:spLocks noGrp="1"/>
          </p:cNvSpPr>
          <p:nvPr>
            <p:ph type="ftr" idx="11"/>
          </p:nvPr>
        </p:nvSpPr>
        <p:spPr>
          <a:xfrm>
            <a:off x="1" y="8685905"/>
            <a:ext cx="2972098" cy="456596"/>
          </a:xfrm>
          <a:prstGeom prst="rect">
            <a:avLst/>
          </a:prstGeom>
          <a:noFill/>
          <a:ln>
            <a:noFill/>
          </a:ln>
        </p:spPr>
        <p:txBody>
          <a:bodyPr spcFirstLastPara="1" wrap="square" lIns="91025" tIns="45525" rIns="91025" bIns="45525" anchor="b" anchorCtr="0">
            <a:noAutofit/>
          </a:bodyPr>
          <a:lstStyle/>
          <a:p>
            <a:pPr marL="0" marR="0" lvl="0" indent="0" algn="l" rtl="0">
              <a:spcBef>
                <a:spcPts val="0"/>
              </a:spcBef>
              <a:spcAft>
                <a:spcPts val="0"/>
              </a:spcAft>
              <a:buNone/>
            </a:pPr>
            <a:r>
              <a:rPr lang="en-GB" sz="1200" b="0">
                <a:solidFill>
                  <a:schemeClr val="dk1"/>
                </a:solidFill>
                <a:latin typeface="Arial"/>
                <a:ea typeface="Arial"/>
                <a:cs typeface="Arial"/>
                <a:sym typeface="Arial"/>
              </a:rPr>
              <a:t>Module 3 - Outlining Use Cases</a:t>
            </a:r>
            <a:endParaRPr sz="1200" b="0">
              <a:solidFill>
                <a:schemeClr val="dk1"/>
              </a:solidFill>
              <a:latin typeface="Arial"/>
              <a:ea typeface="Arial"/>
              <a:cs typeface="Arial"/>
              <a:sym typeface="Arial"/>
            </a:endParaRPr>
          </a:p>
        </p:txBody>
      </p:sp>
      <p:sp>
        <p:nvSpPr>
          <p:cNvPr id="608" name="Shape 608"/>
          <p:cNvSpPr>
            <a:spLocks noGrp="1" noRot="1" noChangeAspect="1"/>
          </p:cNvSpPr>
          <p:nvPr>
            <p:ph type="sldImg" idx="3"/>
          </p:nvPr>
        </p:nvSpPr>
        <p:spPr>
          <a:xfrm>
            <a:off x="1141413" y="685800"/>
            <a:ext cx="4575175" cy="343058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09" name="Shape 609"/>
          <p:cNvSpPr txBox="1">
            <a:spLocks noGrp="1"/>
          </p:cNvSpPr>
          <p:nvPr>
            <p:ph type="body" idx="1"/>
          </p:nvPr>
        </p:nvSpPr>
        <p:spPr>
          <a:xfrm>
            <a:off x="686098" y="4343710"/>
            <a:ext cx="5485805" cy="4113898"/>
          </a:xfrm>
          <a:prstGeom prst="rect">
            <a:avLst/>
          </a:prstGeom>
          <a:noFill/>
          <a:ln>
            <a:noFill/>
          </a:ln>
        </p:spPr>
        <p:txBody>
          <a:bodyPr spcFirstLastPara="1" wrap="square" lIns="91025" tIns="45525" rIns="91025" bIns="45525" anchor="t" anchorCtr="0">
            <a:noAutofit/>
          </a:bodyPr>
          <a:lstStyle/>
          <a:p>
            <a:pPr marL="0" marR="0" lvl="0" indent="0" algn="l" rtl="0">
              <a:spcBef>
                <a:spcPts val="0"/>
              </a:spcBef>
              <a:spcAft>
                <a:spcPts val="0"/>
              </a:spcAft>
              <a:buNone/>
            </a:pPr>
            <a:r>
              <a:rPr lang="en-GB" sz="800" b="0" i="0" u="none" strike="noStrike" cap="none">
                <a:solidFill>
                  <a:schemeClr val="dk1"/>
                </a:solidFill>
                <a:latin typeface="Arial"/>
                <a:ea typeface="Arial"/>
                <a:cs typeface="Arial"/>
                <a:sym typeface="Arial"/>
              </a:rPr>
              <a:t>Developing a use-case sequence of actions is an iterative process. Start by developing an outline or draft, such as the one on this page. Later, add the descriptions. The outlines are not official documents, but merely a start toward developing a document. </a:t>
            </a:r>
            <a:endParaRPr sz="1300"/>
          </a:p>
          <a:p>
            <a:pPr marL="0" marR="0" lvl="0" indent="0" algn="l" rtl="0">
              <a:spcBef>
                <a:spcPts val="300"/>
              </a:spcBef>
              <a:spcAft>
                <a:spcPts val="0"/>
              </a:spcAft>
              <a:buNone/>
            </a:pPr>
            <a:r>
              <a:rPr lang="en-GB" sz="800" b="0" i="0" u="none" strike="noStrike" cap="none">
                <a:solidFill>
                  <a:schemeClr val="dk1"/>
                </a:solidFill>
                <a:latin typeface="Arial"/>
                <a:ea typeface="Arial"/>
                <a:cs typeface="Arial"/>
                <a:sym typeface="Arial"/>
              </a:rPr>
              <a:t>The basic flow shows the major steps in accomplishing the goal of the use case.</a:t>
            </a:r>
            <a:endParaRPr sz="1300"/>
          </a:p>
          <a:p>
            <a:pPr marL="0" marR="0" lvl="0" indent="0" algn="l" rtl="0">
              <a:spcBef>
                <a:spcPts val="300"/>
              </a:spcBef>
              <a:spcAft>
                <a:spcPts val="0"/>
              </a:spcAft>
              <a:buNone/>
            </a:pPr>
            <a:r>
              <a:rPr lang="en-GB" sz="800" b="0" i="0" u="none" strike="noStrike" cap="none">
                <a:solidFill>
                  <a:schemeClr val="dk1"/>
                </a:solidFill>
                <a:latin typeface="Arial"/>
                <a:ea typeface="Arial"/>
                <a:cs typeface="Arial"/>
                <a:sym typeface="Arial"/>
              </a:rPr>
              <a:t> The alternative flows show alternatives behavior (what may go wrong and optional behavior). At this point in the process, it is enough to identify the most significant alternatives without describing them in detail.</a:t>
            </a:r>
            <a:endParaRPr sz="1300"/>
          </a:p>
          <a:p>
            <a:pPr marL="0" marR="0" lvl="0" indent="0" algn="l" rtl="0">
              <a:spcBef>
                <a:spcPts val="300"/>
              </a:spcBef>
              <a:spcAft>
                <a:spcPts val="0"/>
              </a:spcAft>
              <a:buNone/>
            </a:pPr>
            <a:endParaRPr sz="800" b="0" i="0" u="none" strike="noStrike" cap="none">
              <a:solidFill>
                <a:schemeClr val="dk1"/>
              </a:solidFill>
              <a:latin typeface="Arial"/>
              <a:ea typeface="Arial"/>
              <a:cs typeface="Arial"/>
              <a:sym typeface="Arial"/>
            </a:endParaRPr>
          </a:p>
          <a:p>
            <a:pPr marL="0" marR="0" lvl="0" indent="0" algn="l" rtl="0">
              <a:spcBef>
                <a:spcPts val="300"/>
              </a:spcBef>
              <a:spcAft>
                <a:spcPts val="0"/>
              </a:spcAft>
              <a:buNone/>
            </a:pPr>
            <a:endParaRPr sz="800" b="0" i="0" u="none" strike="noStrike" cap="none">
              <a:solidFill>
                <a:schemeClr val="dk1"/>
              </a:solidFill>
              <a:latin typeface="Arial"/>
              <a:ea typeface="Arial"/>
              <a:cs typeface="Arial"/>
              <a:sym typeface="Arial"/>
            </a:endParaRPr>
          </a:p>
        </p:txBody>
      </p:sp>
      <p:sp>
        <p:nvSpPr>
          <p:cNvPr id="610" name="Shape 610"/>
          <p:cNvSpPr txBox="1"/>
          <p:nvPr/>
        </p:nvSpPr>
        <p:spPr>
          <a:xfrm>
            <a:off x="444212" y="1227553"/>
            <a:ext cx="1736321" cy="6817299"/>
          </a:xfrm>
          <a:prstGeom prst="rect">
            <a:avLst/>
          </a:prstGeom>
          <a:noFill/>
          <a:ln>
            <a:noFill/>
          </a:ln>
        </p:spPr>
        <p:txBody>
          <a:bodyPr spcFirstLastPara="1" wrap="square" lIns="105925" tIns="52950" rIns="105925" bIns="52950" anchor="t" anchorCtr="0">
            <a:noAutofit/>
          </a:bodyPr>
          <a:lstStyle/>
          <a:p>
            <a:pPr marL="0" marR="0" lvl="0" indent="0" algn="l" rtl="0">
              <a:lnSpc>
                <a:spcPct val="87000"/>
              </a:lnSpc>
              <a:spcBef>
                <a:spcPts val="0"/>
              </a:spcBef>
              <a:spcAft>
                <a:spcPts val="0"/>
              </a:spcAft>
              <a:buNone/>
            </a:pPr>
            <a:r>
              <a:rPr lang="en-GB" sz="800" b="1">
                <a:solidFill>
                  <a:schemeClr val="dk1"/>
                </a:solidFill>
                <a:latin typeface="Arial"/>
                <a:ea typeface="Arial"/>
                <a:cs typeface="Arial"/>
                <a:sym typeface="Arial"/>
              </a:rPr>
              <a:t>Structure the flow into steps with either bullets or numbers.</a:t>
            </a:r>
            <a:endParaRPr sz="1300"/>
          </a:p>
          <a:p>
            <a:pPr marL="0" marR="0" lvl="0" indent="0" algn="l" rtl="0">
              <a:lnSpc>
                <a:spcPct val="87000"/>
              </a:lnSpc>
              <a:spcBef>
                <a:spcPts val="300"/>
              </a:spcBef>
              <a:spcAft>
                <a:spcPts val="0"/>
              </a:spcAft>
              <a:buNone/>
            </a:pPr>
            <a:r>
              <a:rPr lang="en-GB" sz="800" b="1">
                <a:solidFill>
                  <a:schemeClr val="dk1"/>
                </a:solidFill>
                <a:latin typeface="Arial"/>
                <a:ea typeface="Arial"/>
                <a:cs typeface="Arial"/>
                <a:sym typeface="Arial"/>
              </a:rPr>
              <a:t>Review the basic concepts for developing a use-case outline.</a:t>
            </a:r>
            <a:endParaRPr sz="1300"/>
          </a:p>
          <a:p>
            <a:pPr marL="0" marR="0" lvl="0" indent="0" algn="l" rtl="0">
              <a:lnSpc>
                <a:spcPct val="87000"/>
              </a:lnSpc>
              <a:spcBef>
                <a:spcPts val="300"/>
              </a:spcBef>
              <a:spcAft>
                <a:spcPts val="0"/>
              </a:spcAft>
              <a:buNone/>
            </a:pPr>
            <a:r>
              <a:rPr lang="en-GB" sz="800" b="1">
                <a:solidFill>
                  <a:schemeClr val="dk1"/>
                </a:solidFill>
                <a:latin typeface="Arial"/>
                <a:ea typeface="Arial"/>
                <a:cs typeface="Arial"/>
                <a:sym typeface="Arial"/>
              </a:rPr>
              <a:t>See Student Notes.</a:t>
            </a:r>
            <a:endParaRPr sz="1300"/>
          </a:p>
          <a:p>
            <a:pPr marL="0" marR="0" lvl="0" indent="0" algn="l" rtl="0">
              <a:lnSpc>
                <a:spcPct val="87000"/>
              </a:lnSpc>
              <a:spcBef>
                <a:spcPts val="300"/>
              </a:spcBef>
              <a:spcAft>
                <a:spcPts val="0"/>
              </a:spcAft>
              <a:buNone/>
            </a:pPr>
            <a:endParaRPr sz="900" b="1">
              <a:solidFill>
                <a:schemeClr val="dk1"/>
              </a:solidFill>
              <a:latin typeface="Arial"/>
              <a:ea typeface="Arial"/>
              <a:cs typeface="Arial"/>
              <a:sym typeface="Arial"/>
            </a:endParaRPr>
          </a:p>
        </p:txBody>
      </p:sp>
    </p:spTree>
    <p:extLst>
      <p:ext uri="{BB962C8B-B14F-4D97-AF65-F5344CB8AC3E}">
        <p14:creationId xmlns:p14="http://schemas.microsoft.com/office/powerpoint/2010/main" val="34611989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0"/>
        <p:cNvGrpSpPr/>
        <p:nvPr/>
      </p:nvGrpSpPr>
      <p:grpSpPr>
        <a:xfrm>
          <a:off x="0" y="0"/>
          <a:ext cx="0" cy="0"/>
          <a:chOff x="0" y="0"/>
          <a:chExt cx="0" cy="0"/>
        </a:xfrm>
      </p:grpSpPr>
      <p:sp>
        <p:nvSpPr>
          <p:cNvPr id="731" name="Shape 731"/>
          <p:cNvSpPr txBox="1">
            <a:spLocks noGrp="1"/>
          </p:cNvSpPr>
          <p:nvPr>
            <p:ph type="hdr" idx="2"/>
          </p:nvPr>
        </p:nvSpPr>
        <p:spPr>
          <a:xfrm>
            <a:off x="1" y="0"/>
            <a:ext cx="2972100" cy="456600"/>
          </a:xfrm>
          <a:prstGeom prst="rect">
            <a:avLst/>
          </a:prstGeom>
          <a:noFill/>
          <a:ln>
            <a:noFill/>
          </a:ln>
        </p:spPr>
        <p:txBody>
          <a:bodyPr spcFirstLastPara="1" wrap="square" lIns="91025" tIns="45525" rIns="91025" bIns="45525" anchor="t" anchorCtr="0">
            <a:noAutofit/>
          </a:bodyPr>
          <a:lstStyle/>
          <a:p>
            <a:pPr marL="0" marR="0" lvl="0" indent="0" algn="l" rtl="0">
              <a:spcBef>
                <a:spcPts val="0"/>
              </a:spcBef>
              <a:spcAft>
                <a:spcPts val="0"/>
              </a:spcAft>
              <a:buNone/>
            </a:pPr>
            <a:r>
              <a:rPr lang="en-GB" sz="1100" b="0">
                <a:solidFill>
                  <a:srgbClr val="000000"/>
                </a:solidFill>
                <a:latin typeface="Times New Roman"/>
                <a:ea typeface="Times New Roman"/>
                <a:cs typeface="Times New Roman"/>
                <a:sym typeface="Times New Roman"/>
              </a:rPr>
              <a:t>Writing Good Use Cases - Instructor Notes</a:t>
            </a:r>
            <a:endParaRPr sz="1100" b="0" i="1">
              <a:solidFill>
                <a:srgbClr val="000000"/>
              </a:solidFill>
              <a:latin typeface="Arial"/>
              <a:ea typeface="Arial"/>
              <a:cs typeface="Arial"/>
              <a:sym typeface="Arial"/>
            </a:endParaRPr>
          </a:p>
        </p:txBody>
      </p:sp>
      <p:sp>
        <p:nvSpPr>
          <p:cNvPr id="732" name="Shape 732"/>
          <p:cNvSpPr txBox="1">
            <a:spLocks noGrp="1"/>
          </p:cNvSpPr>
          <p:nvPr>
            <p:ph type="ftr" idx="11"/>
          </p:nvPr>
        </p:nvSpPr>
        <p:spPr>
          <a:xfrm>
            <a:off x="1" y="8685905"/>
            <a:ext cx="2972100" cy="456600"/>
          </a:xfrm>
          <a:prstGeom prst="rect">
            <a:avLst/>
          </a:prstGeom>
          <a:noFill/>
          <a:ln>
            <a:noFill/>
          </a:ln>
        </p:spPr>
        <p:txBody>
          <a:bodyPr spcFirstLastPara="1" wrap="square" lIns="91025" tIns="45525" rIns="91025" bIns="45525" anchor="b" anchorCtr="0">
            <a:noAutofit/>
          </a:bodyPr>
          <a:lstStyle/>
          <a:p>
            <a:pPr marL="0" marR="0" lvl="0" indent="0" algn="l" rtl="0">
              <a:spcBef>
                <a:spcPts val="0"/>
              </a:spcBef>
              <a:spcAft>
                <a:spcPts val="0"/>
              </a:spcAft>
              <a:buNone/>
            </a:pPr>
            <a:r>
              <a:rPr lang="en-GB" sz="1100" b="0">
                <a:solidFill>
                  <a:srgbClr val="000000"/>
                </a:solidFill>
                <a:latin typeface="Times New Roman"/>
                <a:ea typeface="Times New Roman"/>
                <a:cs typeface="Times New Roman"/>
                <a:sym typeface="Times New Roman"/>
              </a:rPr>
              <a:t>Module 4 - Detailing a Use Case</a:t>
            </a:r>
            <a:endParaRPr sz="1100" b="0">
              <a:solidFill>
                <a:srgbClr val="000000"/>
              </a:solidFill>
              <a:latin typeface="Arial"/>
              <a:ea typeface="Arial"/>
              <a:cs typeface="Arial"/>
              <a:sym typeface="Arial"/>
            </a:endParaRPr>
          </a:p>
        </p:txBody>
      </p:sp>
      <p:sp>
        <p:nvSpPr>
          <p:cNvPr id="733" name="Shape 733"/>
          <p:cNvSpPr/>
          <p:nvPr/>
        </p:nvSpPr>
        <p:spPr>
          <a:xfrm>
            <a:off x="3885682" y="-1566"/>
            <a:ext cx="2973900" cy="458700"/>
          </a:xfrm>
          <a:prstGeom prst="rect">
            <a:avLst/>
          </a:prstGeom>
          <a:noFill/>
          <a:ln>
            <a:noFill/>
          </a:ln>
        </p:spPr>
        <p:txBody>
          <a:bodyPr spcFirstLastPara="1" wrap="square" lIns="89600" tIns="44775" rIns="89600" bIns="44775" anchor="ctr" anchorCtr="0">
            <a:noAutofit/>
          </a:bodyPr>
          <a:lstStyle/>
          <a:p>
            <a:pPr marL="0" marR="0" lvl="0" indent="0" algn="l" rtl="0">
              <a:spcBef>
                <a:spcPts val="0"/>
              </a:spcBef>
              <a:spcAft>
                <a:spcPts val="0"/>
              </a:spcAft>
              <a:buNone/>
            </a:pPr>
            <a:endParaRPr sz="2400" b="1">
              <a:solidFill>
                <a:srgbClr val="000000"/>
              </a:solidFill>
              <a:latin typeface="Times New Roman"/>
              <a:ea typeface="Times New Roman"/>
              <a:cs typeface="Times New Roman"/>
              <a:sym typeface="Times New Roman"/>
            </a:endParaRPr>
          </a:p>
        </p:txBody>
      </p:sp>
      <p:sp>
        <p:nvSpPr>
          <p:cNvPr id="734" name="Shape 734"/>
          <p:cNvSpPr/>
          <p:nvPr/>
        </p:nvSpPr>
        <p:spPr>
          <a:xfrm>
            <a:off x="-1559" y="8686813"/>
            <a:ext cx="2973900" cy="458700"/>
          </a:xfrm>
          <a:prstGeom prst="rect">
            <a:avLst/>
          </a:prstGeom>
          <a:noFill/>
          <a:ln>
            <a:noFill/>
          </a:ln>
        </p:spPr>
        <p:txBody>
          <a:bodyPr spcFirstLastPara="1" wrap="square" lIns="89725" tIns="44850" rIns="89725" bIns="44850" anchor="ctr" anchorCtr="0">
            <a:noAutofit/>
          </a:bodyPr>
          <a:lstStyle/>
          <a:p>
            <a:pPr marL="0" marR="0" lvl="0" indent="0" algn="ctr" rtl="0">
              <a:lnSpc>
                <a:spcPct val="87000"/>
              </a:lnSpc>
              <a:spcBef>
                <a:spcPts val="0"/>
              </a:spcBef>
              <a:spcAft>
                <a:spcPts val="0"/>
              </a:spcAft>
              <a:buNone/>
            </a:pPr>
            <a:endParaRPr sz="900" b="1">
              <a:solidFill>
                <a:srgbClr val="000000"/>
              </a:solidFill>
              <a:latin typeface="Arial"/>
              <a:ea typeface="Arial"/>
              <a:cs typeface="Arial"/>
              <a:sym typeface="Arial"/>
            </a:endParaRPr>
          </a:p>
        </p:txBody>
      </p:sp>
      <p:sp>
        <p:nvSpPr>
          <p:cNvPr id="735" name="Shape 735"/>
          <p:cNvSpPr/>
          <p:nvPr/>
        </p:nvSpPr>
        <p:spPr>
          <a:xfrm>
            <a:off x="-1559" y="-1566"/>
            <a:ext cx="2973900" cy="458700"/>
          </a:xfrm>
          <a:prstGeom prst="rect">
            <a:avLst/>
          </a:prstGeom>
          <a:noFill/>
          <a:ln>
            <a:noFill/>
          </a:ln>
        </p:spPr>
        <p:txBody>
          <a:bodyPr spcFirstLastPara="1" wrap="square" lIns="89725" tIns="44850" rIns="89725" bIns="44850" anchor="ctr" anchorCtr="0">
            <a:noAutofit/>
          </a:bodyPr>
          <a:lstStyle/>
          <a:p>
            <a:pPr marL="0" marR="0" lvl="0" indent="0" algn="ctr" rtl="0">
              <a:lnSpc>
                <a:spcPct val="87000"/>
              </a:lnSpc>
              <a:spcBef>
                <a:spcPts val="0"/>
              </a:spcBef>
              <a:spcAft>
                <a:spcPts val="0"/>
              </a:spcAft>
              <a:buNone/>
            </a:pPr>
            <a:endParaRPr sz="900" b="1">
              <a:solidFill>
                <a:srgbClr val="000000"/>
              </a:solidFill>
              <a:latin typeface="Arial"/>
              <a:ea typeface="Arial"/>
              <a:cs typeface="Arial"/>
              <a:sym typeface="Arial"/>
            </a:endParaRPr>
          </a:p>
        </p:txBody>
      </p:sp>
      <p:sp>
        <p:nvSpPr>
          <p:cNvPr id="736" name="Shape 736"/>
          <p:cNvSpPr>
            <a:spLocks noGrp="1" noRot="1" noChangeAspect="1"/>
          </p:cNvSpPr>
          <p:nvPr>
            <p:ph type="sldImg" idx="3"/>
          </p:nvPr>
        </p:nvSpPr>
        <p:spPr>
          <a:xfrm>
            <a:off x="1141413" y="685800"/>
            <a:ext cx="4575175" cy="343058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37" name="Shape 737"/>
          <p:cNvSpPr txBox="1">
            <a:spLocks noGrp="1"/>
          </p:cNvSpPr>
          <p:nvPr>
            <p:ph type="body" idx="1"/>
          </p:nvPr>
        </p:nvSpPr>
        <p:spPr>
          <a:xfrm>
            <a:off x="686098" y="4343710"/>
            <a:ext cx="5485800" cy="4113900"/>
          </a:xfrm>
          <a:prstGeom prst="rect">
            <a:avLst/>
          </a:prstGeom>
          <a:noFill/>
          <a:ln>
            <a:noFill/>
          </a:ln>
        </p:spPr>
        <p:txBody>
          <a:bodyPr spcFirstLastPara="1" wrap="square" lIns="91025" tIns="45525" rIns="91025" bIns="45525" anchor="t" anchorCtr="0">
            <a:noAutofit/>
          </a:bodyPr>
          <a:lstStyle/>
          <a:p>
            <a:pPr marL="0" marR="0" lvl="0" indent="0" algn="l" rtl="0">
              <a:spcBef>
                <a:spcPts val="0"/>
              </a:spcBef>
              <a:spcAft>
                <a:spcPts val="0"/>
              </a:spcAft>
              <a:buNone/>
            </a:pPr>
            <a:r>
              <a:rPr lang="en-GB" sz="800" b="0" i="0" u="none" strike="noStrike" cap="none">
                <a:solidFill>
                  <a:schemeClr val="dk1"/>
                </a:solidFill>
                <a:latin typeface="Arial"/>
                <a:ea typeface="Arial"/>
                <a:cs typeface="Arial"/>
                <a:sym typeface="Arial"/>
              </a:rPr>
              <a:t>A precondition for a use case is a condition in the system that must be true before the use case can begin. For example, the list of course offerings must be available before a student can register for courses. Otherwise, the student could not select from the course list.</a:t>
            </a:r>
            <a:endParaRPr sz="1300"/>
          </a:p>
          <a:p>
            <a:pPr marL="0" marR="0" lvl="0" indent="0" algn="l" rtl="0">
              <a:spcBef>
                <a:spcPts val="300"/>
              </a:spcBef>
              <a:spcAft>
                <a:spcPts val="0"/>
              </a:spcAft>
              <a:buNone/>
            </a:pPr>
            <a:r>
              <a:rPr lang="en-GB" sz="800" b="0" i="0" u="none" strike="noStrike" cap="none">
                <a:solidFill>
                  <a:schemeClr val="dk1"/>
                </a:solidFill>
                <a:latin typeface="Arial"/>
                <a:ea typeface="Arial"/>
                <a:cs typeface="Arial"/>
                <a:sym typeface="Arial"/>
              </a:rPr>
              <a:t>A precondition is not the event that starts the use case. For example, if a use case is written in such a way that logging on to the system is the first event in the use case, then logging on is not a precondition. But if a use case is written so that logging on must happen before the use case begins, then “The user has logged on to the system” would be a precondition.</a:t>
            </a:r>
            <a:endParaRPr sz="1300"/>
          </a:p>
          <a:p>
            <a:pPr marL="0" marR="0" lvl="0" indent="0" algn="l" rtl="0">
              <a:spcBef>
                <a:spcPts val="300"/>
              </a:spcBef>
              <a:spcAft>
                <a:spcPts val="0"/>
              </a:spcAft>
              <a:buNone/>
            </a:pPr>
            <a:r>
              <a:rPr lang="en-GB" sz="800" b="0" i="0" u="none" strike="noStrike" cap="none">
                <a:solidFill>
                  <a:schemeClr val="dk1"/>
                </a:solidFill>
                <a:latin typeface="Arial"/>
                <a:ea typeface="Arial"/>
                <a:cs typeface="Arial"/>
                <a:sym typeface="Arial"/>
              </a:rPr>
              <a:t>Preconditions reduce the need for validation inside the use-case flows. In this example, you do not need to test whether  the course offerings are available anywhere in the use-case flows of events, because, by definition, they must have been available or the use case could not execute.</a:t>
            </a:r>
            <a:endParaRPr sz="1300"/>
          </a:p>
          <a:p>
            <a:pPr marL="0" marR="0" lvl="0" indent="0" algn="l" rtl="0">
              <a:spcBef>
                <a:spcPts val="300"/>
              </a:spcBef>
              <a:spcAft>
                <a:spcPts val="0"/>
              </a:spcAft>
              <a:buNone/>
            </a:pPr>
            <a:r>
              <a:rPr lang="en-GB" sz="800" b="0" i="0" u="none" strike="noStrike" cap="none">
                <a:solidFill>
                  <a:schemeClr val="dk1"/>
                </a:solidFill>
                <a:latin typeface="Arial"/>
                <a:ea typeface="Arial"/>
                <a:cs typeface="Arial"/>
                <a:sym typeface="Arial"/>
              </a:rPr>
              <a:t>Preconditions do not describe things outside of the system. For example, “The customer has a valid PIN” would be an invalid precondition. Validating the PIN is something that the system does in the use case.</a:t>
            </a:r>
            <a:endParaRPr sz="1300"/>
          </a:p>
          <a:p>
            <a:pPr marL="0" marR="0" lvl="0" indent="0" algn="l" rtl="0">
              <a:spcBef>
                <a:spcPts val="300"/>
              </a:spcBef>
              <a:spcAft>
                <a:spcPts val="0"/>
              </a:spcAft>
              <a:buNone/>
            </a:pPr>
            <a:r>
              <a:rPr lang="en-GB" sz="800" b="0" i="0" u="none" strike="noStrike" cap="none">
                <a:solidFill>
                  <a:schemeClr val="dk1"/>
                </a:solidFill>
                <a:latin typeface="Arial"/>
                <a:ea typeface="Arial"/>
                <a:cs typeface="Arial"/>
                <a:sym typeface="Arial"/>
              </a:rPr>
              <a:t>Preconditions are optional. They are used only if they are needed for clarification.</a:t>
            </a:r>
            <a:endParaRPr sz="1300"/>
          </a:p>
          <a:p>
            <a:pPr marL="0" marR="0" lvl="0" indent="0" algn="l" rtl="0">
              <a:spcBef>
                <a:spcPts val="300"/>
              </a:spcBef>
              <a:spcAft>
                <a:spcPts val="0"/>
              </a:spcAft>
              <a:buNone/>
            </a:pPr>
            <a:r>
              <a:rPr lang="en-GB" sz="800" b="1" i="0" u="none" strike="noStrike" cap="none">
                <a:solidFill>
                  <a:schemeClr val="dk1"/>
                </a:solidFill>
                <a:latin typeface="Arial"/>
                <a:ea typeface="Arial"/>
                <a:cs typeface="Arial"/>
                <a:sym typeface="Arial"/>
              </a:rPr>
              <a:t>Note:</a:t>
            </a:r>
            <a:r>
              <a:rPr lang="en-GB" sz="800" b="0" i="0" u="none" strike="noStrike" cap="none">
                <a:solidFill>
                  <a:schemeClr val="dk1"/>
                </a:solidFill>
                <a:latin typeface="Arial"/>
                <a:ea typeface="Arial"/>
                <a:cs typeface="Arial"/>
                <a:sym typeface="Arial"/>
              </a:rPr>
              <a:t> Preconditions can also be used at the beginning of an alternative flow or subflow. More commonly, they are used only on the basic flow. An example of using a precondition on an alternative flow is to describe security. If only certain actors can perform a given flow, you could attach a precondition to that flow to ensure that the user has the appropriate authentication to perform the flow.</a:t>
            </a:r>
            <a:endParaRPr sz="1300"/>
          </a:p>
        </p:txBody>
      </p:sp>
      <p:sp>
        <p:nvSpPr>
          <p:cNvPr id="738" name="Shape 738"/>
          <p:cNvSpPr/>
          <p:nvPr/>
        </p:nvSpPr>
        <p:spPr>
          <a:xfrm>
            <a:off x="229121" y="1135174"/>
            <a:ext cx="2208600" cy="7121100"/>
          </a:xfrm>
          <a:prstGeom prst="rect">
            <a:avLst/>
          </a:prstGeom>
          <a:noFill/>
          <a:ln>
            <a:noFill/>
          </a:ln>
        </p:spPr>
        <p:txBody>
          <a:bodyPr spcFirstLastPara="1" wrap="square" lIns="91750" tIns="45875" rIns="91750" bIns="45875" anchor="t" anchorCtr="0">
            <a:noAutofit/>
          </a:bodyPr>
          <a:lstStyle/>
          <a:p>
            <a:pPr marL="0" marR="0" lvl="0" indent="0" algn="l" rtl="0">
              <a:spcBef>
                <a:spcPts val="0"/>
              </a:spcBef>
              <a:spcAft>
                <a:spcPts val="0"/>
              </a:spcAft>
              <a:buNone/>
            </a:pPr>
            <a:endParaRPr sz="900" b="1">
              <a:solidFill>
                <a:srgbClr val="000000"/>
              </a:solidFill>
              <a:latin typeface="Arial"/>
              <a:ea typeface="Arial"/>
              <a:cs typeface="Arial"/>
              <a:sym typeface="Arial"/>
            </a:endParaRPr>
          </a:p>
        </p:txBody>
      </p:sp>
      <p:sp>
        <p:nvSpPr>
          <p:cNvPr id="739" name="Shape 739"/>
          <p:cNvSpPr txBox="1"/>
          <p:nvPr/>
        </p:nvSpPr>
        <p:spPr>
          <a:xfrm>
            <a:off x="455123" y="1233817"/>
            <a:ext cx="1984200" cy="6856500"/>
          </a:xfrm>
          <a:prstGeom prst="rect">
            <a:avLst/>
          </a:prstGeom>
          <a:noFill/>
          <a:ln>
            <a:noFill/>
          </a:ln>
        </p:spPr>
        <p:txBody>
          <a:bodyPr spcFirstLastPara="1" wrap="square" lIns="63725" tIns="63725" rIns="63725" bIns="63725" anchor="t" anchorCtr="0">
            <a:noAutofit/>
          </a:bodyPr>
          <a:lstStyle/>
          <a:p>
            <a:pPr marL="0" marR="0" lvl="0" indent="0" algn="l" rtl="0">
              <a:spcBef>
                <a:spcPts val="0"/>
              </a:spcBef>
              <a:spcAft>
                <a:spcPts val="0"/>
              </a:spcAft>
              <a:buNone/>
            </a:pPr>
            <a:r>
              <a:rPr lang="en-GB" sz="800" b="1">
                <a:solidFill>
                  <a:srgbClr val="000000"/>
                </a:solidFill>
                <a:latin typeface="Times New Roman"/>
                <a:ea typeface="Times New Roman"/>
                <a:cs typeface="Times New Roman"/>
                <a:sym typeface="Times New Roman"/>
              </a:rPr>
              <a:t>There is no need to state the obvious pre or post conditions.  </a:t>
            </a:r>
            <a:endParaRPr sz="1300"/>
          </a:p>
        </p:txBody>
      </p:sp>
    </p:spTree>
    <p:extLst>
      <p:ext uri="{BB962C8B-B14F-4D97-AF65-F5344CB8AC3E}">
        <p14:creationId xmlns:p14="http://schemas.microsoft.com/office/powerpoint/2010/main" val="3758261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8"/>
        <p:cNvGrpSpPr/>
        <p:nvPr/>
      </p:nvGrpSpPr>
      <p:grpSpPr>
        <a:xfrm>
          <a:off x="0" y="0"/>
          <a:ext cx="0" cy="0"/>
          <a:chOff x="0" y="0"/>
          <a:chExt cx="0" cy="0"/>
        </a:xfrm>
      </p:grpSpPr>
      <p:sp>
        <p:nvSpPr>
          <p:cNvPr id="749" name="Shape 749"/>
          <p:cNvSpPr txBox="1">
            <a:spLocks noGrp="1"/>
          </p:cNvSpPr>
          <p:nvPr>
            <p:ph type="hdr" idx="2"/>
          </p:nvPr>
        </p:nvSpPr>
        <p:spPr>
          <a:xfrm>
            <a:off x="1" y="0"/>
            <a:ext cx="2972100" cy="456600"/>
          </a:xfrm>
          <a:prstGeom prst="rect">
            <a:avLst/>
          </a:prstGeom>
          <a:noFill/>
          <a:ln>
            <a:noFill/>
          </a:ln>
        </p:spPr>
        <p:txBody>
          <a:bodyPr spcFirstLastPara="1" wrap="square" lIns="91025" tIns="45525" rIns="91025" bIns="45525" anchor="t" anchorCtr="0">
            <a:noAutofit/>
          </a:bodyPr>
          <a:lstStyle/>
          <a:p>
            <a:pPr marL="0" marR="0" lvl="0" indent="0" algn="l" rtl="0">
              <a:spcBef>
                <a:spcPts val="0"/>
              </a:spcBef>
              <a:spcAft>
                <a:spcPts val="0"/>
              </a:spcAft>
              <a:buNone/>
            </a:pPr>
            <a:r>
              <a:rPr lang="en-GB" sz="1100" b="0">
                <a:solidFill>
                  <a:srgbClr val="000000"/>
                </a:solidFill>
                <a:latin typeface="Times New Roman"/>
                <a:ea typeface="Times New Roman"/>
                <a:cs typeface="Times New Roman"/>
                <a:sym typeface="Times New Roman"/>
              </a:rPr>
              <a:t>Writing Good Use Cases - Instructor Notes</a:t>
            </a:r>
            <a:endParaRPr sz="1100" b="0" i="1">
              <a:solidFill>
                <a:srgbClr val="000000"/>
              </a:solidFill>
              <a:latin typeface="Arial"/>
              <a:ea typeface="Arial"/>
              <a:cs typeface="Arial"/>
              <a:sym typeface="Arial"/>
            </a:endParaRPr>
          </a:p>
        </p:txBody>
      </p:sp>
      <p:sp>
        <p:nvSpPr>
          <p:cNvPr id="750" name="Shape 750"/>
          <p:cNvSpPr txBox="1">
            <a:spLocks noGrp="1"/>
          </p:cNvSpPr>
          <p:nvPr>
            <p:ph type="ftr" idx="11"/>
          </p:nvPr>
        </p:nvSpPr>
        <p:spPr>
          <a:xfrm>
            <a:off x="1" y="8685905"/>
            <a:ext cx="2972100" cy="456600"/>
          </a:xfrm>
          <a:prstGeom prst="rect">
            <a:avLst/>
          </a:prstGeom>
          <a:noFill/>
          <a:ln>
            <a:noFill/>
          </a:ln>
        </p:spPr>
        <p:txBody>
          <a:bodyPr spcFirstLastPara="1" wrap="square" lIns="91025" tIns="45525" rIns="91025" bIns="45525" anchor="b" anchorCtr="0">
            <a:noAutofit/>
          </a:bodyPr>
          <a:lstStyle/>
          <a:p>
            <a:pPr marL="0" marR="0" lvl="0" indent="0" algn="l" rtl="0">
              <a:spcBef>
                <a:spcPts val="0"/>
              </a:spcBef>
              <a:spcAft>
                <a:spcPts val="0"/>
              </a:spcAft>
              <a:buNone/>
            </a:pPr>
            <a:r>
              <a:rPr lang="en-GB" sz="1100" b="0">
                <a:solidFill>
                  <a:srgbClr val="000000"/>
                </a:solidFill>
                <a:latin typeface="Times New Roman"/>
                <a:ea typeface="Times New Roman"/>
                <a:cs typeface="Times New Roman"/>
                <a:sym typeface="Times New Roman"/>
              </a:rPr>
              <a:t>Module 4 - Detailing a Use Case</a:t>
            </a:r>
            <a:endParaRPr sz="1100" b="0">
              <a:solidFill>
                <a:srgbClr val="000000"/>
              </a:solidFill>
              <a:latin typeface="Arial"/>
              <a:ea typeface="Arial"/>
              <a:cs typeface="Arial"/>
              <a:sym typeface="Arial"/>
            </a:endParaRPr>
          </a:p>
        </p:txBody>
      </p:sp>
      <p:sp>
        <p:nvSpPr>
          <p:cNvPr id="751" name="Shape 751"/>
          <p:cNvSpPr/>
          <p:nvPr/>
        </p:nvSpPr>
        <p:spPr>
          <a:xfrm>
            <a:off x="3885682" y="-1566"/>
            <a:ext cx="2973900" cy="458700"/>
          </a:xfrm>
          <a:prstGeom prst="rect">
            <a:avLst/>
          </a:prstGeom>
          <a:noFill/>
          <a:ln>
            <a:noFill/>
          </a:ln>
        </p:spPr>
        <p:txBody>
          <a:bodyPr spcFirstLastPara="1" wrap="square" lIns="89600" tIns="44775" rIns="89600" bIns="44775" anchor="ctr" anchorCtr="0">
            <a:noAutofit/>
          </a:bodyPr>
          <a:lstStyle/>
          <a:p>
            <a:pPr marL="0" marR="0" lvl="0" indent="0" algn="l" rtl="0">
              <a:spcBef>
                <a:spcPts val="0"/>
              </a:spcBef>
              <a:spcAft>
                <a:spcPts val="0"/>
              </a:spcAft>
              <a:buNone/>
            </a:pPr>
            <a:endParaRPr sz="2400" b="1">
              <a:solidFill>
                <a:srgbClr val="000000"/>
              </a:solidFill>
              <a:latin typeface="Times New Roman"/>
              <a:ea typeface="Times New Roman"/>
              <a:cs typeface="Times New Roman"/>
              <a:sym typeface="Times New Roman"/>
            </a:endParaRPr>
          </a:p>
        </p:txBody>
      </p:sp>
      <p:sp>
        <p:nvSpPr>
          <p:cNvPr id="752" name="Shape 752"/>
          <p:cNvSpPr/>
          <p:nvPr/>
        </p:nvSpPr>
        <p:spPr>
          <a:xfrm>
            <a:off x="-1559" y="8686813"/>
            <a:ext cx="2973900" cy="458700"/>
          </a:xfrm>
          <a:prstGeom prst="rect">
            <a:avLst/>
          </a:prstGeom>
          <a:noFill/>
          <a:ln>
            <a:noFill/>
          </a:ln>
        </p:spPr>
        <p:txBody>
          <a:bodyPr spcFirstLastPara="1" wrap="square" lIns="89725" tIns="44850" rIns="89725" bIns="44850" anchor="ctr" anchorCtr="0">
            <a:noAutofit/>
          </a:bodyPr>
          <a:lstStyle/>
          <a:p>
            <a:pPr marL="0" marR="0" lvl="0" indent="0" algn="ctr" rtl="0">
              <a:lnSpc>
                <a:spcPct val="87000"/>
              </a:lnSpc>
              <a:spcBef>
                <a:spcPts val="0"/>
              </a:spcBef>
              <a:spcAft>
                <a:spcPts val="0"/>
              </a:spcAft>
              <a:buNone/>
            </a:pPr>
            <a:endParaRPr sz="900" b="1">
              <a:solidFill>
                <a:srgbClr val="000000"/>
              </a:solidFill>
              <a:latin typeface="Arial"/>
              <a:ea typeface="Arial"/>
              <a:cs typeface="Arial"/>
              <a:sym typeface="Arial"/>
            </a:endParaRPr>
          </a:p>
        </p:txBody>
      </p:sp>
      <p:sp>
        <p:nvSpPr>
          <p:cNvPr id="753" name="Shape 753"/>
          <p:cNvSpPr/>
          <p:nvPr/>
        </p:nvSpPr>
        <p:spPr>
          <a:xfrm>
            <a:off x="-1559" y="-1566"/>
            <a:ext cx="2973900" cy="458700"/>
          </a:xfrm>
          <a:prstGeom prst="rect">
            <a:avLst/>
          </a:prstGeom>
          <a:noFill/>
          <a:ln>
            <a:noFill/>
          </a:ln>
        </p:spPr>
        <p:txBody>
          <a:bodyPr spcFirstLastPara="1" wrap="square" lIns="89725" tIns="44850" rIns="89725" bIns="44850" anchor="ctr" anchorCtr="0">
            <a:noAutofit/>
          </a:bodyPr>
          <a:lstStyle/>
          <a:p>
            <a:pPr marL="0" marR="0" lvl="0" indent="0" algn="ctr" rtl="0">
              <a:lnSpc>
                <a:spcPct val="87000"/>
              </a:lnSpc>
              <a:spcBef>
                <a:spcPts val="0"/>
              </a:spcBef>
              <a:spcAft>
                <a:spcPts val="0"/>
              </a:spcAft>
              <a:buNone/>
            </a:pPr>
            <a:endParaRPr sz="900" b="1">
              <a:solidFill>
                <a:srgbClr val="000000"/>
              </a:solidFill>
              <a:latin typeface="Arial"/>
              <a:ea typeface="Arial"/>
              <a:cs typeface="Arial"/>
              <a:sym typeface="Arial"/>
            </a:endParaRPr>
          </a:p>
        </p:txBody>
      </p:sp>
      <p:sp>
        <p:nvSpPr>
          <p:cNvPr id="754" name="Shape 754"/>
          <p:cNvSpPr>
            <a:spLocks noGrp="1" noRot="1" noChangeAspect="1"/>
          </p:cNvSpPr>
          <p:nvPr>
            <p:ph type="sldImg" idx="3"/>
          </p:nvPr>
        </p:nvSpPr>
        <p:spPr>
          <a:xfrm>
            <a:off x="1141413" y="685800"/>
            <a:ext cx="4575175" cy="343058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55" name="Shape 755"/>
          <p:cNvSpPr txBox="1">
            <a:spLocks noGrp="1"/>
          </p:cNvSpPr>
          <p:nvPr>
            <p:ph type="body" idx="1"/>
          </p:nvPr>
        </p:nvSpPr>
        <p:spPr>
          <a:xfrm>
            <a:off x="686098" y="4343710"/>
            <a:ext cx="5485800" cy="4113900"/>
          </a:xfrm>
          <a:prstGeom prst="rect">
            <a:avLst/>
          </a:prstGeom>
          <a:noFill/>
          <a:ln>
            <a:noFill/>
          </a:ln>
        </p:spPr>
        <p:txBody>
          <a:bodyPr spcFirstLastPara="1" wrap="square" lIns="91025" tIns="45525" rIns="91025" bIns="45525" anchor="t" anchorCtr="0">
            <a:noAutofit/>
          </a:bodyPr>
          <a:lstStyle/>
          <a:p>
            <a:pPr marL="0" marR="0" lvl="0" indent="0" algn="l" rtl="0">
              <a:spcBef>
                <a:spcPts val="0"/>
              </a:spcBef>
              <a:spcAft>
                <a:spcPts val="0"/>
              </a:spcAft>
              <a:buNone/>
            </a:pPr>
            <a:r>
              <a:rPr lang="en-GB" sz="800" b="0" i="0" u="none" strike="noStrike" cap="none">
                <a:solidFill>
                  <a:schemeClr val="dk1"/>
                </a:solidFill>
                <a:latin typeface="Arial"/>
                <a:ea typeface="Arial"/>
                <a:cs typeface="Arial"/>
                <a:sym typeface="Arial"/>
              </a:rPr>
              <a:t>A precondition for a use case is a condition in the system that must be true before the use case can begin. For example, the list of course offerings must be available before a student can register for courses. Otherwise, the student could not select from the course list.</a:t>
            </a:r>
            <a:endParaRPr sz="1300"/>
          </a:p>
          <a:p>
            <a:pPr marL="0" marR="0" lvl="0" indent="0" algn="l" rtl="0">
              <a:spcBef>
                <a:spcPts val="300"/>
              </a:spcBef>
              <a:spcAft>
                <a:spcPts val="0"/>
              </a:spcAft>
              <a:buNone/>
            </a:pPr>
            <a:r>
              <a:rPr lang="en-GB" sz="800" b="0" i="0" u="none" strike="noStrike" cap="none">
                <a:solidFill>
                  <a:schemeClr val="dk1"/>
                </a:solidFill>
                <a:latin typeface="Arial"/>
                <a:ea typeface="Arial"/>
                <a:cs typeface="Arial"/>
                <a:sym typeface="Arial"/>
              </a:rPr>
              <a:t>A precondition is not the event that starts the use case. For example, if a use case is written in such a way that logging on to the system is the first event in the use case, then logging on is not a precondition. But if a use case is written so that logging on must happen before the use case begins, then “The user has logged on to the system” would be a precondition.</a:t>
            </a:r>
            <a:endParaRPr sz="1300"/>
          </a:p>
          <a:p>
            <a:pPr marL="0" marR="0" lvl="0" indent="0" algn="l" rtl="0">
              <a:spcBef>
                <a:spcPts val="300"/>
              </a:spcBef>
              <a:spcAft>
                <a:spcPts val="0"/>
              </a:spcAft>
              <a:buNone/>
            </a:pPr>
            <a:r>
              <a:rPr lang="en-GB" sz="800" b="0" i="0" u="none" strike="noStrike" cap="none">
                <a:solidFill>
                  <a:schemeClr val="dk1"/>
                </a:solidFill>
                <a:latin typeface="Arial"/>
                <a:ea typeface="Arial"/>
                <a:cs typeface="Arial"/>
                <a:sym typeface="Arial"/>
              </a:rPr>
              <a:t>Preconditions reduce the need for validation inside the use-case flows. In this example, you do not need to test whether  the course offerings are available anywhere in the use-case flows of events, because, by definition, they must have been available or the use case could not execute.</a:t>
            </a:r>
            <a:endParaRPr sz="1300"/>
          </a:p>
          <a:p>
            <a:pPr marL="0" marR="0" lvl="0" indent="0" algn="l" rtl="0">
              <a:spcBef>
                <a:spcPts val="300"/>
              </a:spcBef>
              <a:spcAft>
                <a:spcPts val="0"/>
              </a:spcAft>
              <a:buNone/>
            </a:pPr>
            <a:r>
              <a:rPr lang="en-GB" sz="800" b="0" i="0" u="none" strike="noStrike" cap="none">
                <a:solidFill>
                  <a:schemeClr val="dk1"/>
                </a:solidFill>
                <a:latin typeface="Arial"/>
                <a:ea typeface="Arial"/>
                <a:cs typeface="Arial"/>
                <a:sym typeface="Arial"/>
              </a:rPr>
              <a:t>Preconditions do not describe things outside of the system. For example, “The customer has a valid PIN” would be an invalid precondition. Validating the PIN is something that the system does in the use case.</a:t>
            </a:r>
            <a:endParaRPr sz="1300"/>
          </a:p>
          <a:p>
            <a:pPr marL="0" marR="0" lvl="0" indent="0" algn="l" rtl="0">
              <a:spcBef>
                <a:spcPts val="300"/>
              </a:spcBef>
              <a:spcAft>
                <a:spcPts val="0"/>
              </a:spcAft>
              <a:buNone/>
            </a:pPr>
            <a:r>
              <a:rPr lang="en-GB" sz="800" b="0" i="0" u="none" strike="noStrike" cap="none">
                <a:solidFill>
                  <a:schemeClr val="dk1"/>
                </a:solidFill>
                <a:latin typeface="Arial"/>
                <a:ea typeface="Arial"/>
                <a:cs typeface="Arial"/>
                <a:sym typeface="Arial"/>
              </a:rPr>
              <a:t>Preconditions are optional. They are used only if they are needed for clarification.</a:t>
            </a:r>
            <a:endParaRPr sz="1300"/>
          </a:p>
          <a:p>
            <a:pPr marL="0" marR="0" lvl="0" indent="0" algn="l" rtl="0">
              <a:spcBef>
                <a:spcPts val="300"/>
              </a:spcBef>
              <a:spcAft>
                <a:spcPts val="0"/>
              </a:spcAft>
              <a:buNone/>
            </a:pPr>
            <a:r>
              <a:rPr lang="en-GB" sz="800" b="1" i="0" u="none" strike="noStrike" cap="none">
                <a:solidFill>
                  <a:schemeClr val="dk1"/>
                </a:solidFill>
                <a:latin typeface="Arial"/>
                <a:ea typeface="Arial"/>
                <a:cs typeface="Arial"/>
                <a:sym typeface="Arial"/>
              </a:rPr>
              <a:t>Note:</a:t>
            </a:r>
            <a:r>
              <a:rPr lang="en-GB" sz="800" b="0" i="0" u="none" strike="noStrike" cap="none">
                <a:solidFill>
                  <a:schemeClr val="dk1"/>
                </a:solidFill>
                <a:latin typeface="Arial"/>
                <a:ea typeface="Arial"/>
                <a:cs typeface="Arial"/>
                <a:sym typeface="Arial"/>
              </a:rPr>
              <a:t> Preconditions can also be used at the beginning of an alternative flow or subflow. More commonly, they are used only on the basic flow. An example of using a precondition on an alternative flow is to describe security. If only certain actors can perform a given flow, you could attach a precondition to that flow to ensure that the user has the appropriate authentication to perform the flow.</a:t>
            </a:r>
            <a:endParaRPr sz="1300"/>
          </a:p>
        </p:txBody>
      </p:sp>
      <p:sp>
        <p:nvSpPr>
          <p:cNvPr id="756" name="Shape 756"/>
          <p:cNvSpPr/>
          <p:nvPr/>
        </p:nvSpPr>
        <p:spPr>
          <a:xfrm>
            <a:off x="229121" y="1135174"/>
            <a:ext cx="2208600" cy="7121100"/>
          </a:xfrm>
          <a:prstGeom prst="rect">
            <a:avLst/>
          </a:prstGeom>
          <a:noFill/>
          <a:ln>
            <a:noFill/>
          </a:ln>
        </p:spPr>
        <p:txBody>
          <a:bodyPr spcFirstLastPara="1" wrap="square" lIns="91750" tIns="45875" rIns="91750" bIns="45875" anchor="t" anchorCtr="0">
            <a:noAutofit/>
          </a:bodyPr>
          <a:lstStyle/>
          <a:p>
            <a:pPr marL="0" marR="0" lvl="0" indent="0" algn="l" rtl="0">
              <a:spcBef>
                <a:spcPts val="0"/>
              </a:spcBef>
              <a:spcAft>
                <a:spcPts val="0"/>
              </a:spcAft>
              <a:buNone/>
            </a:pPr>
            <a:endParaRPr sz="900" b="1">
              <a:solidFill>
                <a:srgbClr val="000000"/>
              </a:solidFill>
              <a:latin typeface="Arial"/>
              <a:ea typeface="Arial"/>
              <a:cs typeface="Arial"/>
              <a:sym typeface="Arial"/>
            </a:endParaRPr>
          </a:p>
        </p:txBody>
      </p:sp>
      <p:sp>
        <p:nvSpPr>
          <p:cNvPr id="757" name="Shape 757"/>
          <p:cNvSpPr txBox="1"/>
          <p:nvPr/>
        </p:nvSpPr>
        <p:spPr>
          <a:xfrm>
            <a:off x="455123" y="1233817"/>
            <a:ext cx="1984200" cy="6856500"/>
          </a:xfrm>
          <a:prstGeom prst="rect">
            <a:avLst/>
          </a:prstGeom>
          <a:noFill/>
          <a:ln>
            <a:noFill/>
          </a:ln>
        </p:spPr>
        <p:txBody>
          <a:bodyPr spcFirstLastPara="1" wrap="square" lIns="63725" tIns="63725" rIns="63725" bIns="63725" anchor="t" anchorCtr="0">
            <a:noAutofit/>
          </a:bodyPr>
          <a:lstStyle/>
          <a:p>
            <a:pPr marL="0" marR="0" lvl="0" indent="0" algn="l" rtl="0">
              <a:spcBef>
                <a:spcPts val="0"/>
              </a:spcBef>
              <a:spcAft>
                <a:spcPts val="0"/>
              </a:spcAft>
              <a:buNone/>
            </a:pPr>
            <a:r>
              <a:rPr lang="en-GB" sz="800" b="1">
                <a:solidFill>
                  <a:srgbClr val="000000"/>
                </a:solidFill>
                <a:latin typeface="Times New Roman"/>
                <a:ea typeface="Times New Roman"/>
                <a:cs typeface="Times New Roman"/>
                <a:sym typeface="Times New Roman"/>
              </a:rPr>
              <a:t>There is no need to state the obvious pre or post conditions.  </a:t>
            </a:r>
            <a:endParaRPr sz="1300"/>
          </a:p>
        </p:txBody>
      </p:sp>
    </p:spTree>
    <p:extLst>
      <p:ext uri="{BB962C8B-B14F-4D97-AF65-F5344CB8AC3E}">
        <p14:creationId xmlns:p14="http://schemas.microsoft.com/office/powerpoint/2010/main" val="12802867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9"/>
        <p:cNvGrpSpPr/>
        <p:nvPr/>
      </p:nvGrpSpPr>
      <p:grpSpPr>
        <a:xfrm>
          <a:off x="0" y="0"/>
          <a:ext cx="0" cy="0"/>
          <a:chOff x="0" y="0"/>
          <a:chExt cx="0" cy="0"/>
        </a:xfrm>
      </p:grpSpPr>
      <p:sp>
        <p:nvSpPr>
          <p:cNvPr id="920" name="Shape 920"/>
          <p:cNvSpPr txBox="1">
            <a:spLocks noGrp="1"/>
          </p:cNvSpPr>
          <p:nvPr>
            <p:ph type="body" idx="1"/>
          </p:nvPr>
        </p:nvSpPr>
        <p:spPr>
          <a:xfrm>
            <a:off x="686098" y="4343710"/>
            <a:ext cx="5485800" cy="4113900"/>
          </a:xfrm>
          <a:prstGeom prst="rect">
            <a:avLst/>
          </a:prstGeom>
          <a:noFill/>
          <a:ln>
            <a:noFill/>
          </a:ln>
        </p:spPr>
        <p:txBody>
          <a:bodyPr spcFirstLastPara="1" wrap="square" lIns="86100" tIns="86100" rIns="86100" bIns="86100" anchor="ctr" anchorCtr="0">
            <a:noAutofit/>
          </a:bodyPr>
          <a:lstStyle/>
          <a:p>
            <a:pPr marL="0" lvl="0" indent="0" rtl="0">
              <a:spcBef>
                <a:spcPts val="0"/>
              </a:spcBef>
              <a:spcAft>
                <a:spcPts val="0"/>
              </a:spcAft>
              <a:buNone/>
            </a:pPr>
            <a:endParaRPr/>
          </a:p>
        </p:txBody>
      </p:sp>
      <p:sp>
        <p:nvSpPr>
          <p:cNvPr id="921" name="Shape 921"/>
          <p:cNvSpPr>
            <a:spLocks noGrp="1" noRot="1" noChangeAspect="1"/>
          </p:cNvSpPr>
          <p:nvPr>
            <p:ph type="sldImg" idx="2"/>
          </p:nvPr>
        </p:nvSpPr>
        <p:spPr>
          <a:xfrm>
            <a:off x="1141413" y="685800"/>
            <a:ext cx="4575175" cy="34305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186399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4"/>
        <p:cNvGrpSpPr/>
        <p:nvPr/>
      </p:nvGrpSpPr>
      <p:grpSpPr>
        <a:xfrm>
          <a:off x="0" y="0"/>
          <a:ext cx="0" cy="0"/>
          <a:chOff x="0" y="0"/>
          <a:chExt cx="0" cy="0"/>
        </a:xfrm>
      </p:grpSpPr>
      <p:sp>
        <p:nvSpPr>
          <p:cNvPr id="925" name="Shape 925"/>
          <p:cNvSpPr txBox="1">
            <a:spLocks noGrp="1"/>
          </p:cNvSpPr>
          <p:nvPr>
            <p:ph type="body" idx="1"/>
          </p:nvPr>
        </p:nvSpPr>
        <p:spPr>
          <a:xfrm>
            <a:off x="686098" y="4343710"/>
            <a:ext cx="5485800" cy="4113900"/>
          </a:xfrm>
          <a:prstGeom prst="rect">
            <a:avLst/>
          </a:prstGeom>
          <a:noFill/>
          <a:ln>
            <a:noFill/>
          </a:ln>
        </p:spPr>
        <p:txBody>
          <a:bodyPr spcFirstLastPara="1" wrap="square" lIns="86100" tIns="86100" rIns="86100" bIns="86100" anchor="ctr" anchorCtr="0">
            <a:noAutofit/>
          </a:bodyPr>
          <a:lstStyle/>
          <a:p>
            <a:pPr marL="0" lvl="0" indent="0" rtl="0">
              <a:spcBef>
                <a:spcPts val="0"/>
              </a:spcBef>
              <a:spcAft>
                <a:spcPts val="0"/>
              </a:spcAft>
              <a:buNone/>
            </a:pPr>
            <a:endParaRPr/>
          </a:p>
        </p:txBody>
      </p:sp>
      <p:sp>
        <p:nvSpPr>
          <p:cNvPr id="926" name="Shape 926"/>
          <p:cNvSpPr>
            <a:spLocks noGrp="1" noRot="1" noChangeAspect="1"/>
          </p:cNvSpPr>
          <p:nvPr>
            <p:ph type="sldImg" idx="2"/>
          </p:nvPr>
        </p:nvSpPr>
        <p:spPr>
          <a:xfrm>
            <a:off x="1141413" y="685800"/>
            <a:ext cx="4575175" cy="34305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251378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1"/>
        <p:cNvGrpSpPr/>
        <p:nvPr/>
      </p:nvGrpSpPr>
      <p:grpSpPr>
        <a:xfrm>
          <a:off x="0" y="0"/>
          <a:ext cx="0" cy="0"/>
          <a:chOff x="0" y="0"/>
          <a:chExt cx="0" cy="0"/>
        </a:xfrm>
      </p:grpSpPr>
      <p:sp>
        <p:nvSpPr>
          <p:cNvPr id="972" name="Shape 9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73" name="Shape 97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15797941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Shape 246"/>
          <p:cNvSpPr txBox="1">
            <a:spLocks noGrp="1"/>
          </p:cNvSpPr>
          <p:nvPr>
            <p:ph type="body" idx="1"/>
          </p:nvPr>
        </p:nvSpPr>
        <p:spPr>
          <a:xfrm>
            <a:off x="686098" y="4343710"/>
            <a:ext cx="5485805" cy="4113898"/>
          </a:xfrm>
          <a:prstGeom prst="rect">
            <a:avLst/>
          </a:prstGeom>
          <a:noFill/>
          <a:ln>
            <a:noFill/>
          </a:ln>
        </p:spPr>
        <p:txBody>
          <a:bodyPr spcFirstLastPara="1" wrap="square" lIns="86100" tIns="86100" rIns="86100" bIns="86100" anchor="ctr" anchorCtr="0">
            <a:noAutofit/>
          </a:bodyPr>
          <a:lstStyle/>
          <a:p>
            <a:pPr marL="0" lvl="0" indent="0">
              <a:spcBef>
                <a:spcPts val="0"/>
              </a:spcBef>
              <a:spcAft>
                <a:spcPts val="0"/>
              </a:spcAft>
              <a:buNone/>
            </a:pPr>
            <a:endParaRPr/>
          </a:p>
        </p:txBody>
      </p:sp>
      <p:sp>
        <p:nvSpPr>
          <p:cNvPr id="247" name="Shape 247"/>
          <p:cNvSpPr>
            <a:spLocks noGrp="1" noRot="1" noChangeAspect="1"/>
          </p:cNvSpPr>
          <p:nvPr>
            <p:ph type="sldImg" idx="2"/>
          </p:nvPr>
        </p:nvSpPr>
        <p:spPr>
          <a:xfrm>
            <a:off x="1141413" y="685800"/>
            <a:ext cx="4575175" cy="34305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26152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eaLnBrk="1" hangingPunct="1"/>
            <a:fld id="{312A3028-A714-4E3A-B27A-A304035A4AAA}" type="slidenum">
              <a:rPr lang="en-GB" altLang="en-US" sz="1200"/>
              <a:pPr eaLnBrk="1" hangingPunct="1"/>
              <a:t>85</a:t>
            </a:fld>
            <a:endParaRPr lang="en-GB" altLang="en-US" sz="1200"/>
          </a:p>
        </p:txBody>
      </p:sp>
      <p:sp>
        <p:nvSpPr>
          <p:cNvPr id="122883" name="Rectangle 2"/>
          <p:cNvSpPr>
            <a:spLocks noGrp="1" noRot="1" noChangeAspect="1" noChangeArrowheads="1" noTextEdit="1"/>
          </p:cNvSpPr>
          <p:nvPr>
            <p:ph type="sldImg"/>
          </p:nvPr>
        </p:nvSpPr>
        <p:spPr>
          <a:xfrm>
            <a:off x="1754188" y="762000"/>
            <a:ext cx="3352800" cy="2514600"/>
          </a:xfrm>
          <a:ln/>
        </p:spPr>
      </p:sp>
      <p:sp>
        <p:nvSpPr>
          <p:cNvPr id="122884" name="Rectangle 3"/>
          <p:cNvSpPr>
            <a:spLocks noGrp="1" noChangeArrowheads="1"/>
          </p:cNvSpPr>
          <p:nvPr>
            <p:ph type="body" idx="1"/>
          </p:nvPr>
        </p:nvSpPr>
        <p:spPr>
          <a:xfrm>
            <a:off x="1219200" y="3505200"/>
            <a:ext cx="4648200" cy="4953000"/>
          </a:xfrm>
          <a:noFill/>
        </p:spPr>
        <p:txBody>
          <a:bodyPr lIns="89520" tIns="44760" rIns="89520" bIns="44760"/>
          <a:lstStyle/>
          <a:p>
            <a:pPr eaLnBrk="1" hangingPunct="1"/>
            <a:endParaRPr lang="sv-SE" altLang="en-US"/>
          </a:p>
        </p:txBody>
      </p:sp>
    </p:spTree>
    <p:extLst>
      <p:ext uri="{BB962C8B-B14F-4D97-AF65-F5344CB8AC3E}">
        <p14:creationId xmlns:p14="http://schemas.microsoft.com/office/powerpoint/2010/main" val="8121991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eaLnBrk="1" hangingPunct="1"/>
            <a:fld id="{56F8F8A9-CDD3-41B8-9F10-88D19EACECE1}" type="slidenum">
              <a:rPr lang="en-GB" altLang="en-US" sz="1200"/>
              <a:pPr eaLnBrk="1" hangingPunct="1"/>
              <a:t>86</a:t>
            </a:fld>
            <a:endParaRPr lang="en-GB" altLang="en-US" sz="1200"/>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xfrm>
            <a:off x="639763" y="4343400"/>
            <a:ext cx="5646737" cy="4419600"/>
          </a:xfrm>
          <a:noFill/>
        </p:spPr>
        <p:txBody>
          <a:bodyPr/>
          <a:lstStyle/>
          <a:p>
            <a:pPr marL="190500" indent="-190500" eaLnBrk="1" hangingPunct="1">
              <a:spcBef>
                <a:spcPct val="0"/>
              </a:spcBef>
            </a:pPr>
            <a:endParaRPr lang="sv-SE" altLang="en-US" sz="1400"/>
          </a:p>
        </p:txBody>
      </p:sp>
    </p:spTree>
    <p:extLst>
      <p:ext uri="{BB962C8B-B14F-4D97-AF65-F5344CB8AC3E}">
        <p14:creationId xmlns:p14="http://schemas.microsoft.com/office/powerpoint/2010/main" val="5099227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143B0B2-9EBB-46CB-9E63-92A569405656}" type="slidenum">
              <a:rPr lang="en-GB" altLang="en-US" sz="1300"/>
              <a:pPr>
                <a:spcBef>
                  <a:spcPct val="0"/>
                </a:spcBef>
              </a:pPr>
              <a:t>23</a:t>
            </a:fld>
            <a:endParaRPr lang="en-GB" altLang="en-US" sz="1300"/>
          </a:p>
        </p:txBody>
      </p:sp>
      <p:sp>
        <p:nvSpPr>
          <p:cNvPr id="137219" name="Rectangle 2"/>
          <p:cNvSpPr>
            <a:spLocks noGrp="1" noRot="1" noChangeAspect="1" noChangeArrowheads="1" noTextEdit="1"/>
          </p:cNvSpPr>
          <p:nvPr>
            <p:ph type="sldImg"/>
          </p:nvPr>
        </p:nvSpPr>
        <p:spPr>
          <a:xfrm>
            <a:off x="992188" y="768350"/>
            <a:ext cx="5114925" cy="3836988"/>
          </a:xfrm>
          <a:solidFill>
            <a:srgbClr val="FFFFFF"/>
          </a:solidFill>
          <a:ln/>
        </p:spPr>
      </p:sp>
      <p:sp>
        <p:nvSpPr>
          <p:cNvPr id="137220" name="Rectangle 3"/>
          <p:cNvSpPr>
            <a:spLocks noGrp="1" noChangeArrowheads="1"/>
          </p:cNvSpPr>
          <p:nvPr>
            <p:ph type="body" idx="1"/>
          </p:nvPr>
        </p:nvSpPr>
        <p:spPr>
          <a:xfrm>
            <a:off x="661988" y="4860925"/>
            <a:ext cx="5845175" cy="4946650"/>
          </a:xfrm>
          <a:solidFill>
            <a:srgbClr val="FFFFFF"/>
          </a:solidFill>
          <a:ln>
            <a:solidFill>
              <a:srgbClr val="000000"/>
            </a:solidFill>
            <a:miter lim="800000"/>
            <a:headEnd/>
            <a:tailEnd/>
          </a:ln>
        </p:spPr>
        <p:txBody>
          <a:bodyPr/>
          <a:lstStyle/>
          <a:p>
            <a:pPr marL="190500" indent="-190500" eaLnBrk="1" hangingPunct="1">
              <a:spcBef>
                <a:spcPct val="0"/>
              </a:spcBef>
            </a:pPr>
            <a:endParaRPr lang="nl-NL" altLang="en-US" sz="1400" dirty="0" smtClean="0"/>
          </a:p>
        </p:txBody>
      </p:sp>
    </p:spTree>
    <p:extLst>
      <p:ext uri="{BB962C8B-B14F-4D97-AF65-F5344CB8AC3E}">
        <p14:creationId xmlns:p14="http://schemas.microsoft.com/office/powerpoint/2010/main" val="23956244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628D698-A431-4FF3-8B09-15F3E2994FBE}" type="slidenum">
              <a:rPr lang="en-GB" altLang="en-US" sz="1300" smtClean="0">
                <a:solidFill>
                  <a:srgbClr val="000000"/>
                </a:solidFill>
              </a:rPr>
              <a:pPr>
                <a:spcBef>
                  <a:spcPct val="0"/>
                </a:spcBef>
              </a:pPr>
              <a:t>33</a:t>
            </a:fld>
            <a:endParaRPr lang="en-GB" altLang="en-US" sz="1300">
              <a:solidFill>
                <a:srgbClr val="000000"/>
              </a:solidFill>
            </a:endParaRPr>
          </a:p>
        </p:txBody>
      </p:sp>
      <p:sp>
        <p:nvSpPr>
          <p:cNvPr id="106499" name="Rectangle 2"/>
          <p:cNvSpPr>
            <a:spLocks noGrp="1" noRot="1" noChangeAspect="1" noChangeArrowheads="1" noTextEdit="1"/>
          </p:cNvSpPr>
          <p:nvPr>
            <p:ph type="sldImg"/>
          </p:nvPr>
        </p:nvSpPr>
        <p:spPr>
          <a:xfrm>
            <a:off x="992188" y="768350"/>
            <a:ext cx="5114925" cy="3836988"/>
          </a:xfrm>
          <a:ln/>
        </p:spPr>
      </p:sp>
      <p:sp>
        <p:nvSpPr>
          <p:cNvPr id="106500" name="Rectangle 3"/>
          <p:cNvSpPr>
            <a:spLocks noGrp="1" noChangeArrowheads="1"/>
          </p:cNvSpPr>
          <p:nvPr>
            <p:ph type="body" idx="1"/>
          </p:nvPr>
        </p:nvSpPr>
        <p:spPr>
          <a:noFill/>
        </p:spPr>
        <p:txBody>
          <a:bodyPr/>
          <a:lstStyle/>
          <a:p>
            <a:pPr eaLnBrk="1" hangingPunct="1"/>
            <a:r>
              <a:rPr lang="nl-NL" altLang="en-US"/>
              <a:t>For instance the structure of a hierarchy of requirements document follows the hierarchical structure of a system.</a:t>
            </a:r>
          </a:p>
          <a:p>
            <a:pPr eaLnBrk="1" hangingPunct="1"/>
            <a:r>
              <a:rPr lang="nl-NL" altLang="en-US"/>
              <a:t>COTS influence what ultimate solution looks like.</a:t>
            </a:r>
          </a:p>
          <a:p>
            <a:pPr eaLnBrk="1" hangingPunct="1"/>
            <a:r>
              <a:rPr lang="nl-NL" altLang="en-US"/>
              <a:t>Interaction allows to rapidly narrow down choices and accomodate COTS solutions.</a:t>
            </a:r>
          </a:p>
        </p:txBody>
      </p:sp>
    </p:spTree>
    <p:extLst>
      <p:ext uri="{BB962C8B-B14F-4D97-AF65-F5344CB8AC3E}">
        <p14:creationId xmlns:p14="http://schemas.microsoft.com/office/powerpoint/2010/main" val="41711969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327B278-DB53-40A9-84AF-3BC209C8DBD4}" type="slidenum">
              <a:rPr lang="en-GB" altLang="en-US" smtClean="0">
                <a:solidFill>
                  <a:srgbClr val="000000"/>
                </a:solidFill>
              </a:rPr>
              <a:pPr>
                <a:spcBef>
                  <a:spcPct val="0"/>
                </a:spcBef>
              </a:pPr>
              <a:t>45</a:t>
            </a:fld>
            <a:endParaRPr lang="en-GB" altLang="en-US">
              <a:solidFill>
                <a:srgbClr val="000000"/>
              </a:solidFill>
            </a:endParaRPr>
          </a:p>
        </p:txBody>
      </p:sp>
      <p:sp>
        <p:nvSpPr>
          <p:cNvPr id="74755" name="Rectangle 2"/>
          <p:cNvSpPr>
            <a:spLocks noGrp="1" noRot="1" noChangeAspect="1" noChangeArrowheads="1" noTextEdit="1"/>
          </p:cNvSpPr>
          <p:nvPr>
            <p:ph type="sldImg"/>
          </p:nvPr>
        </p:nvSpPr>
        <p:spPr>
          <a:xfrm>
            <a:off x="992188" y="768350"/>
            <a:ext cx="5114925" cy="3836988"/>
          </a:xfrm>
          <a:ln/>
        </p:spPr>
      </p:sp>
      <p:sp>
        <p:nvSpPr>
          <p:cNvPr id="74756" name="Rectangle 3"/>
          <p:cNvSpPr>
            <a:spLocks noGrp="1" noChangeArrowheads="1"/>
          </p:cNvSpPr>
          <p:nvPr>
            <p:ph type="body" idx="1"/>
          </p:nvPr>
        </p:nvSpPr>
        <p:spPr>
          <a:noFill/>
        </p:spPr>
        <p:txBody>
          <a:bodyPr/>
          <a:lstStyle/>
          <a:p>
            <a:pPr eaLnBrk="1" hangingPunct="1"/>
            <a:endParaRPr lang="nl-NL" altLang="en-US"/>
          </a:p>
        </p:txBody>
      </p:sp>
    </p:spTree>
    <p:extLst>
      <p:ext uri="{BB962C8B-B14F-4D97-AF65-F5344CB8AC3E}">
        <p14:creationId xmlns:p14="http://schemas.microsoft.com/office/powerpoint/2010/main" val="41461171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5" name="Shape 16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5535158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2" name="Shape 18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5771920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Shape 246"/>
          <p:cNvSpPr txBox="1">
            <a:spLocks noGrp="1"/>
          </p:cNvSpPr>
          <p:nvPr>
            <p:ph type="body" idx="1"/>
          </p:nvPr>
        </p:nvSpPr>
        <p:spPr>
          <a:xfrm>
            <a:off x="686098" y="4343710"/>
            <a:ext cx="5485805" cy="4113898"/>
          </a:xfrm>
          <a:prstGeom prst="rect">
            <a:avLst/>
          </a:prstGeom>
          <a:noFill/>
          <a:ln>
            <a:noFill/>
          </a:ln>
        </p:spPr>
        <p:txBody>
          <a:bodyPr spcFirstLastPara="1" wrap="square" lIns="86100" tIns="86100" rIns="86100" bIns="86100" anchor="ctr" anchorCtr="0">
            <a:noAutofit/>
          </a:bodyPr>
          <a:lstStyle/>
          <a:p>
            <a:pPr marL="0" lvl="0" indent="0">
              <a:spcBef>
                <a:spcPts val="0"/>
              </a:spcBef>
              <a:spcAft>
                <a:spcPts val="0"/>
              </a:spcAft>
              <a:buNone/>
            </a:pPr>
            <a:endParaRPr/>
          </a:p>
        </p:txBody>
      </p:sp>
      <p:sp>
        <p:nvSpPr>
          <p:cNvPr id="247" name="Shape 247"/>
          <p:cNvSpPr>
            <a:spLocks noGrp="1" noRot="1" noChangeAspect="1"/>
          </p:cNvSpPr>
          <p:nvPr>
            <p:ph type="sldImg" idx="2"/>
          </p:nvPr>
        </p:nvSpPr>
        <p:spPr>
          <a:xfrm>
            <a:off x="1141413" y="685800"/>
            <a:ext cx="4575175" cy="34305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010665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6521BB-DA50-4762-BE12-28792E84FBAF}" type="slidenum">
              <a:rPr lang="en-GB" altLang="en-US"/>
              <a:pPr/>
              <a:t>51</a:t>
            </a:fld>
            <a:endParaRPr lang="en-GB" altLang="en-US"/>
          </a:p>
        </p:txBody>
      </p:sp>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p:txBody>
          <a:bodyPr/>
          <a:lstStyle/>
          <a:p>
            <a:r>
              <a:rPr lang="en-GB" altLang="en-US"/>
              <a:t>Fig. 6.5</a:t>
            </a:r>
          </a:p>
        </p:txBody>
      </p:sp>
    </p:spTree>
    <p:extLst>
      <p:ext uri="{BB962C8B-B14F-4D97-AF65-F5344CB8AC3E}">
        <p14:creationId xmlns:p14="http://schemas.microsoft.com/office/powerpoint/2010/main" val="20743437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CD3E6D5-8DDC-49D2-88A7-0AA6DD227F7D}" type="datetimeFigureOut">
              <a:rPr lang="en-GB" smtClean="0"/>
              <a:t>02/04/2019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2EA599-676D-49FF-AEED-199DDF75882F}" type="slidenum">
              <a:rPr lang="en-GB" smtClean="0"/>
              <a:t>‹#›</a:t>
            </a:fld>
            <a:endParaRPr lang="en-GB"/>
          </a:p>
        </p:txBody>
      </p:sp>
    </p:spTree>
    <p:extLst>
      <p:ext uri="{BB962C8B-B14F-4D97-AF65-F5344CB8AC3E}">
        <p14:creationId xmlns:p14="http://schemas.microsoft.com/office/powerpoint/2010/main" val="105058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CD3E6D5-8DDC-49D2-88A7-0AA6DD227F7D}" type="datetimeFigureOut">
              <a:rPr lang="en-GB" smtClean="0"/>
              <a:t>02/04/2019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2EA599-676D-49FF-AEED-199DDF75882F}" type="slidenum">
              <a:rPr lang="en-GB" smtClean="0"/>
              <a:t>‹#›</a:t>
            </a:fld>
            <a:endParaRPr lang="en-GB"/>
          </a:p>
        </p:txBody>
      </p:sp>
    </p:spTree>
    <p:extLst>
      <p:ext uri="{BB962C8B-B14F-4D97-AF65-F5344CB8AC3E}">
        <p14:creationId xmlns:p14="http://schemas.microsoft.com/office/powerpoint/2010/main" val="23001281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CD3E6D5-8DDC-49D2-88A7-0AA6DD227F7D}" type="datetimeFigureOut">
              <a:rPr lang="en-GB" smtClean="0"/>
              <a:t>02/04/2019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2EA599-676D-49FF-AEED-199DDF75882F}" type="slidenum">
              <a:rPr lang="en-GB" smtClean="0"/>
              <a:t>‹#›</a:t>
            </a:fld>
            <a:endParaRPr lang="en-GB"/>
          </a:p>
        </p:txBody>
      </p:sp>
    </p:spTree>
    <p:extLst>
      <p:ext uri="{BB962C8B-B14F-4D97-AF65-F5344CB8AC3E}">
        <p14:creationId xmlns:p14="http://schemas.microsoft.com/office/powerpoint/2010/main" val="31762085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D2BD0AB-9E50-784E-991B-E321F014CEA5}" type="datetimeFigureOut">
              <a:rPr lang="en-US" smtClean="0">
                <a:solidFill>
                  <a:prstClr val="black">
                    <a:tint val="75000"/>
                  </a:prstClr>
                </a:solidFill>
              </a:rPr>
              <a:pPr/>
              <a:t>02-Apr-19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4B4BE7F-B212-3C49-AB50-50430FB858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9073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2BD0AB-9E50-784E-991B-E321F014CEA5}" type="datetimeFigureOut">
              <a:rPr lang="en-US" smtClean="0">
                <a:solidFill>
                  <a:prstClr val="black">
                    <a:tint val="75000"/>
                  </a:prstClr>
                </a:solidFill>
              </a:rPr>
              <a:pPr/>
              <a:t>02-Apr-19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4B4BE7F-B212-3C49-AB50-50430FB858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68862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a:t>Click to edit Master text styles</a:t>
            </a:r>
          </a:p>
        </p:txBody>
      </p:sp>
      <p:sp>
        <p:nvSpPr>
          <p:cNvPr id="7" name="Date Placeholder 6"/>
          <p:cNvSpPr>
            <a:spLocks noGrp="1"/>
          </p:cNvSpPr>
          <p:nvPr>
            <p:ph type="dt" sz="half" idx="10"/>
          </p:nvPr>
        </p:nvSpPr>
        <p:spPr/>
        <p:txBody>
          <a:bodyPr/>
          <a:lstStyle/>
          <a:p>
            <a:pPr defTabSz="457200"/>
            <a:fld id="{7D2BD0AB-9E50-784E-991B-E321F014CEA5}" type="datetimeFigureOut">
              <a:rPr lang="en-US" smtClean="0">
                <a:solidFill>
                  <a:prstClr val="black">
                    <a:tint val="75000"/>
                  </a:prstClr>
                </a:solidFill>
              </a:rPr>
              <a:pPr defTabSz="457200"/>
              <a:t>02-Apr-19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457200"/>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457200"/>
            <a:fld id="{74B4BE7F-B212-3C49-AB50-50430FB858D2}" type="slidenum">
              <a:rPr lang="en-US" smtClean="0">
                <a:solidFill>
                  <a:prstClr val="black">
                    <a:tint val="75000"/>
                  </a:prstClr>
                </a:solidFill>
              </a:rPr>
              <a:pPr defTabSz="457200"/>
              <a:t>‹#›</a:t>
            </a:fld>
            <a:endParaRPr lang="en-US">
              <a:solidFill>
                <a:prstClr val="black">
                  <a:tint val="75000"/>
                </a:prstClr>
              </a:solidFill>
            </a:endParaRPr>
          </a:p>
        </p:txBody>
      </p:sp>
      <p:sp>
        <p:nvSpPr>
          <p:cNvPr id="10" name="Title 9"/>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1516172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5" name="Date Placeholder 4"/>
          <p:cNvSpPr>
            <a:spLocks noGrp="1"/>
          </p:cNvSpPr>
          <p:nvPr>
            <p:ph type="dt" sz="half" idx="10"/>
          </p:nvPr>
        </p:nvSpPr>
        <p:spPr/>
        <p:txBody>
          <a:bodyPr/>
          <a:lstStyle/>
          <a:p>
            <a:fld id="{7D2BD0AB-9E50-784E-991B-E321F014CEA5}" type="datetimeFigureOut">
              <a:rPr lang="en-US" smtClean="0">
                <a:solidFill>
                  <a:prstClr val="black">
                    <a:tint val="75000"/>
                  </a:prstClr>
                </a:solidFill>
              </a:rPr>
              <a:pPr/>
              <a:t>02-Apr-19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4B4BE7F-B212-3C49-AB50-50430FB858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35505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x-none"/>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7" name="Date Placeholder 6"/>
          <p:cNvSpPr>
            <a:spLocks noGrp="1"/>
          </p:cNvSpPr>
          <p:nvPr>
            <p:ph type="dt" sz="half" idx="10"/>
          </p:nvPr>
        </p:nvSpPr>
        <p:spPr/>
        <p:txBody>
          <a:bodyPr/>
          <a:lstStyle/>
          <a:p>
            <a:fld id="{7D2BD0AB-9E50-784E-991B-E321F014CEA5}" type="datetimeFigureOut">
              <a:rPr lang="en-US" smtClean="0">
                <a:solidFill>
                  <a:prstClr val="black">
                    <a:tint val="75000"/>
                  </a:prstClr>
                </a:solidFill>
              </a:rPr>
              <a:pPr/>
              <a:t>02-Apr-19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4B4BE7F-B212-3C49-AB50-50430FB858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15360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Date Placeholder 2"/>
          <p:cNvSpPr>
            <a:spLocks noGrp="1"/>
          </p:cNvSpPr>
          <p:nvPr>
            <p:ph type="dt" sz="half" idx="10"/>
          </p:nvPr>
        </p:nvSpPr>
        <p:spPr/>
        <p:txBody>
          <a:bodyPr/>
          <a:lstStyle/>
          <a:p>
            <a:fld id="{7D2BD0AB-9E50-784E-991B-E321F014CEA5}" type="datetimeFigureOut">
              <a:rPr lang="en-US" smtClean="0">
                <a:solidFill>
                  <a:prstClr val="black">
                    <a:tint val="75000"/>
                  </a:prstClr>
                </a:solidFill>
              </a:rPr>
              <a:pPr/>
              <a:t>02-Apr-19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4B4BE7F-B212-3C49-AB50-50430FB858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10469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2BD0AB-9E50-784E-991B-E321F014CEA5}" type="datetimeFigureOut">
              <a:rPr lang="en-US" smtClean="0">
                <a:solidFill>
                  <a:prstClr val="black">
                    <a:tint val="75000"/>
                  </a:prstClr>
                </a:solidFill>
              </a:rPr>
              <a:pPr/>
              <a:t>02-Apr-19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4B4BE7F-B212-3C49-AB50-50430FB858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04349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x-none"/>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a:t>Click to edit Master text styles</a:t>
            </a:r>
          </a:p>
        </p:txBody>
      </p:sp>
      <p:sp>
        <p:nvSpPr>
          <p:cNvPr id="5" name="Date Placeholder 4"/>
          <p:cNvSpPr>
            <a:spLocks noGrp="1"/>
          </p:cNvSpPr>
          <p:nvPr>
            <p:ph type="dt" sz="half" idx="10"/>
          </p:nvPr>
        </p:nvSpPr>
        <p:spPr/>
        <p:txBody>
          <a:bodyPr/>
          <a:lstStyle/>
          <a:p>
            <a:fld id="{7D2BD0AB-9E50-784E-991B-E321F014CEA5}" type="datetimeFigureOut">
              <a:rPr lang="en-US" smtClean="0">
                <a:solidFill>
                  <a:prstClr val="black">
                    <a:tint val="75000"/>
                  </a:prstClr>
                </a:solidFill>
              </a:rPr>
              <a:pPr/>
              <a:t>02-Apr-19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4B4BE7F-B212-3C49-AB50-50430FB858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3810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CD3E6D5-8DDC-49D2-88A7-0AA6DD227F7D}" type="datetimeFigureOut">
              <a:rPr lang="en-GB" smtClean="0"/>
              <a:t>02/04/2019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2EA599-676D-49FF-AEED-199DDF75882F}" type="slidenum">
              <a:rPr lang="en-GB" smtClean="0"/>
              <a:t>‹#›</a:t>
            </a:fld>
            <a:endParaRPr lang="en-GB"/>
          </a:p>
        </p:txBody>
      </p:sp>
    </p:spTree>
    <p:extLst>
      <p:ext uri="{BB962C8B-B14F-4D97-AF65-F5344CB8AC3E}">
        <p14:creationId xmlns:p14="http://schemas.microsoft.com/office/powerpoint/2010/main" val="38309459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x-none"/>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a:t>Click to edit Master text styles</a:t>
            </a:r>
          </a:p>
        </p:txBody>
      </p:sp>
      <p:sp>
        <p:nvSpPr>
          <p:cNvPr id="5" name="Date Placeholder 4"/>
          <p:cNvSpPr>
            <a:spLocks noGrp="1"/>
          </p:cNvSpPr>
          <p:nvPr>
            <p:ph type="dt" sz="half" idx="10"/>
          </p:nvPr>
        </p:nvSpPr>
        <p:spPr/>
        <p:txBody>
          <a:bodyPr/>
          <a:lstStyle/>
          <a:p>
            <a:fld id="{7D2BD0AB-9E50-784E-991B-E321F014CEA5}" type="datetimeFigureOut">
              <a:rPr lang="en-US" smtClean="0">
                <a:solidFill>
                  <a:prstClr val="black">
                    <a:tint val="75000"/>
                  </a:prstClr>
                </a:solidFill>
              </a:rPr>
              <a:pPr/>
              <a:t>02-Apr-19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4B4BE7F-B212-3C49-AB50-50430FB858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45789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Date Placeholder 3"/>
          <p:cNvSpPr>
            <a:spLocks noGrp="1"/>
          </p:cNvSpPr>
          <p:nvPr>
            <p:ph type="dt" sz="half" idx="10"/>
          </p:nvPr>
        </p:nvSpPr>
        <p:spPr/>
        <p:txBody>
          <a:bodyPr/>
          <a:lstStyle/>
          <a:p>
            <a:fld id="{7D2BD0AB-9E50-784E-991B-E321F014CEA5}" type="datetimeFigureOut">
              <a:rPr lang="en-US" smtClean="0">
                <a:solidFill>
                  <a:prstClr val="black">
                    <a:tint val="75000"/>
                  </a:prstClr>
                </a:solidFill>
              </a:rPr>
              <a:pPr/>
              <a:t>02-Apr-19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4B4BE7F-B212-3C49-AB50-50430FB858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89333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x-none"/>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Date Placeholder 3"/>
          <p:cNvSpPr>
            <a:spLocks noGrp="1"/>
          </p:cNvSpPr>
          <p:nvPr>
            <p:ph type="dt" sz="half" idx="10"/>
          </p:nvPr>
        </p:nvSpPr>
        <p:spPr/>
        <p:txBody>
          <a:bodyPr/>
          <a:lstStyle/>
          <a:p>
            <a:fld id="{7D2BD0AB-9E50-784E-991B-E321F014CEA5}" type="datetimeFigureOut">
              <a:rPr lang="en-US" smtClean="0">
                <a:solidFill>
                  <a:prstClr val="black">
                    <a:tint val="75000"/>
                  </a:prstClr>
                </a:solidFill>
              </a:rPr>
              <a:pPr/>
              <a:t>02-Apr-19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4B4BE7F-B212-3C49-AB50-50430FB858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95040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4151932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en-US"/>
              <a:t>Click to edit Master title style</a:t>
            </a:r>
            <a:endParaRPr lang="sv-SE"/>
          </a:p>
        </p:txBody>
      </p:sp>
      <p:sp>
        <p:nvSpPr>
          <p:cNvPr id="3" name="Underrubri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sv-SE"/>
          </a:p>
        </p:txBody>
      </p:sp>
    </p:spTree>
    <p:extLst>
      <p:ext uri="{BB962C8B-B14F-4D97-AF65-F5344CB8AC3E}">
        <p14:creationId xmlns:p14="http://schemas.microsoft.com/office/powerpoint/2010/main" val="40032641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0" y="548680"/>
            <a:ext cx="9144000" cy="762000"/>
          </a:xfrm>
        </p:spPr>
        <p:txBody>
          <a:bodyPr/>
          <a:lstStyle/>
          <a:p>
            <a:r>
              <a:rPr lang="en-US"/>
              <a:t>Click to edit Master title style</a:t>
            </a:r>
            <a:endParaRPr lang="sv-SE"/>
          </a:p>
        </p:txBody>
      </p:sp>
      <p:sp>
        <p:nvSpPr>
          <p:cNvPr id="3" name="Platshållare för innehåll 2"/>
          <p:cNvSpPr>
            <a:spLocks noGrp="1"/>
          </p:cNvSpPr>
          <p:nvPr>
            <p:ph idx="1"/>
          </p:nvPr>
        </p:nvSpPr>
        <p:spPr>
          <a:xfrm>
            <a:off x="395536" y="1412776"/>
            <a:ext cx="8424936" cy="5256584"/>
          </a:xfrm>
        </p:spPr>
        <p:txBody>
          <a:bodyPr/>
          <a:lstStyle>
            <a:lvl1pPr>
              <a:buClrTx/>
              <a:defRPr/>
            </a:lvl1pPr>
            <a:lvl2pPr>
              <a:buClrTx/>
              <a:defRPr/>
            </a:lvl2pPr>
            <a:lvl3pPr>
              <a:buClrTx/>
              <a:defRPr/>
            </a:lvl3pPr>
            <a:lvl4pPr>
              <a:buClrTx/>
              <a:defRPr/>
            </a:lvl4pPr>
            <a:lvl5pPr>
              <a:buClrTx/>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Tree>
    <p:extLst>
      <p:ext uri="{BB962C8B-B14F-4D97-AF65-F5344CB8AC3E}">
        <p14:creationId xmlns:p14="http://schemas.microsoft.com/office/powerpoint/2010/main" val="12228059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3336433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a:t>Click to edit Master title style</a:t>
            </a:r>
            <a:endParaRPr lang="sv-SE"/>
          </a:p>
        </p:txBody>
      </p:sp>
      <p:sp>
        <p:nvSpPr>
          <p:cNvPr id="3" name="Platshållare för innehåll 2"/>
          <p:cNvSpPr>
            <a:spLocks noGrp="1"/>
          </p:cNvSpPr>
          <p:nvPr>
            <p:ph sz="half" idx="1"/>
          </p:nvPr>
        </p:nvSpPr>
        <p:spPr>
          <a:xfrm>
            <a:off x="685800" y="1981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Platshållare för innehåll 3"/>
          <p:cNvSpPr>
            <a:spLocks noGrp="1"/>
          </p:cNvSpPr>
          <p:nvPr>
            <p:ph sz="half" idx="2"/>
          </p:nvPr>
        </p:nvSpPr>
        <p:spPr>
          <a:xfrm>
            <a:off x="4648200" y="1981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Tree>
    <p:extLst>
      <p:ext uri="{BB962C8B-B14F-4D97-AF65-F5344CB8AC3E}">
        <p14:creationId xmlns:p14="http://schemas.microsoft.com/office/powerpoint/2010/main" val="35579715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p:spPr>
        <p:txBody>
          <a:bodyPr/>
          <a:lstStyle>
            <a:lvl1pPr>
              <a:defRPr/>
            </a:lvl1pPr>
          </a:lstStyle>
          <a:p>
            <a:r>
              <a:rPr lang="en-US"/>
              <a:t>Click to edit Master title style</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Tree>
    <p:extLst>
      <p:ext uri="{BB962C8B-B14F-4D97-AF65-F5344CB8AC3E}">
        <p14:creationId xmlns:p14="http://schemas.microsoft.com/office/powerpoint/2010/main" val="27759736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a:t>Click to edit Master title style</a:t>
            </a:r>
            <a:endParaRPr lang="sv-SE"/>
          </a:p>
        </p:txBody>
      </p:sp>
    </p:spTree>
    <p:extLst>
      <p:ext uri="{BB962C8B-B14F-4D97-AF65-F5344CB8AC3E}">
        <p14:creationId xmlns:p14="http://schemas.microsoft.com/office/powerpoint/2010/main" val="117387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CD3E6D5-8DDC-49D2-88A7-0AA6DD227F7D}" type="datetimeFigureOut">
              <a:rPr lang="en-GB" smtClean="0"/>
              <a:t>02/04/2019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2EA599-676D-49FF-AEED-199DDF75882F}" type="slidenum">
              <a:rPr lang="en-GB" smtClean="0"/>
              <a:t>‹#›</a:t>
            </a:fld>
            <a:endParaRPr lang="en-GB"/>
          </a:p>
        </p:txBody>
      </p:sp>
    </p:spTree>
    <p:extLst>
      <p:ext uri="{BB962C8B-B14F-4D97-AF65-F5344CB8AC3E}">
        <p14:creationId xmlns:p14="http://schemas.microsoft.com/office/powerpoint/2010/main" val="18828378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6412017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1388010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lang="sv-SE" noProof="0" dirty="0"/>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4702373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a:t>Click to edit Master title style</a:t>
            </a:r>
            <a:endParaRPr lang="sv-SE"/>
          </a:p>
        </p:txBody>
      </p:sp>
      <p:sp>
        <p:nvSpPr>
          <p:cNvPr id="3" name="Platshållare för lodrät text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Tree>
    <p:extLst>
      <p:ext uri="{BB962C8B-B14F-4D97-AF65-F5344CB8AC3E}">
        <p14:creationId xmlns:p14="http://schemas.microsoft.com/office/powerpoint/2010/main" val="28821609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724650" y="838200"/>
            <a:ext cx="2152650" cy="5638800"/>
          </a:xfrm>
        </p:spPr>
        <p:txBody>
          <a:bodyPr vert="eaVert"/>
          <a:lstStyle/>
          <a:p>
            <a:r>
              <a:rPr lang="en-US"/>
              <a:t>Click to edit Master title style</a:t>
            </a:r>
            <a:endParaRPr lang="sv-SE"/>
          </a:p>
        </p:txBody>
      </p:sp>
      <p:sp>
        <p:nvSpPr>
          <p:cNvPr id="3" name="Platshållare för lodrät text 2"/>
          <p:cNvSpPr>
            <a:spLocks noGrp="1"/>
          </p:cNvSpPr>
          <p:nvPr>
            <p:ph type="body" orient="vert" idx="1"/>
          </p:nvPr>
        </p:nvSpPr>
        <p:spPr>
          <a:xfrm>
            <a:off x="266700" y="838200"/>
            <a:ext cx="630555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Tree>
    <p:extLst>
      <p:ext uri="{BB962C8B-B14F-4D97-AF65-F5344CB8AC3E}">
        <p14:creationId xmlns:p14="http://schemas.microsoft.com/office/powerpoint/2010/main" val="33792979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127500" y="260350"/>
            <a:ext cx="4657725" cy="381000"/>
          </a:xfrm>
        </p:spPr>
        <p:txBody>
          <a:bodyPr/>
          <a:lstStyle/>
          <a:p>
            <a:r>
              <a:rPr lang="en-US"/>
              <a:t>Click to edit Master title style</a:t>
            </a:r>
            <a:endParaRPr lang="en-GB"/>
          </a:p>
        </p:txBody>
      </p:sp>
      <p:sp>
        <p:nvSpPr>
          <p:cNvPr id="3" name="Content Placeholder 2"/>
          <p:cNvSpPr>
            <a:spLocks noGrp="1"/>
          </p:cNvSpPr>
          <p:nvPr>
            <p:ph sz="quarter" idx="1"/>
          </p:nvPr>
        </p:nvSpPr>
        <p:spPr>
          <a:xfrm>
            <a:off x="1306513" y="923925"/>
            <a:ext cx="3692525" cy="26082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5151438" y="923925"/>
            <a:ext cx="3694112" cy="26082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1306513" y="3684588"/>
            <a:ext cx="3692525" cy="26082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5"/>
          <p:cNvSpPr>
            <a:spLocks noGrp="1"/>
          </p:cNvSpPr>
          <p:nvPr>
            <p:ph sz="quarter" idx="4"/>
          </p:nvPr>
        </p:nvSpPr>
        <p:spPr>
          <a:xfrm>
            <a:off x="5151438" y="3684588"/>
            <a:ext cx="3694112" cy="26082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109825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29479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en-US"/>
              <a:t>Click to edit Master title style</a:t>
            </a:r>
            <a:endParaRPr lang="sv-SE"/>
          </a:p>
        </p:txBody>
      </p:sp>
      <p:sp>
        <p:nvSpPr>
          <p:cNvPr id="3" name="Underrubri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sv-SE"/>
          </a:p>
        </p:txBody>
      </p:sp>
    </p:spTree>
    <p:extLst>
      <p:ext uri="{BB962C8B-B14F-4D97-AF65-F5344CB8AC3E}">
        <p14:creationId xmlns:p14="http://schemas.microsoft.com/office/powerpoint/2010/main" val="16984400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0" y="548680"/>
            <a:ext cx="9144000" cy="762000"/>
          </a:xfrm>
        </p:spPr>
        <p:txBody>
          <a:bodyPr/>
          <a:lstStyle/>
          <a:p>
            <a:r>
              <a:rPr lang="en-US"/>
              <a:t>Click to edit Master title style</a:t>
            </a:r>
            <a:endParaRPr lang="sv-SE"/>
          </a:p>
        </p:txBody>
      </p:sp>
      <p:sp>
        <p:nvSpPr>
          <p:cNvPr id="3" name="Platshållare för innehåll 2"/>
          <p:cNvSpPr>
            <a:spLocks noGrp="1"/>
          </p:cNvSpPr>
          <p:nvPr>
            <p:ph idx="1"/>
          </p:nvPr>
        </p:nvSpPr>
        <p:spPr>
          <a:xfrm>
            <a:off x="395536" y="1412776"/>
            <a:ext cx="8424936" cy="5256584"/>
          </a:xfrm>
        </p:spPr>
        <p:txBody>
          <a:bodyPr/>
          <a:lstStyle>
            <a:lvl1pPr>
              <a:buClrTx/>
              <a:defRPr/>
            </a:lvl1pPr>
            <a:lvl2pPr>
              <a:buClrTx/>
              <a:defRPr/>
            </a:lvl2pPr>
            <a:lvl3pPr>
              <a:buClrTx/>
              <a:defRPr/>
            </a:lvl3pPr>
            <a:lvl4pPr>
              <a:buClrTx/>
              <a:defRPr/>
            </a:lvl4pPr>
            <a:lvl5pPr>
              <a:buClrTx/>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Tree>
    <p:extLst>
      <p:ext uri="{BB962C8B-B14F-4D97-AF65-F5344CB8AC3E}">
        <p14:creationId xmlns:p14="http://schemas.microsoft.com/office/powerpoint/2010/main" val="29031269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9602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CD3E6D5-8DDC-49D2-88A7-0AA6DD227F7D}" type="datetimeFigureOut">
              <a:rPr lang="en-GB" smtClean="0"/>
              <a:t>02/04/2019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D2EA599-676D-49FF-AEED-199DDF75882F}" type="slidenum">
              <a:rPr lang="en-GB" smtClean="0"/>
              <a:t>‹#›</a:t>
            </a:fld>
            <a:endParaRPr lang="en-GB"/>
          </a:p>
        </p:txBody>
      </p:sp>
    </p:spTree>
    <p:extLst>
      <p:ext uri="{BB962C8B-B14F-4D97-AF65-F5344CB8AC3E}">
        <p14:creationId xmlns:p14="http://schemas.microsoft.com/office/powerpoint/2010/main" val="276868237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a:t>Click to edit Master title style</a:t>
            </a:r>
            <a:endParaRPr lang="sv-SE"/>
          </a:p>
        </p:txBody>
      </p:sp>
      <p:sp>
        <p:nvSpPr>
          <p:cNvPr id="3" name="Platshållare för innehåll 2"/>
          <p:cNvSpPr>
            <a:spLocks noGrp="1"/>
          </p:cNvSpPr>
          <p:nvPr>
            <p:ph sz="half" idx="1"/>
          </p:nvPr>
        </p:nvSpPr>
        <p:spPr>
          <a:xfrm>
            <a:off x="685800" y="1981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Platshållare för innehåll 3"/>
          <p:cNvSpPr>
            <a:spLocks noGrp="1"/>
          </p:cNvSpPr>
          <p:nvPr>
            <p:ph sz="half" idx="2"/>
          </p:nvPr>
        </p:nvSpPr>
        <p:spPr>
          <a:xfrm>
            <a:off x="4648200" y="1981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Tree>
    <p:extLst>
      <p:ext uri="{BB962C8B-B14F-4D97-AF65-F5344CB8AC3E}">
        <p14:creationId xmlns:p14="http://schemas.microsoft.com/office/powerpoint/2010/main" val="250939215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p:spPr>
        <p:txBody>
          <a:bodyPr/>
          <a:lstStyle>
            <a:lvl1pPr>
              <a:defRPr/>
            </a:lvl1pPr>
          </a:lstStyle>
          <a:p>
            <a:r>
              <a:rPr lang="en-US"/>
              <a:t>Click to edit Master title style</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Tree>
    <p:extLst>
      <p:ext uri="{BB962C8B-B14F-4D97-AF65-F5344CB8AC3E}">
        <p14:creationId xmlns:p14="http://schemas.microsoft.com/office/powerpoint/2010/main" val="419599703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a:t>Click to edit Master title style</a:t>
            </a:r>
            <a:endParaRPr lang="sv-SE"/>
          </a:p>
        </p:txBody>
      </p:sp>
    </p:spTree>
    <p:extLst>
      <p:ext uri="{BB962C8B-B14F-4D97-AF65-F5344CB8AC3E}">
        <p14:creationId xmlns:p14="http://schemas.microsoft.com/office/powerpoint/2010/main" val="247368531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131210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60306074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lang="sv-SE" noProof="0" dirty="0"/>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7172380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a:t>Click to edit Master title style</a:t>
            </a:r>
            <a:endParaRPr lang="sv-SE"/>
          </a:p>
        </p:txBody>
      </p:sp>
      <p:sp>
        <p:nvSpPr>
          <p:cNvPr id="3" name="Platshållare för lodrät text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Tree>
    <p:extLst>
      <p:ext uri="{BB962C8B-B14F-4D97-AF65-F5344CB8AC3E}">
        <p14:creationId xmlns:p14="http://schemas.microsoft.com/office/powerpoint/2010/main" val="419621312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724650" y="838200"/>
            <a:ext cx="2152650" cy="5638800"/>
          </a:xfrm>
        </p:spPr>
        <p:txBody>
          <a:bodyPr vert="eaVert"/>
          <a:lstStyle/>
          <a:p>
            <a:r>
              <a:rPr lang="en-US"/>
              <a:t>Click to edit Master title style</a:t>
            </a:r>
            <a:endParaRPr lang="sv-SE"/>
          </a:p>
        </p:txBody>
      </p:sp>
      <p:sp>
        <p:nvSpPr>
          <p:cNvPr id="3" name="Platshållare för lodrät text 2"/>
          <p:cNvSpPr>
            <a:spLocks noGrp="1"/>
          </p:cNvSpPr>
          <p:nvPr>
            <p:ph type="body" orient="vert" idx="1"/>
          </p:nvPr>
        </p:nvSpPr>
        <p:spPr>
          <a:xfrm>
            <a:off x="266700" y="838200"/>
            <a:ext cx="630555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Tree>
    <p:extLst>
      <p:ext uri="{BB962C8B-B14F-4D97-AF65-F5344CB8AC3E}">
        <p14:creationId xmlns:p14="http://schemas.microsoft.com/office/powerpoint/2010/main" val="186950202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127500" y="260350"/>
            <a:ext cx="4657725" cy="381000"/>
          </a:xfrm>
        </p:spPr>
        <p:txBody>
          <a:bodyPr/>
          <a:lstStyle/>
          <a:p>
            <a:r>
              <a:rPr lang="en-US"/>
              <a:t>Click to edit Master title style</a:t>
            </a:r>
            <a:endParaRPr lang="en-GB"/>
          </a:p>
        </p:txBody>
      </p:sp>
      <p:sp>
        <p:nvSpPr>
          <p:cNvPr id="3" name="Content Placeholder 2"/>
          <p:cNvSpPr>
            <a:spLocks noGrp="1"/>
          </p:cNvSpPr>
          <p:nvPr>
            <p:ph sz="quarter" idx="1"/>
          </p:nvPr>
        </p:nvSpPr>
        <p:spPr>
          <a:xfrm>
            <a:off x="1306513" y="923925"/>
            <a:ext cx="3692525" cy="26082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5151438" y="923925"/>
            <a:ext cx="3694112" cy="26082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1306513" y="3684588"/>
            <a:ext cx="3692525" cy="26082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5"/>
          <p:cNvSpPr>
            <a:spLocks noGrp="1"/>
          </p:cNvSpPr>
          <p:nvPr>
            <p:ph sz="quarter" idx="4"/>
          </p:nvPr>
        </p:nvSpPr>
        <p:spPr>
          <a:xfrm>
            <a:off x="5151438" y="3684588"/>
            <a:ext cx="3694112" cy="26082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4291462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8313" y="509587"/>
            <a:ext cx="8135937" cy="633413"/>
          </a:xfrm>
        </p:spPr>
        <p:txBody>
          <a:bodyPr/>
          <a:lstStyle>
            <a:lvl1pPr>
              <a:defRPr>
                <a:latin typeface="Calibri" pitchFamily="34" charset="0"/>
              </a:defRPr>
            </a:lvl1pPr>
          </a:lstStyle>
          <a:p>
            <a:r>
              <a:rPr lang="en-US" dirty="0"/>
              <a:t>Click to edit Master title style</a:t>
            </a:r>
          </a:p>
        </p:txBody>
      </p:sp>
      <p:sp>
        <p:nvSpPr>
          <p:cNvPr id="4" name="Content Placeholder 2"/>
          <p:cNvSpPr>
            <a:spLocks noGrp="1"/>
          </p:cNvSpPr>
          <p:nvPr>
            <p:ph idx="1"/>
          </p:nvPr>
        </p:nvSpPr>
        <p:spPr>
          <a:xfrm>
            <a:off x="468313" y="1639888"/>
            <a:ext cx="8135937" cy="4608512"/>
          </a:xfrm>
        </p:spPr>
        <p:txBody>
          <a:bodyPr/>
          <a:lstStyle>
            <a:lvl1pPr marL="342900" indent="-342900">
              <a:buClrTx/>
              <a:buSzPct val="100000"/>
              <a:buFont typeface="Arial" pitchFamily="34" charset="0"/>
              <a:buChar char="•"/>
              <a:defRPr sz="2400">
                <a:latin typeface="Calibri" pitchFamily="34" charset="0"/>
              </a:defRPr>
            </a:lvl1pPr>
            <a:lvl2pPr marL="742950" indent="-285750">
              <a:buClrTx/>
              <a:buSzPct val="100000"/>
              <a:buFont typeface="Arial" pitchFamily="34" charset="0"/>
              <a:buChar char="•"/>
              <a:defRPr lang="en-GB" sz="2000" baseline="0" dirty="0">
                <a:solidFill>
                  <a:srgbClr val="0C2577"/>
                </a:solidFill>
                <a:latin typeface="Calibri" pitchFamily="34" charset="0"/>
                <a:ea typeface="+mn-ea"/>
                <a:cs typeface="+mn-cs"/>
              </a:defRPr>
            </a:lvl2pPr>
            <a:lvl3pPr marL="1143000" indent="-228600">
              <a:buClrTx/>
              <a:buSzPct val="100000"/>
              <a:buFont typeface="Arial" pitchFamily="34" charset="0"/>
              <a:buChar char="•"/>
              <a:defRPr>
                <a:solidFill>
                  <a:schemeClr val="accent6"/>
                </a:solidFill>
                <a:latin typeface="Calibri" pitchFamily="34" charset="0"/>
              </a:defRPr>
            </a:lvl3pPr>
            <a:lvl4pPr marL="1600200" indent="-228600">
              <a:buClrTx/>
              <a:buSzPct val="100000"/>
              <a:buFont typeface="Arial" pitchFamily="34" charset="0"/>
              <a:buChar char="•"/>
              <a:defRPr>
                <a:solidFill>
                  <a:schemeClr val="accent6"/>
                </a:solidFill>
                <a:latin typeface="Calibri" pitchFamily="34" charset="0"/>
              </a:defRPr>
            </a:lvl4pPr>
            <a:lvl5pPr marL="2057400" indent="-228600">
              <a:buClrTx/>
              <a:buSzPct val="100000"/>
              <a:buFont typeface="Arial" pitchFamily="34" charset="0"/>
              <a:buChar char="•"/>
              <a:defRPr>
                <a:solidFill>
                  <a:schemeClr val="accent6"/>
                </a:solidFill>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ext Box 57"/>
          <p:cNvSpPr txBox="1">
            <a:spLocks noChangeArrowheads="1"/>
          </p:cNvSpPr>
          <p:nvPr userDrawn="1"/>
        </p:nvSpPr>
        <p:spPr bwMode="auto">
          <a:xfrm>
            <a:off x="18177" y="6527800"/>
            <a:ext cx="318222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1200" b="1" dirty="0">
                <a:solidFill>
                  <a:srgbClr val="FFFFFF"/>
                </a:solidFill>
              </a:rPr>
              <a:t>M. R.V. Chaudron – May 2011</a:t>
            </a:r>
          </a:p>
        </p:txBody>
      </p:sp>
    </p:spTree>
    <p:extLst>
      <p:ext uri="{BB962C8B-B14F-4D97-AF65-F5344CB8AC3E}">
        <p14:creationId xmlns:p14="http://schemas.microsoft.com/office/powerpoint/2010/main" val="3487387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CD3E6D5-8DDC-49D2-88A7-0AA6DD227F7D}" type="datetimeFigureOut">
              <a:rPr lang="en-GB" smtClean="0"/>
              <a:t>02/04/2019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D2EA599-676D-49FF-AEED-199DDF75882F}" type="slidenum">
              <a:rPr lang="en-GB" smtClean="0"/>
              <a:t>‹#›</a:t>
            </a:fld>
            <a:endParaRPr lang="en-GB"/>
          </a:p>
        </p:txBody>
      </p:sp>
    </p:spTree>
    <p:extLst>
      <p:ext uri="{BB962C8B-B14F-4D97-AF65-F5344CB8AC3E}">
        <p14:creationId xmlns:p14="http://schemas.microsoft.com/office/powerpoint/2010/main" val="206024224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02928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en-US"/>
              <a:t>Click to edit Master title style</a:t>
            </a:r>
            <a:endParaRPr lang="sv-SE"/>
          </a:p>
        </p:txBody>
      </p:sp>
      <p:sp>
        <p:nvSpPr>
          <p:cNvPr id="3" name="Underrubri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sv-SE"/>
          </a:p>
        </p:txBody>
      </p:sp>
    </p:spTree>
    <p:extLst>
      <p:ext uri="{BB962C8B-B14F-4D97-AF65-F5344CB8AC3E}">
        <p14:creationId xmlns:p14="http://schemas.microsoft.com/office/powerpoint/2010/main" val="71351689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sz="3200"/>
            </a:lvl1pPr>
          </a:lstStyle>
          <a:p>
            <a:r>
              <a:rPr lang="en-US" dirty="0"/>
              <a:t>Click to edit Master title style</a:t>
            </a:r>
            <a:endParaRPr lang="sv-SE" dirty="0"/>
          </a:p>
        </p:txBody>
      </p:sp>
      <p:sp>
        <p:nvSpPr>
          <p:cNvPr id="3" name="Platshållare för innehåll 2"/>
          <p:cNvSpPr>
            <a:spLocks noGrp="1"/>
          </p:cNvSpPr>
          <p:nvPr>
            <p:ph idx="1"/>
          </p:nvPr>
        </p:nvSpPr>
        <p:spPr>
          <a:xfrm>
            <a:off x="685800" y="1628800"/>
            <a:ext cx="7772400" cy="4848200"/>
          </a:xfrm>
        </p:spPr>
        <p:txBody>
          <a:bodyPr/>
          <a:lstStyle>
            <a:lvl2pPr>
              <a:defRPr sz="1800"/>
            </a:lvl2pPr>
            <a:lvl3pPr>
              <a:defRPr sz="16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5" name="Rectangle 18"/>
          <p:cNvSpPr>
            <a:spLocks noGrp="1" noChangeArrowheads="1"/>
          </p:cNvSpPr>
          <p:nvPr>
            <p:ph type="sldNum" sz="quarter" idx="10"/>
          </p:nvPr>
        </p:nvSpPr>
        <p:spPr bwMode="auto">
          <a:xfrm>
            <a:off x="8604250" y="6489700"/>
            <a:ext cx="404813" cy="32385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a:defRPr sz="1200">
                <a:solidFill>
                  <a:srgbClr val="000000"/>
                </a:solidFill>
                <a:latin typeface="Arial Black" pitchFamily="34" charset="0"/>
              </a:defRPr>
            </a:lvl1pPr>
          </a:lstStyle>
          <a:p>
            <a:pPr eaLnBrk="0" fontAlgn="base" hangingPunct="0">
              <a:spcBef>
                <a:spcPct val="0"/>
              </a:spcBef>
              <a:spcAft>
                <a:spcPct val="0"/>
              </a:spcAft>
              <a:defRPr/>
            </a:pPr>
            <a:fld id="{65E67FEB-04A9-4795-B513-42BF0ADF0962}" type="slidenum">
              <a:rPr lang="en-US"/>
              <a:pPr eaLnBrk="0" fontAlgn="base" hangingPunct="0">
                <a:spcBef>
                  <a:spcPct val="0"/>
                </a:spcBef>
                <a:spcAft>
                  <a:spcPct val="0"/>
                </a:spcAft>
                <a:defRPr/>
              </a:pPr>
              <a:t>‹#›</a:t>
            </a:fld>
            <a:endParaRPr lang="en-US"/>
          </a:p>
        </p:txBody>
      </p:sp>
    </p:spTree>
    <p:extLst>
      <p:ext uri="{BB962C8B-B14F-4D97-AF65-F5344CB8AC3E}">
        <p14:creationId xmlns:p14="http://schemas.microsoft.com/office/powerpoint/2010/main" val="346367464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2582041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a:t>Click to edit Master title style</a:t>
            </a:r>
            <a:endParaRPr lang="sv-SE"/>
          </a:p>
        </p:txBody>
      </p:sp>
      <p:sp>
        <p:nvSpPr>
          <p:cNvPr id="3" name="Platshållare för innehåll 2"/>
          <p:cNvSpPr>
            <a:spLocks noGrp="1"/>
          </p:cNvSpPr>
          <p:nvPr>
            <p:ph sz="half" idx="1"/>
          </p:nvPr>
        </p:nvSpPr>
        <p:spPr>
          <a:xfrm>
            <a:off x="685800" y="1981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Platshållare för innehåll 3"/>
          <p:cNvSpPr>
            <a:spLocks noGrp="1"/>
          </p:cNvSpPr>
          <p:nvPr>
            <p:ph sz="half" idx="2"/>
          </p:nvPr>
        </p:nvSpPr>
        <p:spPr>
          <a:xfrm>
            <a:off x="4648200" y="1981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Tree>
    <p:extLst>
      <p:ext uri="{BB962C8B-B14F-4D97-AF65-F5344CB8AC3E}">
        <p14:creationId xmlns:p14="http://schemas.microsoft.com/office/powerpoint/2010/main" val="426224420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p:spPr>
        <p:txBody>
          <a:bodyPr/>
          <a:lstStyle>
            <a:lvl1pPr>
              <a:defRPr/>
            </a:lvl1pPr>
          </a:lstStyle>
          <a:p>
            <a:r>
              <a:rPr lang="en-US"/>
              <a:t>Click to edit Master title style</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Tree>
    <p:extLst>
      <p:ext uri="{BB962C8B-B14F-4D97-AF65-F5344CB8AC3E}">
        <p14:creationId xmlns:p14="http://schemas.microsoft.com/office/powerpoint/2010/main" val="289163961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a:t>Click to edit Master title style</a:t>
            </a:r>
            <a:endParaRPr lang="sv-SE"/>
          </a:p>
        </p:txBody>
      </p:sp>
    </p:spTree>
    <p:extLst>
      <p:ext uri="{BB962C8B-B14F-4D97-AF65-F5344CB8AC3E}">
        <p14:creationId xmlns:p14="http://schemas.microsoft.com/office/powerpoint/2010/main" val="108783119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76689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5792923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sv-SE" noProof="0"/>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3960219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CD3E6D5-8DDC-49D2-88A7-0AA6DD227F7D}" type="datetimeFigureOut">
              <a:rPr lang="en-GB" smtClean="0"/>
              <a:t>02/04/2019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D2EA599-676D-49FF-AEED-199DDF75882F}" type="slidenum">
              <a:rPr lang="en-GB" smtClean="0"/>
              <a:t>‹#›</a:t>
            </a:fld>
            <a:endParaRPr lang="en-GB"/>
          </a:p>
        </p:txBody>
      </p:sp>
    </p:spTree>
    <p:extLst>
      <p:ext uri="{BB962C8B-B14F-4D97-AF65-F5344CB8AC3E}">
        <p14:creationId xmlns:p14="http://schemas.microsoft.com/office/powerpoint/2010/main" val="258007195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a:t>Click to edit Master title style</a:t>
            </a:r>
            <a:endParaRPr lang="sv-SE"/>
          </a:p>
        </p:txBody>
      </p:sp>
      <p:sp>
        <p:nvSpPr>
          <p:cNvPr id="3" name="Platshållare för lodrät text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Tree>
    <p:extLst>
      <p:ext uri="{BB962C8B-B14F-4D97-AF65-F5344CB8AC3E}">
        <p14:creationId xmlns:p14="http://schemas.microsoft.com/office/powerpoint/2010/main" val="289611170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724650" y="838200"/>
            <a:ext cx="2152650" cy="5638800"/>
          </a:xfrm>
        </p:spPr>
        <p:txBody>
          <a:bodyPr vert="eaVert"/>
          <a:lstStyle/>
          <a:p>
            <a:r>
              <a:rPr lang="en-US"/>
              <a:t>Click to edit Master title style</a:t>
            </a:r>
            <a:endParaRPr lang="sv-SE"/>
          </a:p>
        </p:txBody>
      </p:sp>
      <p:sp>
        <p:nvSpPr>
          <p:cNvPr id="3" name="Platshållare för lodrät text 2"/>
          <p:cNvSpPr>
            <a:spLocks noGrp="1"/>
          </p:cNvSpPr>
          <p:nvPr>
            <p:ph type="body" orient="vert" idx="1"/>
          </p:nvPr>
        </p:nvSpPr>
        <p:spPr>
          <a:xfrm>
            <a:off x="266700" y="838200"/>
            <a:ext cx="630555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Tree>
    <p:extLst>
      <p:ext uri="{BB962C8B-B14F-4D97-AF65-F5344CB8AC3E}">
        <p14:creationId xmlns:p14="http://schemas.microsoft.com/office/powerpoint/2010/main" val="196136549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Shape 18"/>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Shape 19"/>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384247720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en-US"/>
              <a:t>Click to edit Master title style</a:t>
            </a:r>
            <a:endParaRPr lang="sv-SE"/>
          </a:p>
        </p:txBody>
      </p:sp>
      <p:sp>
        <p:nvSpPr>
          <p:cNvPr id="3" name="Underrubri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sv-SE"/>
          </a:p>
        </p:txBody>
      </p:sp>
    </p:spTree>
    <p:extLst>
      <p:ext uri="{BB962C8B-B14F-4D97-AF65-F5344CB8AC3E}">
        <p14:creationId xmlns:p14="http://schemas.microsoft.com/office/powerpoint/2010/main" val="248225041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0" y="548680"/>
            <a:ext cx="9144000" cy="762000"/>
          </a:xfrm>
        </p:spPr>
        <p:txBody>
          <a:bodyPr/>
          <a:lstStyle/>
          <a:p>
            <a:r>
              <a:rPr lang="en-US"/>
              <a:t>Click to edit Master title style</a:t>
            </a:r>
            <a:endParaRPr lang="sv-SE"/>
          </a:p>
        </p:txBody>
      </p:sp>
      <p:sp>
        <p:nvSpPr>
          <p:cNvPr id="3" name="Platshållare för innehåll 2"/>
          <p:cNvSpPr>
            <a:spLocks noGrp="1"/>
          </p:cNvSpPr>
          <p:nvPr>
            <p:ph idx="1"/>
          </p:nvPr>
        </p:nvSpPr>
        <p:spPr>
          <a:xfrm>
            <a:off x="395536" y="1412776"/>
            <a:ext cx="8424936" cy="52565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Tree>
    <p:extLst>
      <p:ext uri="{BB962C8B-B14F-4D97-AF65-F5344CB8AC3E}">
        <p14:creationId xmlns:p14="http://schemas.microsoft.com/office/powerpoint/2010/main" val="262530013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19781591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a:t>Click to edit Master title style</a:t>
            </a:r>
            <a:endParaRPr lang="sv-SE"/>
          </a:p>
        </p:txBody>
      </p:sp>
      <p:sp>
        <p:nvSpPr>
          <p:cNvPr id="3" name="Platshållare för innehåll 2"/>
          <p:cNvSpPr>
            <a:spLocks noGrp="1"/>
          </p:cNvSpPr>
          <p:nvPr>
            <p:ph sz="half" idx="1"/>
          </p:nvPr>
        </p:nvSpPr>
        <p:spPr>
          <a:xfrm>
            <a:off x="685800" y="1981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Platshållare för innehåll 3"/>
          <p:cNvSpPr>
            <a:spLocks noGrp="1"/>
          </p:cNvSpPr>
          <p:nvPr>
            <p:ph sz="half" idx="2"/>
          </p:nvPr>
        </p:nvSpPr>
        <p:spPr>
          <a:xfrm>
            <a:off x="4648200" y="1981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Tree>
    <p:extLst>
      <p:ext uri="{BB962C8B-B14F-4D97-AF65-F5344CB8AC3E}">
        <p14:creationId xmlns:p14="http://schemas.microsoft.com/office/powerpoint/2010/main" val="366423570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p:spPr>
        <p:txBody>
          <a:bodyPr/>
          <a:lstStyle>
            <a:lvl1pPr>
              <a:defRPr/>
            </a:lvl1pPr>
          </a:lstStyle>
          <a:p>
            <a:r>
              <a:rPr lang="en-US"/>
              <a:t>Click to edit Master title style</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Tree>
    <p:extLst>
      <p:ext uri="{BB962C8B-B14F-4D97-AF65-F5344CB8AC3E}">
        <p14:creationId xmlns:p14="http://schemas.microsoft.com/office/powerpoint/2010/main" val="40056233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a:t>Click to edit Master title style</a:t>
            </a:r>
            <a:endParaRPr lang="sv-SE"/>
          </a:p>
        </p:txBody>
      </p:sp>
    </p:spTree>
    <p:extLst>
      <p:ext uri="{BB962C8B-B14F-4D97-AF65-F5344CB8AC3E}">
        <p14:creationId xmlns:p14="http://schemas.microsoft.com/office/powerpoint/2010/main" val="420404082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2731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D3E6D5-8DDC-49D2-88A7-0AA6DD227F7D}" type="datetimeFigureOut">
              <a:rPr lang="en-GB" smtClean="0"/>
              <a:t>02/04/2019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D2EA599-676D-49FF-AEED-199DDF75882F}" type="slidenum">
              <a:rPr lang="en-GB" smtClean="0"/>
              <a:t>‹#›</a:t>
            </a:fld>
            <a:endParaRPr lang="en-GB"/>
          </a:p>
        </p:txBody>
      </p:sp>
    </p:spTree>
    <p:extLst>
      <p:ext uri="{BB962C8B-B14F-4D97-AF65-F5344CB8AC3E}">
        <p14:creationId xmlns:p14="http://schemas.microsoft.com/office/powerpoint/2010/main" val="168515271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86647799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lang="sv-SE" noProof="0" dirty="0"/>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0805718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a:t>Click to edit Master title style</a:t>
            </a:r>
            <a:endParaRPr lang="sv-SE"/>
          </a:p>
        </p:txBody>
      </p:sp>
      <p:sp>
        <p:nvSpPr>
          <p:cNvPr id="3" name="Platshållare för lodrät text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Tree>
    <p:extLst>
      <p:ext uri="{BB962C8B-B14F-4D97-AF65-F5344CB8AC3E}">
        <p14:creationId xmlns:p14="http://schemas.microsoft.com/office/powerpoint/2010/main" val="141769990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724650" y="838200"/>
            <a:ext cx="2152650" cy="5638800"/>
          </a:xfrm>
        </p:spPr>
        <p:txBody>
          <a:bodyPr vert="eaVert"/>
          <a:lstStyle/>
          <a:p>
            <a:r>
              <a:rPr lang="en-US"/>
              <a:t>Click to edit Master title style</a:t>
            </a:r>
            <a:endParaRPr lang="sv-SE"/>
          </a:p>
        </p:txBody>
      </p:sp>
      <p:sp>
        <p:nvSpPr>
          <p:cNvPr id="3" name="Platshållare för lodrät text 2"/>
          <p:cNvSpPr>
            <a:spLocks noGrp="1"/>
          </p:cNvSpPr>
          <p:nvPr>
            <p:ph type="body" orient="vert" idx="1"/>
          </p:nvPr>
        </p:nvSpPr>
        <p:spPr>
          <a:xfrm>
            <a:off x="266700" y="838200"/>
            <a:ext cx="630555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Tree>
    <p:extLst>
      <p:ext uri="{BB962C8B-B14F-4D97-AF65-F5344CB8AC3E}">
        <p14:creationId xmlns:p14="http://schemas.microsoft.com/office/powerpoint/2010/main" val="272332600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127500" y="260350"/>
            <a:ext cx="4657725" cy="381000"/>
          </a:xfrm>
        </p:spPr>
        <p:txBody>
          <a:bodyPr/>
          <a:lstStyle/>
          <a:p>
            <a:r>
              <a:rPr lang="en-US"/>
              <a:t>Click to edit Master title style</a:t>
            </a:r>
            <a:endParaRPr lang="en-GB"/>
          </a:p>
        </p:txBody>
      </p:sp>
      <p:sp>
        <p:nvSpPr>
          <p:cNvPr id="3" name="Content Placeholder 2"/>
          <p:cNvSpPr>
            <a:spLocks noGrp="1"/>
          </p:cNvSpPr>
          <p:nvPr>
            <p:ph sz="quarter" idx="1"/>
          </p:nvPr>
        </p:nvSpPr>
        <p:spPr>
          <a:xfrm>
            <a:off x="1306513" y="923925"/>
            <a:ext cx="3692525" cy="26082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5151438" y="923925"/>
            <a:ext cx="3694112" cy="26082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1306513" y="3684588"/>
            <a:ext cx="3692525" cy="26082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5"/>
          <p:cNvSpPr>
            <a:spLocks noGrp="1"/>
          </p:cNvSpPr>
          <p:nvPr>
            <p:ph sz="quarter" idx="4"/>
          </p:nvPr>
        </p:nvSpPr>
        <p:spPr>
          <a:xfrm>
            <a:off x="5151438" y="3684588"/>
            <a:ext cx="3694112" cy="26082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4825696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92150"/>
            <a:ext cx="7772400" cy="936625"/>
          </a:xfrm>
        </p:spPr>
        <p:txBody>
          <a:bodyPr/>
          <a:lstStyle/>
          <a:p>
            <a:r>
              <a:rPr lang="en-US"/>
              <a:t>Click to edit Master title style</a:t>
            </a:r>
            <a:endParaRPr lang="sv-SE"/>
          </a:p>
        </p:txBody>
      </p:sp>
      <p:sp>
        <p:nvSpPr>
          <p:cNvPr id="3" name="Text Placeholder 2"/>
          <p:cNvSpPr>
            <a:spLocks noGrp="1"/>
          </p:cNvSpPr>
          <p:nvPr>
            <p:ph type="body" sz="half" idx="1"/>
          </p:nvPr>
        </p:nvSpPr>
        <p:spPr>
          <a:xfrm>
            <a:off x="685800" y="1773238"/>
            <a:ext cx="3810000" cy="4968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Content Placeholder 3"/>
          <p:cNvSpPr>
            <a:spLocks noGrp="1"/>
          </p:cNvSpPr>
          <p:nvPr>
            <p:ph sz="half" idx="2"/>
          </p:nvPr>
        </p:nvSpPr>
        <p:spPr>
          <a:xfrm>
            <a:off x="4648200" y="1773238"/>
            <a:ext cx="3810000" cy="4968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Tree>
    <p:extLst>
      <p:ext uri="{BB962C8B-B14F-4D97-AF65-F5344CB8AC3E}">
        <p14:creationId xmlns:p14="http://schemas.microsoft.com/office/powerpoint/2010/main" val="1765616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CD3E6D5-8DDC-49D2-88A7-0AA6DD227F7D}" type="datetimeFigureOut">
              <a:rPr lang="en-GB" smtClean="0"/>
              <a:t>02/04/2019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D2EA599-676D-49FF-AEED-199DDF75882F}" type="slidenum">
              <a:rPr lang="en-GB" smtClean="0"/>
              <a:t>‹#›</a:t>
            </a:fld>
            <a:endParaRPr lang="en-GB"/>
          </a:p>
        </p:txBody>
      </p:sp>
    </p:spTree>
    <p:extLst>
      <p:ext uri="{BB962C8B-B14F-4D97-AF65-F5344CB8AC3E}">
        <p14:creationId xmlns:p14="http://schemas.microsoft.com/office/powerpoint/2010/main" val="3681934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CD3E6D5-8DDC-49D2-88A7-0AA6DD227F7D}" type="datetimeFigureOut">
              <a:rPr lang="en-GB" smtClean="0"/>
              <a:t>02/04/2019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D2EA599-676D-49FF-AEED-199DDF75882F}" type="slidenum">
              <a:rPr lang="en-GB" smtClean="0"/>
              <a:t>‹#›</a:t>
            </a:fld>
            <a:endParaRPr lang="en-GB"/>
          </a:p>
        </p:txBody>
      </p:sp>
    </p:spTree>
    <p:extLst>
      <p:ext uri="{BB962C8B-B14F-4D97-AF65-F5344CB8AC3E}">
        <p14:creationId xmlns:p14="http://schemas.microsoft.com/office/powerpoint/2010/main" val="3032544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6" Type="http://schemas.openxmlformats.org/officeDocument/2006/relationships/image" Target="../media/image3.jpeg"/><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1.emf"/><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image" Target="../media/image3.jpeg"/><Relationship Id="rId2" Type="http://schemas.openxmlformats.org/officeDocument/2006/relationships/slideLayout" Target="../slideLayouts/slideLayout38.xml"/><Relationship Id="rId16" Type="http://schemas.openxmlformats.org/officeDocument/2006/relationships/image" Target="../media/image1.emf"/><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theme" Target="../theme/theme4.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theme" Target="../theme/theme5.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image" Target="../media/image4.jpeg"/><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image" Target="../media/image1.emf"/></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2" Type="http://schemas.openxmlformats.org/officeDocument/2006/relationships/slideLayout" Target="../slideLayouts/slideLayout64.xml"/><Relationship Id="rId16" Type="http://schemas.openxmlformats.org/officeDocument/2006/relationships/image" Target="../media/image4.jpeg"/><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5" Type="http://schemas.openxmlformats.org/officeDocument/2006/relationships/image" Target="../media/image1.emf"/><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D3E6D5-8DDC-49D2-88A7-0AA6DD227F7D}" type="datetimeFigureOut">
              <a:rPr lang="en-GB" smtClean="0"/>
              <a:t>02/04/2019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2EA599-676D-49FF-AEED-199DDF75882F}" type="slidenum">
              <a:rPr lang="en-GB" smtClean="0"/>
              <a:t>‹#›</a:t>
            </a:fld>
            <a:endParaRPr lang="en-GB"/>
          </a:p>
        </p:txBody>
      </p:sp>
    </p:spTree>
    <p:extLst>
      <p:ext uri="{BB962C8B-B14F-4D97-AF65-F5344CB8AC3E}">
        <p14:creationId xmlns:p14="http://schemas.microsoft.com/office/powerpoint/2010/main" val="15500493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8788"/>
            <a:ext cx="8229600" cy="12626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847343"/>
            <a:ext cx="8229600" cy="427882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7D2BD0AB-9E50-784E-991B-E321F014CEA5}" type="datetimeFigureOut">
              <a:rPr lang="en-US" smtClean="0">
                <a:solidFill>
                  <a:prstClr val="black">
                    <a:tint val="75000"/>
                  </a:prstClr>
                </a:solidFill>
              </a:rPr>
              <a:pPr defTabSz="457200"/>
              <a:t>02-Apr-19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74B4BE7F-B212-3C49-AB50-50430FB858D2}" type="slidenum">
              <a:rPr lang="en-US" smtClean="0">
                <a:solidFill>
                  <a:prstClr val="black">
                    <a:tint val="75000"/>
                  </a:prstClr>
                </a:solidFill>
              </a:rPr>
              <a:pPr defTabSz="457200"/>
              <a:t>‹#›</a:t>
            </a:fld>
            <a:endParaRPr lang="en-US">
              <a:solidFill>
                <a:prstClr val="black">
                  <a:tint val="75000"/>
                </a:prstClr>
              </a:solidFill>
            </a:endParaRPr>
          </a:p>
        </p:txBody>
      </p:sp>
      <p:pic>
        <p:nvPicPr>
          <p:cNvPr id="7" name="Bildobjekt 9" descr="Chalmers Univ logo_svart.emf"/>
          <p:cNvPicPr>
            <a:picLocks noChangeAspect="1"/>
          </p:cNvPicPr>
          <p:nvPr userDrawn="1"/>
        </p:nvPicPr>
        <p:blipFill>
          <a:blip r:embed="rId14" cstate="print">
            <a:extLst>
              <a:ext uri="{28A0092B-C50C-407E-A947-70E740481C1C}">
                <a14:useLocalDpi xmlns:a14="http://schemas.microsoft.com/office/drawing/2010/main"/>
              </a:ext>
            </a:extLst>
          </a:blip>
          <a:stretch>
            <a:fillRect/>
          </a:stretch>
        </p:blipFill>
        <p:spPr>
          <a:xfrm>
            <a:off x="323528" y="170728"/>
            <a:ext cx="1105544" cy="213446"/>
          </a:xfrm>
          <a:prstGeom prst="rect">
            <a:avLst/>
          </a:prstGeom>
        </p:spPr>
      </p:pic>
      <p:cxnSp>
        <p:nvCxnSpPr>
          <p:cNvPr id="8" name="Rak 11"/>
          <p:cNvCxnSpPr/>
          <p:nvPr userDrawn="1"/>
        </p:nvCxnSpPr>
        <p:spPr bwMode="auto">
          <a:xfrm>
            <a:off x="0" y="457200"/>
            <a:ext cx="9144000" cy="1588"/>
          </a:xfrm>
          <a:prstGeom prst="line">
            <a:avLst/>
          </a:prstGeom>
          <a:solidFill>
            <a:schemeClr val="accent1"/>
          </a:solidFill>
          <a:ln w="3175" cap="flat" cmpd="sng" algn="ctr">
            <a:solidFill>
              <a:schemeClr val="bg2">
                <a:lumMod val="75000"/>
              </a:schemeClr>
            </a:solidFill>
            <a:prstDash val="solid"/>
            <a:round/>
            <a:headEnd type="none" w="med" len="med"/>
            <a:tailEnd type="none" w="med" len="med"/>
          </a:ln>
          <a:effectLst/>
        </p:spPr>
      </p:cxnSp>
      <p:pic>
        <p:nvPicPr>
          <p:cNvPr id="9" name="Bildobjekt 8" descr="Logo GUeng_leftSV.jpg"/>
          <p:cNvPicPr>
            <a:picLocks noChangeAspect="1"/>
          </p:cNvPicPr>
          <p:nvPr userDrawn="1"/>
        </p:nvPicPr>
        <p:blipFill>
          <a:blip r:embed="rId15" cstate="print">
            <a:extLst>
              <a:ext uri="{28A0092B-C50C-407E-A947-70E740481C1C}">
                <a14:useLocalDpi xmlns:a14="http://schemas.microsoft.com/office/drawing/2010/main"/>
              </a:ext>
            </a:extLst>
          </a:blip>
          <a:stretch>
            <a:fillRect/>
          </a:stretch>
        </p:blipFill>
        <p:spPr>
          <a:xfrm>
            <a:off x="1835696" y="63653"/>
            <a:ext cx="2549834" cy="341012"/>
          </a:xfrm>
          <a:prstGeom prst="rect">
            <a:avLst/>
          </a:prstGeom>
        </p:spPr>
      </p:pic>
      <p:cxnSp>
        <p:nvCxnSpPr>
          <p:cNvPr id="10" name="Rak 12"/>
          <p:cNvCxnSpPr/>
          <p:nvPr userDrawn="1"/>
        </p:nvCxnSpPr>
        <p:spPr bwMode="auto">
          <a:xfrm rot="5400000">
            <a:off x="1527249" y="240234"/>
            <a:ext cx="184448" cy="397"/>
          </a:xfrm>
          <a:prstGeom prst="line">
            <a:avLst/>
          </a:prstGeom>
          <a:solidFill>
            <a:schemeClr val="accent1"/>
          </a:solidFill>
          <a:ln w="6350" cap="flat" cmpd="sng" algn="ctr">
            <a:solidFill>
              <a:schemeClr val="tx1"/>
            </a:solidFill>
            <a:prstDash val="solid"/>
            <a:round/>
            <a:headEnd type="none" w="med" len="med"/>
            <a:tailEnd type="none" w="med" len="med"/>
          </a:ln>
          <a:effectLst/>
        </p:spPr>
      </p:cxnSp>
      <p:cxnSp>
        <p:nvCxnSpPr>
          <p:cNvPr id="12" name="Rak 12"/>
          <p:cNvCxnSpPr/>
          <p:nvPr userDrawn="1"/>
        </p:nvCxnSpPr>
        <p:spPr bwMode="auto">
          <a:xfrm rot="5400000">
            <a:off x="4479578" y="236041"/>
            <a:ext cx="184448" cy="397"/>
          </a:xfrm>
          <a:prstGeom prst="line">
            <a:avLst/>
          </a:prstGeom>
          <a:solidFill>
            <a:schemeClr val="accent1"/>
          </a:solidFill>
          <a:ln w="6350"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36905969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10"/>
          <p:cNvSpPr>
            <a:spLocks noGrp="1" noChangeArrowheads="1"/>
          </p:cNvSpPr>
          <p:nvPr>
            <p:ph type="title"/>
          </p:nvPr>
        </p:nvSpPr>
        <p:spPr bwMode="auto">
          <a:xfrm>
            <a:off x="0" y="838200"/>
            <a:ext cx="91440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sv-SE"/>
              <a:t>Klicka här för att ändra format</a:t>
            </a:r>
          </a:p>
        </p:txBody>
      </p:sp>
      <p:sp>
        <p:nvSpPr>
          <p:cNvPr id="1028" name="Rectangle 11"/>
          <p:cNvSpPr>
            <a:spLocks noGrp="1" noChangeArrowheads="1"/>
          </p:cNvSpPr>
          <p:nvPr>
            <p:ph type="body" idx="1"/>
          </p:nvPr>
        </p:nvSpPr>
        <p:spPr bwMode="auto">
          <a:xfrm>
            <a:off x="685800" y="1981200"/>
            <a:ext cx="77724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10" name="Bildobjekt 9" descr="Chalmers Univ logo_svart.emf"/>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323528" y="170728"/>
            <a:ext cx="1105544" cy="213446"/>
          </a:xfrm>
          <a:prstGeom prst="rect">
            <a:avLst/>
          </a:prstGeom>
        </p:spPr>
      </p:pic>
      <p:cxnSp>
        <p:nvCxnSpPr>
          <p:cNvPr id="12" name="Rak 11"/>
          <p:cNvCxnSpPr/>
          <p:nvPr/>
        </p:nvCxnSpPr>
        <p:spPr bwMode="auto">
          <a:xfrm>
            <a:off x="0" y="457200"/>
            <a:ext cx="9144000" cy="1588"/>
          </a:xfrm>
          <a:prstGeom prst="line">
            <a:avLst/>
          </a:prstGeom>
          <a:solidFill>
            <a:schemeClr val="accent1"/>
          </a:solidFill>
          <a:ln w="3175" cap="flat" cmpd="sng" algn="ctr">
            <a:solidFill>
              <a:schemeClr val="bg2">
                <a:lumMod val="40000"/>
                <a:lumOff val="60000"/>
              </a:schemeClr>
            </a:solidFill>
            <a:prstDash val="solid"/>
            <a:round/>
            <a:headEnd type="none" w="med" len="med"/>
            <a:tailEnd type="none" w="med" len="med"/>
          </a:ln>
          <a:effectLst/>
        </p:spPr>
      </p:cxnSp>
      <p:pic>
        <p:nvPicPr>
          <p:cNvPr id="9" name="Bildobjekt 8" descr="Logo GUeng_leftSV.jpg"/>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1835696" y="63653"/>
            <a:ext cx="2549834" cy="341012"/>
          </a:xfrm>
          <a:prstGeom prst="rect">
            <a:avLst/>
          </a:prstGeom>
        </p:spPr>
      </p:pic>
      <p:cxnSp>
        <p:nvCxnSpPr>
          <p:cNvPr id="13" name="Rak 12"/>
          <p:cNvCxnSpPr/>
          <p:nvPr/>
        </p:nvCxnSpPr>
        <p:spPr bwMode="auto">
          <a:xfrm rot="5400000">
            <a:off x="1527249" y="240234"/>
            <a:ext cx="184448" cy="397"/>
          </a:xfrm>
          <a:prstGeom prst="line">
            <a:avLst/>
          </a:prstGeom>
          <a:solidFill>
            <a:schemeClr val="accent1"/>
          </a:solidFill>
          <a:ln w="6350" cap="flat" cmpd="sng" algn="ctr">
            <a:solidFill>
              <a:schemeClr val="tx1"/>
            </a:solidFill>
            <a:prstDash val="solid"/>
            <a:round/>
            <a:headEnd type="none" w="med" len="med"/>
            <a:tailEnd type="none" w="med" len="med"/>
          </a:ln>
          <a:effectLst/>
        </p:spPr>
      </p:cxnSp>
      <p:sp>
        <p:nvSpPr>
          <p:cNvPr id="11" name="TextBox 10"/>
          <p:cNvSpPr txBox="1"/>
          <p:nvPr userDrawn="1"/>
        </p:nvSpPr>
        <p:spPr>
          <a:xfrm>
            <a:off x="6876256" y="116632"/>
            <a:ext cx="2030941" cy="276999"/>
          </a:xfrm>
          <a:prstGeom prst="rect">
            <a:avLst/>
          </a:prstGeom>
          <a:noFill/>
        </p:spPr>
        <p:txBody>
          <a:bodyPr wrap="none" rtlCol="0">
            <a:spAutoFit/>
          </a:bodyPr>
          <a:lstStyle/>
          <a:p>
            <a:r>
              <a:rPr lang="en-US" sz="1200" dirty="0">
                <a:solidFill>
                  <a:srgbClr val="FFFFFF">
                    <a:lumMod val="85000"/>
                  </a:srgbClr>
                </a:solidFill>
                <a:latin typeface="Calibri" pitchFamily="34" charset="0"/>
              </a:rPr>
              <a:t>MRV Chaudron SOFSEM 2018</a:t>
            </a:r>
            <a:endParaRPr lang="sv-SE" sz="1200" dirty="0">
              <a:solidFill>
                <a:srgbClr val="FFFFFF">
                  <a:lumMod val="85000"/>
                </a:srgbClr>
              </a:solidFill>
              <a:latin typeface="Calibri" pitchFamily="34" charset="0"/>
            </a:endParaRPr>
          </a:p>
        </p:txBody>
      </p:sp>
    </p:spTree>
    <p:extLst>
      <p:ext uri="{BB962C8B-B14F-4D97-AF65-F5344CB8AC3E}">
        <p14:creationId xmlns:p14="http://schemas.microsoft.com/office/powerpoint/2010/main" val="5636226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1" r:id="rId13"/>
  </p:sldLayoutIdLst>
  <p:txStyles>
    <p:titleStyle>
      <a:lvl1pPr algn="ctr" rtl="0" eaLnBrk="1" fontAlgn="base" hangingPunct="1">
        <a:spcBef>
          <a:spcPct val="0"/>
        </a:spcBef>
        <a:spcAft>
          <a:spcPct val="0"/>
        </a:spcAft>
        <a:defRPr sz="4000" b="1">
          <a:solidFill>
            <a:schemeClr val="tx1"/>
          </a:solidFill>
          <a:latin typeface="+mj-lt"/>
          <a:ea typeface="ＭＳ Ｐゴシック" pitchFamily="96" charset="-128"/>
          <a:cs typeface="Akzidenz-Bd for Chalmers"/>
        </a:defRPr>
      </a:lvl1pPr>
      <a:lvl2pPr algn="ctr" rtl="0" eaLnBrk="1" fontAlgn="base" hangingPunct="1">
        <a:spcBef>
          <a:spcPct val="0"/>
        </a:spcBef>
        <a:spcAft>
          <a:spcPct val="0"/>
        </a:spcAft>
        <a:defRPr sz="4000">
          <a:solidFill>
            <a:schemeClr val="bg1"/>
          </a:solidFill>
          <a:latin typeface="Arial Black" pitchFamily="68" charset="0"/>
          <a:ea typeface="ＭＳ Ｐゴシック" pitchFamily="96" charset="-128"/>
          <a:cs typeface="ＭＳ Ｐゴシック" pitchFamily="96" charset="-128"/>
        </a:defRPr>
      </a:lvl2pPr>
      <a:lvl3pPr algn="ctr" rtl="0" eaLnBrk="1" fontAlgn="base" hangingPunct="1">
        <a:spcBef>
          <a:spcPct val="0"/>
        </a:spcBef>
        <a:spcAft>
          <a:spcPct val="0"/>
        </a:spcAft>
        <a:defRPr sz="4000">
          <a:solidFill>
            <a:schemeClr val="bg1"/>
          </a:solidFill>
          <a:latin typeface="Arial Black" pitchFamily="68" charset="0"/>
          <a:ea typeface="ＭＳ Ｐゴシック" pitchFamily="96" charset="-128"/>
          <a:cs typeface="ＭＳ Ｐゴシック" pitchFamily="96" charset="-128"/>
        </a:defRPr>
      </a:lvl3pPr>
      <a:lvl4pPr algn="ctr" rtl="0" eaLnBrk="1" fontAlgn="base" hangingPunct="1">
        <a:spcBef>
          <a:spcPct val="0"/>
        </a:spcBef>
        <a:spcAft>
          <a:spcPct val="0"/>
        </a:spcAft>
        <a:defRPr sz="4000">
          <a:solidFill>
            <a:schemeClr val="bg1"/>
          </a:solidFill>
          <a:latin typeface="Arial Black" pitchFamily="68" charset="0"/>
          <a:ea typeface="ＭＳ Ｐゴシック" pitchFamily="96" charset="-128"/>
          <a:cs typeface="ＭＳ Ｐゴシック" pitchFamily="96" charset="-128"/>
        </a:defRPr>
      </a:lvl4pPr>
      <a:lvl5pPr algn="ctr" rtl="0" eaLnBrk="1" fontAlgn="base" hangingPunct="1">
        <a:spcBef>
          <a:spcPct val="0"/>
        </a:spcBef>
        <a:spcAft>
          <a:spcPct val="0"/>
        </a:spcAft>
        <a:defRPr sz="4000">
          <a:solidFill>
            <a:schemeClr val="bg1"/>
          </a:solidFill>
          <a:latin typeface="Arial Black" pitchFamily="68" charset="0"/>
          <a:ea typeface="ＭＳ Ｐゴシック" pitchFamily="96" charset="-128"/>
          <a:cs typeface="ＭＳ Ｐゴシック" pitchFamily="96" charset="-128"/>
        </a:defRPr>
      </a:lvl5pPr>
      <a:lvl6pPr marL="457200" algn="ctr" rtl="0" eaLnBrk="1" fontAlgn="base" hangingPunct="1">
        <a:spcBef>
          <a:spcPct val="0"/>
        </a:spcBef>
        <a:spcAft>
          <a:spcPct val="0"/>
        </a:spcAft>
        <a:defRPr sz="4000">
          <a:solidFill>
            <a:schemeClr val="bg1"/>
          </a:solidFill>
          <a:latin typeface="Arial Black" pitchFamily="68" charset="0"/>
        </a:defRPr>
      </a:lvl6pPr>
      <a:lvl7pPr marL="914400" algn="ctr" rtl="0" eaLnBrk="1" fontAlgn="base" hangingPunct="1">
        <a:spcBef>
          <a:spcPct val="0"/>
        </a:spcBef>
        <a:spcAft>
          <a:spcPct val="0"/>
        </a:spcAft>
        <a:defRPr sz="4000">
          <a:solidFill>
            <a:schemeClr val="bg1"/>
          </a:solidFill>
          <a:latin typeface="Arial Black" pitchFamily="68" charset="0"/>
        </a:defRPr>
      </a:lvl7pPr>
      <a:lvl8pPr marL="1371600" algn="ctr" rtl="0" eaLnBrk="1" fontAlgn="base" hangingPunct="1">
        <a:spcBef>
          <a:spcPct val="0"/>
        </a:spcBef>
        <a:spcAft>
          <a:spcPct val="0"/>
        </a:spcAft>
        <a:defRPr sz="4000">
          <a:solidFill>
            <a:schemeClr val="bg1"/>
          </a:solidFill>
          <a:latin typeface="Arial Black" pitchFamily="68" charset="0"/>
        </a:defRPr>
      </a:lvl8pPr>
      <a:lvl9pPr marL="1828800" algn="ctr" rtl="0" eaLnBrk="1" fontAlgn="base" hangingPunct="1">
        <a:spcBef>
          <a:spcPct val="0"/>
        </a:spcBef>
        <a:spcAft>
          <a:spcPct val="0"/>
        </a:spcAft>
        <a:defRPr sz="4000">
          <a:solidFill>
            <a:schemeClr val="bg1"/>
          </a:solidFill>
          <a:latin typeface="Arial Black" pitchFamily="68" charset="0"/>
        </a:defRPr>
      </a:lvl9pPr>
    </p:titleStyle>
    <p:bodyStyle>
      <a:lvl1pPr marL="342900" indent="-342900" algn="l" rtl="0" eaLnBrk="1" fontAlgn="base" hangingPunct="1">
        <a:spcBef>
          <a:spcPct val="20000"/>
        </a:spcBef>
        <a:spcAft>
          <a:spcPct val="0"/>
        </a:spcAft>
        <a:buClr>
          <a:srgbClr val="FF0000"/>
        </a:buClr>
        <a:buSzPct val="150000"/>
        <a:buChar char="•"/>
        <a:defRPr sz="2000" b="0" i="0">
          <a:solidFill>
            <a:schemeClr val="tx1"/>
          </a:solidFill>
          <a:latin typeface="+mn-lt"/>
          <a:ea typeface="ＭＳ Ｐゴシック" pitchFamily="96" charset="-128"/>
          <a:cs typeface="Akzidenz for Chalmers Regular"/>
        </a:defRPr>
      </a:lvl1pPr>
      <a:lvl2pPr marL="742950" indent="-285750" algn="l" rtl="0" eaLnBrk="1" fontAlgn="base" hangingPunct="1">
        <a:spcBef>
          <a:spcPct val="20000"/>
        </a:spcBef>
        <a:spcAft>
          <a:spcPct val="0"/>
        </a:spcAft>
        <a:buClr>
          <a:srgbClr val="FF0000"/>
        </a:buClr>
        <a:buSzPct val="150000"/>
        <a:buChar char="–"/>
        <a:defRPr sz="2000" b="0" i="0">
          <a:solidFill>
            <a:schemeClr val="tx1"/>
          </a:solidFill>
          <a:latin typeface="+mn-lt"/>
          <a:ea typeface="ＭＳ Ｐゴシック" pitchFamily="68" charset="-128"/>
          <a:cs typeface="Akzidenz for Chalmers Regular"/>
        </a:defRPr>
      </a:lvl2pPr>
      <a:lvl3pPr marL="1143000" indent="-228600" algn="l" rtl="0" eaLnBrk="1" fontAlgn="base" hangingPunct="1">
        <a:spcBef>
          <a:spcPct val="20000"/>
        </a:spcBef>
        <a:spcAft>
          <a:spcPct val="0"/>
        </a:spcAft>
        <a:buClr>
          <a:srgbClr val="FF0000"/>
        </a:buClr>
        <a:buSzPct val="150000"/>
        <a:buChar char="•"/>
        <a:defRPr sz="2000" b="0" i="0">
          <a:solidFill>
            <a:schemeClr val="tx1"/>
          </a:solidFill>
          <a:latin typeface="+mn-lt"/>
          <a:ea typeface="ＭＳ Ｐゴシック" pitchFamily="68" charset="-128"/>
          <a:cs typeface="Akzidenz for Chalmers Regular"/>
        </a:defRPr>
      </a:lvl3pPr>
      <a:lvl4pPr marL="1600200" indent="-228600" algn="l" rtl="0" eaLnBrk="1" fontAlgn="base" hangingPunct="1">
        <a:spcBef>
          <a:spcPct val="20000"/>
        </a:spcBef>
        <a:spcAft>
          <a:spcPct val="0"/>
        </a:spcAft>
        <a:buClr>
          <a:srgbClr val="FF0000"/>
        </a:buClr>
        <a:buSzPct val="150000"/>
        <a:buChar char="–"/>
        <a:defRPr sz="2000" b="0" i="0">
          <a:solidFill>
            <a:schemeClr val="tx1"/>
          </a:solidFill>
          <a:latin typeface="+mn-lt"/>
          <a:ea typeface="ＭＳ Ｐゴシック" pitchFamily="68" charset="-128"/>
          <a:cs typeface="Akzidenz for Chalmers Regular"/>
        </a:defRPr>
      </a:lvl4pPr>
      <a:lvl5pPr marL="2057400" indent="-228600" algn="l" rtl="0" eaLnBrk="1" fontAlgn="base" hangingPunct="1">
        <a:spcBef>
          <a:spcPct val="20000"/>
        </a:spcBef>
        <a:spcAft>
          <a:spcPct val="0"/>
        </a:spcAft>
        <a:buClr>
          <a:srgbClr val="FF0000"/>
        </a:buClr>
        <a:buSzPct val="150000"/>
        <a:buChar char="»"/>
        <a:defRPr sz="2000" b="0" i="0">
          <a:solidFill>
            <a:schemeClr val="tx1"/>
          </a:solidFill>
          <a:latin typeface="+mn-lt"/>
          <a:ea typeface="ＭＳ Ｐゴシック" pitchFamily="68" charset="-128"/>
          <a:cs typeface="Akzidenz for Chalmers Regular"/>
        </a:defRPr>
      </a:lvl5pPr>
      <a:lvl6pPr marL="2514600" indent="-228600" algn="l" rtl="0" eaLnBrk="1" fontAlgn="base" hangingPunct="1">
        <a:spcBef>
          <a:spcPct val="20000"/>
        </a:spcBef>
        <a:spcAft>
          <a:spcPct val="0"/>
        </a:spcAft>
        <a:buClr>
          <a:srgbClr val="FF0000"/>
        </a:buClr>
        <a:buSzPct val="150000"/>
        <a:buChar char="»"/>
        <a:defRPr sz="2000">
          <a:solidFill>
            <a:schemeClr val="tx1"/>
          </a:solidFill>
          <a:latin typeface="+mn-lt"/>
          <a:ea typeface="ＭＳ Ｐゴシック" pitchFamily="68" charset="-128"/>
        </a:defRPr>
      </a:lvl6pPr>
      <a:lvl7pPr marL="2971800" indent="-228600" algn="l" rtl="0" eaLnBrk="1" fontAlgn="base" hangingPunct="1">
        <a:spcBef>
          <a:spcPct val="20000"/>
        </a:spcBef>
        <a:spcAft>
          <a:spcPct val="0"/>
        </a:spcAft>
        <a:buClr>
          <a:srgbClr val="FF0000"/>
        </a:buClr>
        <a:buSzPct val="150000"/>
        <a:buChar char="»"/>
        <a:defRPr sz="2000">
          <a:solidFill>
            <a:schemeClr val="tx1"/>
          </a:solidFill>
          <a:latin typeface="+mn-lt"/>
          <a:ea typeface="ＭＳ Ｐゴシック" pitchFamily="68" charset="-128"/>
        </a:defRPr>
      </a:lvl7pPr>
      <a:lvl8pPr marL="3429000" indent="-228600" algn="l" rtl="0" eaLnBrk="1" fontAlgn="base" hangingPunct="1">
        <a:spcBef>
          <a:spcPct val="20000"/>
        </a:spcBef>
        <a:spcAft>
          <a:spcPct val="0"/>
        </a:spcAft>
        <a:buClr>
          <a:srgbClr val="FF0000"/>
        </a:buClr>
        <a:buSzPct val="150000"/>
        <a:buChar char="»"/>
        <a:defRPr sz="2000">
          <a:solidFill>
            <a:schemeClr val="tx1"/>
          </a:solidFill>
          <a:latin typeface="+mn-lt"/>
          <a:ea typeface="ＭＳ Ｐゴシック" pitchFamily="68" charset="-128"/>
        </a:defRPr>
      </a:lvl8pPr>
      <a:lvl9pPr marL="3886200" indent="-228600" algn="l" rtl="0" eaLnBrk="1" fontAlgn="base" hangingPunct="1">
        <a:spcBef>
          <a:spcPct val="20000"/>
        </a:spcBef>
        <a:spcAft>
          <a:spcPct val="0"/>
        </a:spcAft>
        <a:buClr>
          <a:srgbClr val="FF0000"/>
        </a:buClr>
        <a:buSzPct val="150000"/>
        <a:buChar char="»"/>
        <a:defRPr sz="2000">
          <a:solidFill>
            <a:schemeClr val="tx1"/>
          </a:solidFill>
          <a:latin typeface="+mn-lt"/>
          <a:ea typeface="ＭＳ Ｐゴシック" pitchFamily="68" charset="-128"/>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10"/>
          <p:cNvSpPr>
            <a:spLocks noGrp="1" noChangeArrowheads="1"/>
          </p:cNvSpPr>
          <p:nvPr>
            <p:ph type="title"/>
          </p:nvPr>
        </p:nvSpPr>
        <p:spPr bwMode="auto">
          <a:xfrm>
            <a:off x="0" y="838200"/>
            <a:ext cx="91440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sv-SE"/>
              <a:t>Klicka här för att ändra format</a:t>
            </a:r>
          </a:p>
        </p:txBody>
      </p:sp>
      <p:sp>
        <p:nvSpPr>
          <p:cNvPr id="1028" name="Rectangle 11"/>
          <p:cNvSpPr>
            <a:spLocks noGrp="1" noChangeArrowheads="1"/>
          </p:cNvSpPr>
          <p:nvPr>
            <p:ph type="body" idx="1"/>
          </p:nvPr>
        </p:nvSpPr>
        <p:spPr bwMode="auto">
          <a:xfrm>
            <a:off x="685800" y="1981200"/>
            <a:ext cx="77724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10" name="Bildobjekt 9" descr="Chalmers Univ logo_svart.emf"/>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323528" y="170728"/>
            <a:ext cx="1105544" cy="213446"/>
          </a:xfrm>
          <a:prstGeom prst="rect">
            <a:avLst/>
          </a:prstGeom>
        </p:spPr>
      </p:pic>
      <p:cxnSp>
        <p:nvCxnSpPr>
          <p:cNvPr id="12" name="Rak 11"/>
          <p:cNvCxnSpPr/>
          <p:nvPr/>
        </p:nvCxnSpPr>
        <p:spPr bwMode="auto">
          <a:xfrm>
            <a:off x="0" y="457200"/>
            <a:ext cx="9144000" cy="1588"/>
          </a:xfrm>
          <a:prstGeom prst="line">
            <a:avLst/>
          </a:prstGeom>
          <a:solidFill>
            <a:schemeClr val="accent1"/>
          </a:solidFill>
          <a:ln w="3175" cap="flat" cmpd="sng" algn="ctr">
            <a:solidFill>
              <a:schemeClr val="bg2">
                <a:lumMod val="40000"/>
                <a:lumOff val="60000"/>
              </a:schemeClr>
            </a:solidFill>
            <a:prstDash val="solid"/>
            <a:round/>
            <a:headEnd type="none" w="med" len="med"/>
            <a:tailEnd type="none" w="med" len="med"/>
          </a:ln>
          <a:effectLst/>
        </p:spPr>
      </p:cxnSp>
      <p:pic>
        <p:nvPicPr>
          <p:cNvPr id="9" name="Bildobjekt 8" descr="Logo GUeng_leftSV.jpg"/>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1835696" y="63653"/>
            <a:ext cx="2549834" cy="341012"/>
          </a:xfrm>
          <a:prstGeom prst="rect">
            <a:avLst/>
          </a:prstGeom>
        </p:spPr>
      </p:pic>
      <p:cxnSp>
        <p:nvCxnSpPr>
          <p:cNvPr id="13" name="Rak 12"/>
          <p:cNvCxnSpPr/>
          <p:nvPr/>
        </p:nvCxnSpPr>
        <p:spPr bwMode="auto">
          <a:xfrm rot="5400000">
            <a:off x="1527249" y="240234"/>
            <a:ext cx="184448" cy="397"/>
          </a:xfrm>
          <a:prstGeom prst="line">
            <a:avLst/>
          </a:prstGeom>
          <a:solidFill>
            <a:schemeClr val="accent1"/>
          </a:solidFill>
          <a:ln w="6350" cap="flat" cmpd="sng" algn="ctr">
            <a:solidFill>
              <a:schemeClr val="tx1"/>
            </a:solidFill>
            <a:prstDash val="solid"/>
            <a:round/>
            <a:headEnd type="none" w="med" len="med"/>
            <a:tailEnd type="none" w="med" len="med"/>
          </a:ln>
          <a:effectLst/>
        </p:spPr>
      </p:cxnSp>
      <p:sp>
        <p:nvSpPr>
          <p:cNvPr id="11" name="TextBox 10"/>
          <p:cNvSpPr txBox="1"/>
          <p:nvPr userDrawn="1"/>
        </p:nvSpPr>
        <p:spPr>
          <a:xfrm>
            <a:off x="6876256" y="116632"/>
            <a:ext cx="2030941" cy="276999"/>
          </a:xfrm>
          <a:prstGeom prst="rect">
            <a:avLst/>
          </a:prstGeom>
          <a:noFill/>
        </p:spPr>
        <p:txBody>
          <a:bodyPr wrap="none" rtlCol="0">
            <a:spAutoFit/>
          </a:bodyPr>
          <a:lstStyle/>
          <a:p>
            <a:r>
              <a:rPr lang="en-US" sz="1200" dirty="0">
                <a:solidFill>
                  <a:srgbClr val="FFFFFF">
                    <a:lumMod val="85000"/>
                  </a:srgbClr>
                </a:solidFill>
                <a:latin typeface="Calibri" pitchFamily="34" charset="0"/>
              </a:rPr>
              <a:t>MRV Chaudron SOFSEM 2018</a:t>
            </a:r>
            <a:endParaRPr lang="sv-SE" sz="1200" dirty="0">
              <a:solidFill>
                <a:srgbClr val="FFFFFF">
                  <a:lumMod val="85000"/>
                </a:srgbClr>
              </a:solidFill>
              <a:latin typeface="Calibri" pitchFamily="34" charset="0"/>
            </a:endParaRPr>
          </a:p>
        </p:txBody>
      </p:sp>
    </p:spTree>
    <p:extLst>
      <p:ext uri="{BB962C8B-B14F-4D97-AF65-F5344CB8AC3E}">
        <p14:creationId xmlns:p14="http://schemas.microsoft.com/office/powerpoint/2010/main" val="633433783"/>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 id="2147483770" r:id="rId13"/>
    <p:sldLayoutId id="2147483771" r:id="rId14"/>
  </p:sldLayoutIdLst>
  <p:txStyles>
    <p:titleStyle>
      <a:lvl1pPr algn="ctr" rtl="0" eaLnBrk="1" fontAlgn="base" hangingPunct="1">
        <a:spcBef>
          <a:spcPct val="0"/>
        </a:spcBef>
        <a:spcAft>
          <a:spcPct val="0"/>
        </a:spcAft>
        <a:defRPr sz="4000" b="1">
          <a:solidFill>
            <a:schemeClr val="tx1"/>
          </a:solidFill>
          <a:latin typeface="+mj-lt"/>
          <a:ea typeface="ＭＳ Ｐゴシック" pitchFamily="96" charset="-128"/>
          <a:cs typeface="Akzidenz-Bd for Chalmers"/>
        </a:defRPr>
      </a:lvl1pPr>
      <a:lvl2pPr algn="ctr" rtl="0" eaLnBrk="1" fontAlgn="base" hangingPunct="1">
        <a:spcBef>
          <a:spcPct val="0"/>
        </a:spcBef>
        <a:spcAft>
          <a:spcPct val="0"/>
        </a:spcAft>
        <a:defRPr sz="4000">
          <a:solidFill>
            <a:schemeClr val="bg1"/>
          </a:solidFill>
          <a:latin typeface="Arial Black" pitchFamily="68" charset="0"/>
          <a:ea typeface="ＭＳ Ｐゴシック" pitchFamily="96" charset="-128"/>
          <a:cs typeface="ＭＳ Ｐゴシック" pitchFamily="96" charset="-128"/>
        </a:defRPr>
      </a:lvl2pPr>
      <a:lvl3pPr algn="ctr" rtl="0" eaLnBrk="1" fontAlgn="base" hangingPunct="1">
        <a:spcBef>
          <a:spcPct val="0"/>
        </a:spcBef>
        <a:spcAft>
          <a:spcPct val="0"/>
        </a:spcAft>
        <a:defRPr sz="4000">
          <a:solidFill>
            <a:schemeClr val="bg1"/>
          </a:solidFill>
          <a:latin typeface="Arial Black" pitchFamily="68" charset="0"/>
          <a:ea typeface="ＭＳ Ｐゴシック" pitchFamily="96" charset="-128"/>
          <a:cs typeface="ＭＳ Ｐゴシック" pitchFamily="96" charset="-128"/>
        </a:defRPr>
      </a:lvl3pPr>
      <a:lvl4pPr algn="ctr" rtl="0" eaLnBrk="1" fontAlgn="base" hangingPunct="1">
        <a:spcBef>
          <a:spcPct val="0"/>
        </a:spcBef>
        <a:spcAft>
          <a:spcPct val="0"/>
        </a:spcAft>
        <a:defRPr sz="4000">
          <a:solidFill>
            <a:schemeClr val="bg1"/>
          </a:solidFill>
          <a:latin typeface="Arial Black" pitchFamily="68" charset="0"/>
          <a:ea typeface="ＭＳ Ｐゴシック" pitchFamily="96" charset="-128"/>
          <a:cs typeface="ＭＳ Ｐゴシック" pitchFamily="96" charset="-128"/>
        </a:defRPr>
      </a:lvl4pPr>
      <a:lvl5pPr algn="ctr" rtl="0" eaLnBrk="1" fontAlgn="base" hangingPunct="1">
        <a:spcBef>
          <a:spcPct val="0"/>
        </a:spcBef>
        <a:spcAft>
          <a:spcPct val="0"/>
        </a:spcAft>
        <a:defRPr sz="4000">
          <a:solidFill>
            <a:schemeClr val="bg1"/>
          </a:solidFill>
          <a:latin typeface="Arial Black" pitchFamily="68" charset="0"/>
          <a:ea typeface="ＭＳ Ｐゴシック" pitchFamily="96" charset="-128"/>
          <a:cs typeface="ＭＳ Ｐゴシック" pitchFamily="96" charset="-128"/>
        </a:defRPr>
      </a:lvl5pPr>
      <a:lvl6pPr marL="457200" algn="ctr" rtl="0" eaLnBrk="1" fontAlgn="base" hangingPunct="1">
        <a:spcBef>
          <a:spcPct val="0"/>
        </a:spcBef>
        <a:spcAft>
          <a:spcPct val="0"/>
        </a:spcAft>
        <a:defRPr sz="4000">
          <a:solidFill>
            <a:schemeClr val="bg1"/>
          </a:solidFill>
          <a:latin typeface="Arial Black" pitchFamily="68" charset="0"/>
        </a:defRPr>
      </a:lvl6pPr>
      <a:lvl7pPr marL="914400" algn="ctr" rtl="0" eaLnBrk="1" fontAlgn="base" hangingPunct="1">
        <a:spcBef>
          <a:spcPct val="0"/>
        </a:spcBef>
        <a:spcAft>
          <a:spcPct val="0"/>
        </a:spcAft>
        <a:defRPr sz="4000">
          <a:solidFill>
            <a:schemeClr val="bg1"/>
          </a:solidFill>
          <a:latin typeface="Arial Black" pitchFamily="68" charset="0"/>
        </a:defRPr>
      </a:lvl7pPr>
      <a:lvl8pPr marL="1371600" algn="ctr" rtl="0" eaLnBrk="1" fontAlgn="base" hangingPunct="1">
        <a:spcBef>
          <a:spcPct val="0"/>
        </a:spcBef>
        <a:spcAft>
          <a:spcPct val="0"/>
        </a:spcAft>
        <a:defRPr sz="4000">
          <a:solidFill>
            <a:schemeClr val="bg1"/>
          </a:solidFill>
          <a:latin typeface="Arial Black" pitchFamily="68" charset="0"/>
        </a:defRPr>
      </a:lvl8pPr>
      <a:lvl9pPr marL="1828800" algn="ctr" rtl="0" eaLnBrk="1" fontAlgn="base" hangingPunct="1">
        <a:spcBef>
          <a:spcPct val="0"/>
        </a:spcBef>
        <a:spcAft>
          <a:spcPct val="0"/>
        </a:spcAft>
        <a:defRPr sz="4000">
          <a:solidFill>
            <a:schemeClr val="bg1"/>
          </a:solidFill>
          <a:latin typeface="Arial Black" pitchFamily="68" charset="0"/>
        </a:defRPr>
      </a:lvl9pPr>
    </p:titleStyle>
    <p:bodyStyle>
      <a:lvl1pPr marL="342900" indent="-342900" algn="l" rtl="0" eaLnBrk="1" fontAlgn="base" hangingPunct="1">
        <a:spcBef>
          <a:spcPct val="20000"/>
        </a:spcBef>
        <a:spcAft>
          <a:spcPct val="0"/>
        </a:spcAft>
        <a:buClr>
          <a:srgbClr val="FF0000"/>
        </a:buClr>
        <a:buSzPct val="150000"/>
        <a:buChar char="•"/>
        <a:defRPr sz="2000" b="0" i="0">
          <a:solidFill>
            <a:schemeClr val="tx1"/>
          </a:solidFill>
          <a:latin typeface="+mn-lt"/>
          <a:ea typeface="ＭＳ Ｐゴシック" pitchFamily="96" charset="-128"/>
          <a:cs typeface="Akzidenz for Chalmers Regular"/>
        </a:defRPr>
      </a:lvl1pPr>
      <a:lvl2pPr marL="742950" indent="-285750" algn="l" rtl="0" eaLnBrk="1" fontAlgn="base" hangingPunct="1">
        <a:spcBef>
          <a:spcPct val="20000"/>
        </a:spcBef>
        <a:spcAft>
          <a:spcPct val="0"/>
        </a:spcAft>
        <a:buClr>
          <a:srgbClr val="FF0000"/>
        </a:buClr>
        <a:buSzPct val="150000"/>
        <a:buChar char="–"/>
        <a:defRPr sz="2000" b="0" i="0">
          <a:solidFill>
            <a:schemeClr val="tx1"/>
          </a:solidFill>
          <a:latin typeface="+mn-lt"/>
          <a:ea typeface="ＭＳ Ｐゴシック" pitchFamily="68" charset="-128"/>
          <a:cs typeface="Akzidenz for Chalmers Regular"/>
        </a:defRPr>
      </a:lvl2pPr>
      <a:lvl3pPr marL="1143000" indent="-228600" algn="l" rtl="0" eaLnBrk="1" fontAlgn="base" hangingPunct="1">
        <a:spcBef>
          <a:spcPct val="20000"/>
        </a:spcBef>
        <a:spcAft>
          <a:spcPct val="0"/>
        </a:spcAft>
        <a:buClr>
          <a:srgbClr val="FF0000"/>
        </a:buClr>
        <a:buSzPct val="150000"/>
        <a:buChar char="•"/>
        <a:defRPr sz="2000" b="0" i="0">
          <a:solidFill>
            <a:schemeClr val="tx1"/>
          </a:solidFill>
          <a:latin typeface="+mn-lt"/>
          <a:ea typeface="ＭＳ Ｐゴシック" pitchFamily="68" charset="-128"/>
          <a:cs typeface="Akzidenz for Chalmers Regular"/>
        </a:defRPr>
      </a:lvl3pPr>
      <a:lvl4pPr marL="1600200" indent="-228600" algn="l" rtl="0" eaLnBrk="1" fontAlgn="base" hangingPunct="1">
        <a:spcBef>
          <a:spcPct val="20000"/>
        </a:spcBef>
        <a:spcAft>
          <a:spcPct val="0"/>
        </a:spcAft>
        <a:buClr>
          <a:srgbClr val="FF0000"/>
        </a:buClr>
        <a:buSzPct val="150000"/>
        <a:buChar char="–"/>
        <a:defRPr sz="2000" b="0" i="0">
          <a:solidFill>
            <a:schemeClr val="tx1"/>
          </a:solidFill>
          <a:latin typeface="+mn-lt"/>
          <a:ea typeface="ＭＳ Ｐゴシック" pitchFamily="68" charset="-128"/>
          <a:cs typeface="Akzidenz for Chalmers Regular"/>
        </a:defRPr>
      </a:lvl4pPr>
      <a:lvl5pPr marL="2057400" indent="-228600" algn="l" rtl="0" eaLnBrk="1" fontAlgn="base" hangingPunct="1">
        <a:spcBef>
          <a:spcPct val="20000"/>
        </a:spcBef>
        <a:spcAft>
          <a:spcPct val="0"/>
        </a:spcAft>
        <a:buClr>
          <a:srgbClr val="FF0000"/>
        </a:buClr>
        <a:buSzPct val="150000"/>
        <a:buChar char="»"/>
        <a:defRPr sz="2000" b="0" i="0">
          <a:solidFill>
            <a:schemeClr val="tx1"/>
          </a:solidFill>
          <a:latin typeface="+mn-lt"/>
          <a:ea typeface="ＭＳ Ｐゴシック" pitchFamily="68" charset="-128"/>
          <a:cs typeface="Akzidenz for Chalmers Regular"/>
        </a:defRPr>
      </a:lvl5pPr>
      <a:lvl6pPr marL="2514600" indent="-228600" algn="l" rtl="0" eaLnBrk="1" fontAlgn="base" hangingPunct="1">
        <a:spcBef>
          <a:spcPct val="20000"/>
        </a:spcBef>
        <a:spcAft>
          <a:spcPct val="0"/>
        </a:spcAft>
        <a:buClr>
          <a:srgbClr val="FF0000"/>
        </a:buClr>
        <a:buSzPct val="150000"/>
        <a:buChar char="»"/>
        <a:defRPr sz="2000">
          <a:solidFill>
            <a:schemeClr val="tx1"/>
          </a:solidFill>
          <a:latin typeface="+mn-lt"/>
          <a:ea typeface="ＭＳ Ｐゴシック" pitchFamily="68" charset="-128"/>
        </a:defRPr>
      </a:lvl6pPr>
      <a:lvl7pPr marL="2971800" indent="-228600" algn="l" rtl="0" eaLnBrk="1" fontAlgn="base" hangingPunct="1">
        <a:spcBef>
          <a:spcPct val="20000"/>
        </a:spcBef>
        <a:spcAft>
          <a:spcPct val="0"/>
        </a:spcAft>
        <a:buClr>
          <a:srgbClr val="FF0000"/>
        </a:buClr>
        <a:buSzPct val="150000"/>
        <a:buChar char="»"/>
        <a:defRPr sz="2000">
          <a:solidFill>
            <a:schemeClr val="tx1"/>
          </a:solidFill>
          <a:latin typeface="+mn-lt"/>
          <a:ea typeface="ＭＳ Ｐゴシック" pitchFamily="68" charset="-128"/>
        </a:defRPr>
      </a:lvl7pPr>
      <a:lvl8pPr marL="3429000" indent="-228600" algn="l" rtl="0" eaLnBrk="1" fontAlgn="base" hangingPunct="1">
        <a:spcBef>
          <a:spcPct val="20000"/>
        </a:spcBef>
        <a:spcAft>
          <a:spcPct val="0"/>
        </a:spcAft>
        <a:buClr>
          <a:srgbClr val="FF0000"/>
        </a:buClr>
        <a:buSzPct val="150000"/>
        <a:buChar char="»"/>
        <a:defRPr sz="2000">
          <a:solidFill>
            <a:schemeClr val="tx1"/>
          </a:solidFill>
          <a:latin typeface="+mn-lt"/>
          <a:ea typeface="ＭＳ Ｐゴシック" pitchFamily="68" charset="-128"/>
        </a:defRPr>
      </a:lvl8pPr>
      <a:lvl9pPr marL="3886200" indent="-228600" algn="l" rtl="0" eaLnBrk="1" fontAlgn="base" hangingPunct="1">
        <a:spcBef>
          <a:spcPct val="20000"/>
        </a:spcBef>
        <a:spcAft>
          <a:spcPct val="0"/>
        </a:spcAft>
        <a:buClr>
          <a:srgbClr val="FF0000"/>
        </a:buClr>
        <a:buSzPct val="150000"/>
        <a:buChar char="»"/>
        <a:defRPr sz="2000">
          <a:solidFill>
            <a:schemeClr val="tx1"/>
          </a:solidFill>
          <a:latin typeface="+mn-lt"/>
          <a:ea typeface="ＭＳ Ｐゴシック" pitchFamily="68" charset="-128"/>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10"/>
          <p:cNvSpPr>
            <a:spLocks noGrp="1" noChangeArrowheads="1"/>
          </p:cNvSpPr>
          <p:nvPr>
            <p:ph type="title"/>
          </p:nvPr>
        </p:nvSpPr>
        <p:spPr bwMode="auto">
          <a:xfrm>
            <a:off x="0" y="83820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v-SE" altLang="en-US"/>
              <a:t>Klicka här för att ändra format</a:t>
            </a:r>
          </a:p>
        </p:txBody>
      </p:sp>
      <p:sp>
        <p:nvSpPr>
          <p:cNvPr id="3075" name="Rectangle 11"/>
          <p:cNvSpPr>
            <a:spLocks noGrp="1" noChangeArrowheads="1"/>
          </p:cNvSpPr>
          <p:nvPr>
            <p:ph type="body" idx="1"/>
          </p:nvPr>
        </p:nvSpPr>
        <p:spPr bwMode="auto">
          <a:xfrm>
            <a:off x="685800" y="1981200"/>
            <a:ext cx="77724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en-US"/>
              <a:t>Klicka här för att ändra format på bakgrundstexten</a:t>
            </a:r>
          </a:p>
          <a:p>
            <a:pPr lvl="1"/>
            <a:r>
              <a:rPr lang="sv-SE" altLang="en-US"/>
              <a:t>Nivå två</a:t>
            </a:r>
          </a:p>
          <a:p>
            <a:pPr lvl="2"/>
            <a:r>
              <a:rPr lang="sv-SE" altLang="en-US"/>
              <a:t>Nivå tre</a:t>
            </a:r>
          </a:p>
          <a:p>
            <a:pPr lvl="3"/>
            <a:r>
              <a:rPr lang="sv-SE" altLang="en-US"/>
              <a:t>Nivå fyra</a:t>
            </a:r>
          </a:p>
          <a:p>
            <a:pPr lvl="4"/>
            <a:r>
              <a:rPr lang="sv-SE" altLang="en-US"/>
              <a:t>Nivå fem</a:t>
            </a:r>
          </a:p>
        </p:txBody>
      </p:sp>
      <p:pic>
        <p:nvPicPr>
          <p:cNvPr id="3076" name="Bildobjekt 9" descr="Chalmers Univ logo_svart.emf"/>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23850" y="171450"/>
            <a:ext cx="11049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Rak 11"/>
          <p:cNvCxnSpPr/>
          <p:nvPr/>
        </p:nvCxnSpPr>
        <p:spPr bwMode="auto">
          <a:xfrm>
            <a:off x="0" y="457200"/>
            <a:ext cx="9144000" cy="1588"/>
          </a:xfrm>
          <a:prstGeom prst="line">
            <a:avLst/>
          </a:prstGeom>
          <a:solidFill>
            <a:schemeClr val="accent1"/>
          </a:solidFill>
          <a:ln w="3175" cap="flat" cmpd="sng" algn="ctr">
            <a:solidFill>
              <a:schemeClr val="bg2">
                <a:lumMod val="40000"/>
                <a:lumOff val="60000"/>
              </a:schemeClr>
            </a:solidFill>
            <a:prstDash val="solid"/>
            <a:round/>
            <a:headEnd type="none" w="med" len="med"/>
            <a:tailEnd type="none" w="med" len="med"/>
          </a:ln>
          <a:effectLst/>
        </p:spPr>
      </p:cxnSp>
      <p:pic>
        <p:nvPicPr>
          <p:cNvPr id="3078" name="Bildobjekt 8" descr="Logo GUeng_leftSV.jp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1835150" y="63500"/>
            <a:ext cx="2551113"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079" name="Rak 12"/>
          <p:cNvCxnSpPr>
            <a:cxnSpLocks noChangeShapeType="1"/>
          </p:cNvCxnSpPr>
          <p:nvPr/>
        </p:nvCxnSpPr>
        <p:spPr bwMode="auto">
          <a:xfrm rot="5400000">
            <a:off x="1526381" y="240507"/>
            <a:ext cx="185737" cy="0"/>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762476992"/>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98" r:id="rId12"/>
  </p:sldLayoutIdLst>
  <p:hf hdr="0" ftr="0" dt="0"/>
  <p:txStyles>
    <p:titleStyle>
      <a:lvl1pPr algn="ctr" rtl="0" eaLnBrk="0" fontAlgn="base" hangingPunct="0">
        <a:spcBef>
          <a:spcPct val="0"/>
        </a:spcBef>
        <a:spcAft>
          <a:spcPct val="0"/>
        </a:spcAft>
        <a:defRPr sz="4000" b="1">
          <a:solidFill>
            <a:schemeClr val="tx1"/>
          </a:solidFill>
          <a:latin typeface="+mj-lt"/>
          <a:ea typeface="MS PGothic" panose="020B0600070205080204" pitchFamily="34" charset="-128"/>
          <a:cs typeface="Akzidenz-Bd for Chalmers"/>
        </a:defRPr>
      </a:lvl1pPr>
      <a:lvl2pPr algn="ctr" rtl="0" eaLnBrk="0" fontAlgn="base" hangingPunct="0">
        <a:spcBef>
          <a:spcPct val="0"/>
        </a:spcBef>
        <a:spcAft>
          <a:spcPct val="0"/>
        </a:spcAft>
        <a:defRPr sz="4000" b="1">
          <a:solidFill>
            <a:schemeClr val="tx1"/>
          </a:solidFill>
          <a:latin typeface="Arial Black" pitchFamily="68" charset="0"/>
          <a:ea typeface="MS PGothic" panose="020B0600070205080204" pitchFamily="34" charset="-128"/>
          <a:cs typeface="Akzidenz-Bd for Chalmers" pitchFamily="2"/>
        </a:defRPr>
      </a:lvl2pPr>
      <a:lvl3pPr algn="ctr" rtl="0" eaLnBrk="0" fontAlgn="base" hangingPunct="0">
        <a:spcBef>
          <a:spcPct val="0"/>
        </a:spcBef>
        <a:spcAft>
          <a:spcPct val="0"/>
        </a:spcAft>
        <a:defRPr sz="4000" b="1">
          <a:solidFill>
            <a:schemeClr val="tx1"/>
          </a:solidFill>
          <a:latin typeface="Arial Black" pitchFamily="68" charset="0"/>
          <a:ea typeface="MS PGothic" panose="020B0600070205080204" pitchFamily="34" charset="-128"/>
          <a:cs typeface="Akzidenz-Bd for Chalmers" pitchFamily="2"/>
        </a:defRPr>
      </a:lvl3pPr>
      <a:lvl4pPr algn="ctr" rtl="0" eaLnBrk="0" fontAlgn="base" hangingPunct="0">
        <a:spcBef>
          <a:spcPct val="0"/>
        </a:spcBef>
        <a:spcAft>
          <a:spcPct val="0"/>
        </a:spcAft>
        <a:defRPr sz="4000" b="1">
          <a:solidFill>
            <a:schemeClr val="tx1"/>
          </a:solidFill>
          <a:latin typeface="Arial Black" pitchFamily="68" charset="0"/>
          <a:ea typeface="MS PGothic" panose="020B0600070205080204" pitchFamily="34" charset="-128"/>
          <a:cs typeface="Akzidenz-Bd for Chalmers" pitchFamily="2"/>
        </a:defRPr>
      </a:lvl4pPr>
      <a:lvl5pPr algn="ctr" rtl="0" eaLnBrk="0" fontAlgn="base" hangingPunct="0">
        <a:spcBef>
          <a:spcPct val="0"/>
        </a:spcBef>
        <a:spcAft>
          <a:spcPct val="0"/>
        </a:spcAft>
        <a:defRPr sz="4000" b="1">
          <a:solidFill>
            <a:schemeClr val="tx1"/>
          </a:solidFill>
          <a:latin typeface="Arial Black" pitchFamily="68" charset="0"/>
          <a:ea typeface="MS PGothic" panose="020B0600070205080204" pitchFamily="34" charset="-128"/>
          <a:cs typeface="Akzidenz-Bd for Chalmers" pitchFamily="2"/>
        </a:defRPr>
      </a:lvl5pPr>
      <a:lvl6pPr marL="457200" algn="ctr" rtl="0" eaLnBrk="1" fontAlgn="base" hangingPunct="1">
        <a:spcBef>
          <a:spcPct val="0"/>
        </a:spcBef>
        <a:spcAft>
          <a:spcPct val="0"/>
        </a:spcAft>
        <a:defRPr sz="4000">
          <a:solidFill>
            <a:schemeClr val="bg1"/>
          </a:solidFill>
          <a:latin typeface="Arial Black" pitchFamily="68" charset="0"/>
        </a:defRPr>
      </a:lvl6pPr>
      <a:lvl7pPr marL="914400" algn="ctr" rtl="0" eaLnBrk="1" fontAlgn="base" hangingPunct="1">
        <a:spcBef>
          <a:spcPct val="0"/>
        </a:spcBef>
        <a:spcAft>
          <a:spcPct val="0"/>
        </a:spcAft>
        <a:defRPr sz="4000">
          <a:solidFill>
            <a:schemeClr val="bg1"/>
          </a:solidFill>
          <a:latin typeface="Arial Black" pitchFamily="68" charset="0"/>
        </a:defRPr>
      </a:lvl7pPr>
      <a:lvl8pPr marL="1371600" algn="ctr" rtl="0" eaLnBrk="1" fontAlgn="base" hangingPunct="1">
        <a:spcBef>
          <a:spcPct val="0"/>
        </a:spcBef>
        <a:spcAft>
          <a:spcPct val="0"/>
        </a:spcAft>
        <a:defRPr sz="4000">
          <a:solidFill>
            <a:schemeClr val="bg1"/>
          </a:solidFill>
          <a:latin typeface="Arial Black" pitchFamily="68" charset="0"/>
        </a:defRPr>
      </a:lvl8pPr>
      <a:lvl9pPr marL="1828800" algn="ctr" rtl="0" eaLnBrk="1" fontAlgn="base" hangingPunct="1">
        <a:spcBef>
          <a:spcPct val="0"/>
        </a:spcBef>
        <a:spcAft>
          <a:spcPct val="0"/>
        </a:spcAft>
        <a:defRPr sz="4000">
          <a:solidFill>
            <a:schemeClr val="bg1"/>
          </a:solidFill>
          <a:latin typeface="Arial Black" pitchFamily="68" charset="0"/>
        </a:defRPr>
      </a:lvl9pPr>
    </p:titleStyle>
    <p:bodyStyle>
      <a:lvl1pPr marL="342900" indent="-342900" algn="l" rtl="0" eaLnBrk="0" fontAlgn="base" hangingPunct="0">
        <a:spcBef>
          <a:spcPct val="20000"/>
        </a:spcBef>
        <a:spcAft>
          <a:spcPct val="0"/>
        </a:spcAft>
        <a:buClr>
          <a:srgbClr val="FF0000"/>
        </a:buClr>
        <a:buSzPct val="150000"/>
        <a:buChar char="•"/>
        <a:defRPr sz="2000">
          <a:solidFill>
            <a:schemeClr val="tx1"/>
          </a:solidFill>
          <a:latin typeface="+mn-lt"/>
          <a:ea typeface="MS PGothic" panose="020B0600070205080204" pitchFamily="34" charset="-128"/>
          <a:cs typeface="Akzidenz for Chalmers Regular"/>
        </a:defRPr>
      </a:lvl1pPr>
      <a:lvl2pPr marL="742950" indent="-285750" algn="l" rtl="0" eaLnBrk="0" fontAlgn="base" hangingPunct="0">
        <a:spcBef>
          <a:spcPct val="20000"/>
        </a:spcBef>
        <a:spcAft>
          <a:spcPct val="0"/>
        </a:spcAft>
        <a:buClr>
          <a:srgbClr val="FF0000"/>
        </a:buClr>
        <a:buSzPct val="150000"/>
        <a:buChar char="–"/>
        <a:defRPr sz="2000">
          <a:solidFill>
            <a:schemeClr val="tx1"/>
          </a:solidFill>
          <a:latin typeface="+mn-lt"/>
          <a:ea typeface="MS PGothic" panose="020B0600070205080204" pitchFamily="34" charset="-128"/>
          <a:cs typeface="Akzidenz for Chalmers Regular"/>
        </a:defRPr>
      </a:lvl2pPr>
      <a:lvl3pPr marL="1143000" indent="-228600" algn="l" rtl="0" eaLnBrk="0" fontAlgn="base" hangingPunct="0">
        <a:spcBef>
          <a:spcPct val="20000"/>
        </a:spcBef>
        <a:spcAft>
          <a:spcPct val="0"/>
        </a:spcAft>
        <a:buClr>
          <a:srgbClr val="FF0000"/>
        </a:buClr>
        <a:buSzPct val="150000"/>
        <a:buChar char="•"/>
        <a:defRPr sz="2000">
          <a:solidFill>
            <a:schemeClr val="tx1"/>
          </a:solidFill>
          <a:latin typeface="+mn-lt"/>
          <a:ea typeface="MS PGothic" panose="020B0600070205080204" pitchFamily="34" charset="-128"/>
          <a:cs typeface="Akzidenz for Chalmers Regular"/>
        </a:defRPr>
      </a:lvl3pPr>
      <a:lvl4pPr marL="1600200" indent="-228600" algn="l" rtl="0" eaLnBrk="0" fontAlgn="base" hangingPunct="0">
        <a:spcBef>
          <a:spcPct val="20000"/>
        </a:spcBef>
        <a:spcAft>
          <a:spcPct val="0"/>
        </a:spcAft>
        <a:buClr>
          <a:srgbClr val="FF0000"/>
        </a:buClr>
        <a:buSzPct val="150000"/>
        <a:buChar char="–"/>
        <a:defRPr sz="2000">
          <a:solidFill>
            <a:schemeClr val="tx1"/>
          </a:solidFill>
          <a:latin typeface="+mn-lt"/>
          <a:ea typeface="MS PGothic" panose="020B0600070205080204" pitchFamily="34" charset="-128"/>
          <a:cs typeface="Akzidenz for Chalmers Regular"/>
        </a:defRPr>
      </a:lvl4pPr>
      <a:lvl5pPr marL="2057400" indent="-228600" algn="l" rtl="0" eaLnBrk="0" fontAlgn="base" hangingPunct="0">
        <a:spcBef>
          <a:spcPct val="20000"/>
        </a:spcBef>
        <a:spcAft>
          <a:spcPct val="0"/>
        </a:spcAft>
        <a:buClr>
          <a:srgbClr val="FF0000"/>
        </a:buClr>
        <a:buSzPct val="150000"/>
        <a:buChar char="»"/>
        <a:defRPr sz="2000">
          <a:solidFill>
            <a:schemeClr val="tx1"/>
          </a:solidFill>
          <a:latin typeface="+mn-lt"/>
          <a:ea typeface="MS PGothic" panose="020B0600070205080204" pitchFamily="34" charset="-128"/>
          <a:cs typeface="Akzidenz for Chalmers Regular"/>
        </a:defRPr>
      </a:lvl5pPr>
      <a:lvl6pPr marL="2514600" indent="-228600" algn="l" rtl="0" eaLnBrk="1" fontAlgn="base" hangingPunct="1">
        <a:spcBef>
          <a:spcPct val="20000"/>
        </a:spcBef>
        <a:spcAft>
          <a:spcPct val="0"/>
        </a:spcAft>
        <a:buClr>
          <a:srgbClr val="FF0000"/>
        </a:buClr>
        <a:buSzPct val="150000"/>
        <a:buChar char="»"/>
        <a:defRPr sz="2000">
          <a:solidFill>
            <a:schemeClr val="tx1"/>
          </a:solidFill>
          <a:latin typeface="+mn-lt"/>
          <a:ea typeface="ＭＳ Ｐゴシック" pitchFamily="68" charset="-128"/>
        </a:defRPr>
      </a:lvl6pPr>
      <a:lvl7pPr marL="2971800" indent="-228600" algn="l" rtl="0" eaLnBrk="1" fontAlgn="base" hangingPunct="1">
        <a:spcBef>
          <a:spcPct val="20000"/>
        </a:spcBef>
        <a:spcAft>
          <a:spcPct val="0"/>
        </a:spcAft>
        <a:buClr>
          <a:srgbClr val="FF0000"/>
        </a:buClr>
        <a:buSzPct val="150000"/>
        <a:buChar char="»"/>
        <a:defRPr sz="2000">
          <a:solidFill>
            <a:schemeClr val="tx1"/>
          </a:solidFill>
          <a:latin typeface="+mn-lt"/>
          <a:ea typeface="ＭＳ Ｐゴシック" pitchFamily="68" charset="-128"/>
        </a:defRPr>
      </a:lvl7pPr>
      <a:lvl8pPr marL="3429000" indent="-228600" algn="l" rtl="0" eaLnBrk="1" fontAlgn="base" hangingPunct="1">
        <a:spcBef>
          <a:spcPct val="20000"/>
        </a:spcBef>
        <a:spcAft>
          <a:spcPct val="0"/>
        </a:spcAft>
        <a:buClr>
          <a:srgbClr val="FF0000"/>
        </a:buClr>
        <a:buSzPct val="150000"/>
        <a:buChar char="»"/>
        <a:defRPr sz="2000">
          <a:solidFill>
            <a:schemeClr val="tx1"/>
          </a:solidFill>
          <a:latin typeface="+mn-lt"/>
          <a:ea typeface="ＭＳ Ｐゴシック" pitchFamily="68" charset="-128"/>
        </a:defRPr>
      </a:lvl8pPr>
      <a:lvl9pPr marL="3886200" indent="-228600" algn="l" rtl="0" eaLnBrk="1" fontAlgn="base" hangingPunct="1">
        <a:spcBef>
          <a:spcPct val="20000"/>
        </a:spcBef>
        <a:spcAft>
          <a:spcPct val="0"/>
        </a:spcAft>
        <a:buClr>
          <a:srgbClr val="FF0000"/>
        </a:buClr>
        <a:buSzPct val="150000"/>
        <a:buChar char="»"/>
        <a:defRPr sz="2000">
          <a:solidFill>
            <a:schemeClr val="tx1"/>
          </a:solidFill>
          <a:latin typeface="+mn-lt"/>
          <a:ea typeface="ＭＳ Ｐゴシック" pitchFamily="68" charset="-128"/>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
          <p:cNvSpPr>
            <a:spLocks noGrp="1" noChangeArrowheads="1"/>
          </p:cNvSpPr>
          <p:nvPr>
            <p:ph type="title"/>
          </p:nvPr>
        </p:nvSpPr>
        <p:spPr bwMode="auto">
          <a:xfrm>
            <a:off x="0" y="83820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v-SE" altLang="en-US"/>
              <a:t>Klicka här för att ändra format</a:t>
            </a:r>
          </a:p>
        </p:txBody>
      </p:sp>
      <p:sp>
        <p:nvSpPr>
          <p:cNvPr id="1027" name="Rectangle 11"/>
          <p:cNvSpPr>
            <a:spLocks noGrp="1" noChangeArrowheads="1"/>
          </p:cNvSpPr>
          <p:nvPr>
            <p:ph type="body" idx="1"/>
          </p:nvPr>
        </p:nvSpPr>
        <p:spPr bwMode="auto">
          <a:xfrm>
            <a:off x="685800" y="1981200"/>
            <a:ext cx="77724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en-US"/>
              <a:t>Klicka här för att ändra format på bakgrundstexten</a:t>
            </a:r>
          </a:p>
          <a:p>
            <a:pPr lvl="1"/>
            <a:r>
              <a:rPr lang="sv-SE" altLang="en-US"/>
              <a:t>Nivå två</a:t>
            </a:r>
          </a:p>
          <a:p>
            <a:pPr lvl="2"/>
            <a:r>
              <a:rPr lang="sv-SE" altLang="en-US"/>
              <a:t>Nivå tre</a:t>
            </a:r>
          </a:p>
          <a:p>
            <a:pPr lvl="3"/>
            <a:r>
              <a:rPr lang="sv-SE" altLang="en-US"/>
              <a:t>Nivå fyra</a:t>
            </a:r>
          </a:p>
          <a:p>
            <a:pPr lvl="4"/>
            <a:r>
              <a:rPr lang="sv-SE" altLang="en-US"/>
              <a:t>Nivå fem</a:t>
            </a:r>
          </a:p>
        </p:txBody>
      </p:sp>
      <p:pic>
        <p:nvPicPr>
          <p:cNvPr id="1028" name="Bildobjekt 9" descr="Chalmers Univ logo_svart.emf"/>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23850" y="171450"/>
            <a:ext cx="11049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Rak 11"/>
          <p:cNvCxnSpPr/>
          <p:nvPr/>
        </p:nvCxnSpPr>
        <p:spPr bwMode="auto">
          <a:xfrm>
            <a:off x="0" y="457200"/>
            <a:ext cx="9144000" cy="1588"/>
          </a:xfrm>
          <a:prstGeom prst="line">
            <a:avLst/>
          </a:prstGeom>
          <a:solidFill>
            <a:schemeClr val="accent1"/>
          </a:solidFill>
          <a:ln w="3175" cap="flat" cmpd="sng" algn="ctr">
            <a:solidFill>
              <a:schemeClr val="bg2">
                <a:lumMod val="40000"/>
                <a:lumOff val="60000"/>
              </a:schemeClr>
            </a:solidFill>
            <a:prstDash val="solid"/>
            <a:round/>
            <a:headEnd type="none" w="med" len="med"/>
            <a:tailEnd type="none" w="med" len="med"/>
          </a:ln>
          <a:effectLst/>
        </p:spPr>
      </p:cxnSp>
      <p:pic>
        <p:nvPicPr>
          <p:cNvPr id="1030" name="Bildobjekt 8" descr="Logo GUeng_leftSV.jpg"/>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1835150" y="63500"/>
            <a:ext cx="2551113"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31" name="Rak 12"/>
          <p:cNvCxnSpPr>
            <a:cxnSpLocks noChangeShapeType="1"/>
          </p:cNvCxnSpPr>
          <p:nvPr/>
        </p:nvCxnSpPr>
        <p:spPr bwMode="auto">
          <a:xfrm rot="5400000">
            <a:off x="1526381" y="240507"/>
            <a:ext cx="185737" cy="0"/>
          </a:xfrm>
          <a:prstGeom prst="line">
            <a:avLst/>
          </a:prstGeom>
          <a:noFill/>
          <a:ln w="6350" algn="ctr">
            <a:solidFill>
              <a:schemeClr val="tx1"/>
            </a:solidFill>
            <a:round/>
            <a:headEnd/>
            <a:tailEnd/>
          </a:ln>
          <a:extLst>
            <a:ext uri="{909E8E84-426E-40DD-AFC4-6F175D3DCCD1}">
              <a14:hiddenFill xmlns:a14="http://schemas.microsoft.com/office/drawing/2010/main">
                <a:noFill/>
              </a14:hiddenFill>
            </a:ext>
          </a:extLst>
        </p:spPr>
      </p:cxnSp>
      <p:sp>
        <p:nvSpPr>
          <p:cNvPr id="1032" name="TextBox 10"/>
          <p:cNvSpPr txBox="1">
            <a:spLocks noChangeArrowheads="1"/>
          </p:cNvSpPr>
          <p:nvPr userDrawn="1"/>
        </p:nvSpPr>
        <p:spPr bwMode="auto">
          <a:xfrm>
            <a:off x="7823200" y="106363"/>
            <a:ext cx="11271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defRPr/>
            </a:pPr>
            <a:r>
              <a:rPr lang="en-US" sz="1200">
                <a:solidFill>
                  <a:srgbClr val="D9D9D9"/>
                </a:solidFill>
                <a:latin typeface="Calibri" pitchFamily="34" charset="0"/>
              </a:rPr>
              <a:t>MRV Chaudron</a:t>
            </a:r>
            <a:endParaRPr lang="sv-SE" sz="1200">
              <a:solidFill>
                <a:srgbClr val="D9D9D9"/>
              </a:solidFill>
              <a:latin typeface="Calibri" pitchFamily="34" charset="0"/>
            </a:endParaRPr>
          </a:p>
        </p:txBody>
      </p:sp>
    </p:spTree>
    <p:extLst>
      <p:ext uri="{BB962C8B-B14F-4D97-AF65-F5344CB8AC3E}">
        <p14:creationId xmlns:p14="http://schemas.microsoft.com/office/powerpoint/2010/main" val="2765606560"/>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 id="2147483797" r:id="rId13"/>
  </p:sldLayoutIdLst>
  <p:txStyles>
    <p:titleStyle>
      <a:lvl1pPr algn="ctr" rtl="0" eaLnBrk="0" fontAlgn="base" hangingPunct="0">
        <a:spcBef>
          <a:spcPct val="0"/>
        </a:spcBef>
        <a:spcAft>
          <a:spcPct val="0"/>
        </a:spcAft>
        <a:defRPr sz="4000" b="1">
          <a:solidFill>
            <a:schemeClr val="tx1"/>
          </a:solidFill>
          <a:latin typeface="+mj-lt"/>
          <a:ea typeface="MS PGothic" pitchFamily="34" charset="-128"/>
          <a:cs typeface="Akzidenz-Bd for Chalmers"/>
        </a:defRPr>
      </a:lvl1pPr>
      <a:lvl2pPr algn="ctr" rtl="0" eaLnBrk="0" fontAlgn="base" hangingPunct="0">
        <a:spcBef>
          <a:spcPct val="0"/>
        </a:spcBef>
        <a:spcAft>
          <a:spcPct val="0"/>
        </a:spcAft>
        <a:defRPr sz="4000" b="1">
          <a:solidFill>
            <a:schemeClr val="tx1"/>
          </a:solidFill>
          <a:latin typeface="Arial Black" pitchFamily="68" charset="0"/>
          <a:ea typeface="MS PGothic" pitchFamily="34" charset="-128"/>
          <a:cs typeface="Akzidenz-Bd for Chalmers" pitchFamily="2"/>
        </a:defRPr>
      </a:lvl2pPr>
      <a:lvl3pPr algn="ctr" rtl="0" eaLnBrk="0" fontAlgn="base" hangingPunct="0">
        <a:spcBef>
          <a:spcPct val="0"/>
        </a:spcBef>
        <a:spcAft>
          <a:spcPct val="0"/>
        </a:spcAft>
        <a:defRPr sz="4000" b="1">
          <a:solidFill>
            <a:schemeClr val="tx1"/>
          </a:solidFill>
          <a:latin typeface="Arial Black" pitchFamily="68" charset="0"/>
          <a:ea typeface="MS PGothic" pitchFamily="34" charset="-128"/>
          <a:cs typeface="Akzidenz-Bd for Chalmers" pitchFamily="2"/>
        </a:defRPr>
      </a:lvl3pPr>
      <a:lvl4pPr algn="ctr" rtl="0" eaLnBrk="0" fontAlgn="base" hangingPunct="0">
        <a:spcBef>
          <a:spcPct val="0"/>
        </a:spcBef>
        <a:spcAft>
          <a:spcPct val="0"/>
        </a:spcAft>
        <a:defRPr sz="4000" b="1">
          <a:solidFill>
            <a:schemeClr val="tx1"/>
          </a:solidFill>
          <a:latin typeface="Arial Black" pitchFamily="68" charset="0"/>
          <a:ea typeface="MS PGothic" pitchFamily="34" charset="-128"/>
          <a:cs typeface="Akzidenz-Bd for Chalmers" pitchFamily="2"/>
        </a:defRPr>
      </a:lvl4pPr>
      <a:lvl5pPr algn="ctr" rtl="0" eaLnBrk="0" fontAlgn="base" hangingPunct="0">
        <a:spcBef>
          <a:spcPct val="0"/>
        </a:spcBef>
        <a:spcAft>
          <a:spcPct val="0"/>
        </a:spcAft>
        <a:defRPr sz="4000" b="1">
          <a:solidFill>
            <a:schemeClr val="tx1"/>
          </a:solidFill>
          <a:latin typeface="Arial Black" pitchFamily="68" charset="0"/>
          <a:ea typeface="MS PGothic" pitchFamily="34" charset="-128"/>
          <a:cs typeface="Akzidenz-Bd for Chalmers" pitchFamily="2"/>
        </a:defRPr>
      </a:lvl5pPr>
      <a:lvl6pPr marL="457200" algn="ctr" rtl="0" eaLnBrk="1" fontAlgn="base" hangingPunct="1">
        <a:spcBef>
          <a:spcPct val="0"/>
        </a:spcBef>
        <a:spcAft>
          <a:spcPct val="0"/>
        </a:spcAft>
        <a:defRPr sz="4000">
          <a:solidFill>
            <a:schemeClr val="bg1"/>
          </a:solidFill>
          <a:latin typeface="Arial Black" pitchFamily="68" charset="0"/>
        </a:defRPr>
      </a:lvl6pPr>
      <a:lvl7pPr marL="914400" algn="ctr" rtl="0" eaLnBrk="1" fontAlgn="base" hangingPunct="1">
        <a:spcBef>
          <a:spcPct val="0"/>
        </a:spcBef>
        <a:spcAft>
          <a:spcPct val="0"/>
        </a:spcAft>
        <a:defRPr sz="4000">
          <a:solidFill>
            <a:schemeClr val="bg1"/>
          </a:solidFill>
          <a:latin typeface="Arial Black" pitchFamily="68" charset="0"/>
        </a:defRPr>
      </a:lvl7pPr>
      <a:lvl8pPr marL="1371600" algn="ctr" rtl="0" eaLnBrk="1" fontAlgn="base" hangingPunct="1">
        <a:spcBef>
          <a:spcPct val="0"/>
        </a:spcBef>
        <a:spcAft>
          <a:spcPct val="0"/>
        </a:spcAft>
        <a:defRPr sz="4000">
          <a:solidFill>
            <a:schemeClr val="bg1"/>
          </a:solidFill>
          <a:latin typeface="Arial Black" pitchFamily="68" charset="0"/>
        </a:defRPr>
      </a:lvl8pPr>
      <a:lvl9pPr marL="1828800" algn="ctr" rtl="0" eaLnBrk="1" fontAlgn="base" hangingPunct="1">
        <a:spcBef>
          <a:spcPct val="0"/>
        </a:spcBef>
        <a:spcAft>
          <a:spcPct val="0"/>
        </a:spcAft>
        <a:defRPr sz="4000">
          <a:solidFill>
            <a:schemeClr val="bg1"/>
          </a:solidFill>
          <a:latin typeface="Arial Black" pitchFamily="68" charset="0"/>
        </a:defRPr>
      </a:lvl9pPr>
    </p:titleStyle>
    <p:bodyStyle>
      <a:lvl1pPr marL="342900" indent="-342900" algn="l" rtl="0" eaLnBrk="0" fontAlgn="base" hangingPunct="0">
        <a:spcBef>
          <a:spcPct val="20000"/>
        </a:spcBef>
        <a:spcAft>
          <a:spcPct val="0"/>
        </a:spcAft>
        <a:buSzPct val="100000"/>
        <a:buFont typeface="Arial" panose="020B0604020202020204" pitchFamily="34" charset="0"/>
        <a:buChar char="•"/>
        <a:defRPr sz="2000">
          <a:solidFill>
            <a:schemeClr val="tx1"/>
          </a:solidFill>
          <a:latin typeface="+mn-lt"/>
          <a:ea typeface="MS PGothic" pitchFamily="34" charset="-128"/>
          <a:cs typeface="Akzidenz for Chalmers Regular"/>
        </a:defRPr>
      </a:lvl1pPr>
      <a:lvl2pPr marL="742950" indent="-285750" algn="l" rtl="0" eaLnBrk="0" fontAlgn="base" hangingPunct="0">
        <a:spcBef>
          <a:spcPct val="20000"/>
        </a:spcBef>
        <a:spcAft>
          <a:spcPct val="0"/>
        </a:spcAft>
        <a:buSzPct val="100000"/>
        <a:buFont typeface="Arial" panose="020B0604020202020204" pitchFamily="34" charset="0"/>
        <a:buChar char="•"/>
        <a:defRPr sz="2000">
          <a:solidFill>
            <a:schemeClr val="tx1"/>
          </a:solidFill>
          <a:latin typeface="+mn-lt"/>
          <a:ea typeface="MS PGothic" pitchFamily="34" charset="-128"/>
          <a:cs typeface="Akzidenz for Chalmers Regular"/>
        </a:defRPr>
      </a:lvl2pPr>
      <a:lvl3pPr marL="1143000" indent="-228600" algn="l" rtl="0" eaLnBrk="0" fontAlgn="base" hangingPunct="0">
        <a:spcBef>
          <a:spcPct val="20000"/>
        </a:spcBef>
        <a:spcAft>
          <a:spcPct val="0"/>
        </a:spcAft>
        <a:buSzPct val="100000"/>
        <a:buFont typeface="Arial" panose="020B0604020202020204" pitchFamily="34" charset="0"/>
        <a:buChar char="•"/>
        <a:defRPr sz="2000">
          <a:solidFill>
            <a:schemeClr val="tx1"/>
          </a:solidFill>
          <a:latin typeface="+mn-lt"/>
          <a:ea typeface="MS PGothic" pitchFamily="34" charset="-128"/>
          <a:cs typeface="Akzidenz for Chalmers Regular"/>
        </a:defRPr>
      </a:lvl3pPr>
      <a:lvl4pPr marL="1600200" indent="-228600" algn="l" rtl="0" eaLnBrk="0" fontAlgn="base" hangingPunct="0">
        <a:spcBef>
          <a:spcPct val="20000"/>
        </a:spcBef>
        <a:spcAft>
          <a:spcPct val="0"/>
        </a:spcAft>
        <a:buSzPct val="100000"/>
        <a:buFont typeface="Arial" panose="020B0604020202020204" pitchFamily="34" charset="0"/>
        <a:buChar char="•"/>
        <a:defRPr sz="2000">
          <a:solidFill>
            <a:schemeClr val="tx1"/>
          </a:solidFill>
          <a:latin typeface="+mn-lt"/>
          <a:ea typeface="MS PGothic" pitchFamily="34" charset="-128"/>
          <a:cs typeface="Akzidenz for Chalmers Regular"/>
        </a:defRPr>
      </a:lvl4pPr>
      <a:lvl5pPr marL="2057400" indent="-228600" algn="l" rtl="0" eaLnBrk="0" fontAlgn="base" hangingPunct="0">
        <a:spcBef>
          <a:spcPct val="20000"/>
        </a:spcBef>
        <a:spcAft>
          <a:spcPct val="0"/>
        </a:spcAft>
        <a:buSzPct val="100000"/>
        <a:buFont typeface="Arial" panose="020B0604020202020204" pitchFamily="34" charset="0"/>
        <a:buChar char="•"/>
        <a:defRPr sz="2000">
          <a:solidFill>
            <a:schemeClr val="tx1"/>
          </a:solidFill>
          <a:latin typeface="+mn-lt"/>
          <a:ea typeface="MS PGothic" pitchFamily="34" charset="-128"/>
          <a:cs typeface="Akzidenz for Chalmers Regular"/>
        </a:defRPr>
      </a:lvl5pPr>
      <a:lvl6pPr marL="2514600" indent="-228600" algn="l" rtl="0" eaLnBrk="1" fontAlgn="base" hangingPunct="1">
        <a:spcBef>
          <a:spcPct val="20000"/>
        </a:spcBef>
        <a:spcAft>
          <a:spcPct val="0"/>
        </a:spcAft>
        <a:buClr>
          <a:srgbClr val="FF0000"/>
        </a:buClr>
        <a:buSzPct val="150000"/>
        <a:buChar char="»"/>
        <a:defRPr sz="2000">
          <a:solidFill>
            <a:schemeClr val="tx1"/>
          </a:solidFill>
          <a:latin typeface="+mn-lt"/>
          <a:ea typeface="ＭＳ Ｐゴシック" pitchFamily="68" charset="-128"/>
        </a:defRPr>
      </a:lvl6pPr>
      <a:lvl7pPr marL="2971800" indent="-228600" algn="l" rtl="0" eaLnBrk="1" fontAlgn="base" hangingPunct="1">
        <a:spcBef>
          <a:spcPct val="20000"/>
        </a:spcBef>
        <a:spcAft>
          <a:spcPct val="0"/>
        </a:spcAft>
        <a:buClr>
          <a:srgbClr val="FF0000"/>
        </a:buClr>
        <a:buSzPct val="150000"/>
        <a:buChar char="»"/>
        <a:defRPr sz="2000">
          <a:solidFill>
            <a:schemeClr val="tx1"/>
          </a:solidFill>
          <a:latin typeface="+mn-lt"/>
          <a:ea typeface="ＭＳ Ｐゴシック" pitchFamily="68" charset="-128"/>
        </a:defRPr>
      </a:lvl7pPr>
      <a:lvl8pPr marL="3429000" indent="-228600" algn="l" rtl="0" eaLnBrk="1" fontAlgn="base" hangingPunct="1">
        <a:spcBef>
          <a:spcPct val="20000"/>
        </a:spcBef>
        <a:spcAft>
          <a:spcPct val="0"/>
        </a:spcAft>
        <a:buClr>
          <a:srgbClr val="FF0000"/>
        </a:buClr>
        <a:buSzPct val="150000"/>
        <a:buChar char="»"/>
        <a:defRPr sz="2000">
          <a:solidFill>
            <a:schemeClr val="tx1"/>
          </a:solidFill>
          <a:latin typeface="+mn-lt"/>
          <a:ea typeface="ＭＳ Ｐゴシック" pitchFamily="68" charset="-128"/>
        </a:defRPr>
      </a:lvl8pPr>
      <a:lvl9pPr marL="3886200" indent="-228600" algn="l" rtl="0" eaLnBrk="1" fontAlgn="base" hangingPunct="1">
        <a:spcBef>
          <a:spcPct val="20000"/>
        </a:spcBef>
        <a:spcAft>
          <a:spcPct val="0"/>
        </a:spcAft>
        <a:buClr>
          <a:srgbClr val="FF0000"/>
        </a:buClr>
        <a:buSzPct val="150000"/>
        <a:buChar char="»"/>
        <a:defRPr sz="2000">
          <a:solidFill>
            <a:schemeClr val="tx1"/>
          </a:solidFill>
          <a:latin typeface="+mn-lt"/>
          <a:ea typeface="ＭＳ Ｐゴシック" pitchFamily="68" charset="-128"/>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wikiwand.com/en/Celestial_Emporium_of_Benevolent_Knowledge" TargetMode="Externa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comments" Target="../comments/comment3.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comments" Target="../comments/comment4.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68.xml"/></Relationships>
</file>

<file path=ppt/slides/_rels/slide3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68.xml"/><Relationship Id="rId4" Type="http://schemas.openxmlformats.org/officeDocument/2006/relationships/comments" Target="../comments/comment5.xml"/></Relationships>
</file>

<file path=ppt/slides/_rels/slide3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2.xml"/></Relationships>
</file>

<file path=ppt/slides/_rels/slide4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52.xml"/></Relationships>
</file>

<file path=ppt/slides/_rels/slide4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6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4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6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comments" Target="../comments/comment6.xml"/><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17.xml"/><Relationship Id="rId4" Type="http://schemas.openxmlformats.org/officeDocument/2006/relationships/comments" Target="../comments/commen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0.xml"/><Relationship Id="rId1" Type="http://schemas.openxmlformats.org/officeDocument/2006/relationships/slideLayout" Target="../slideLayouts/slideLayout15.xml"/><Relationship Id="rId4" Type="http://schemas.openxmlformats.org/officeDocument/2006/relationships/hyperlink" Target="about:blank" TargetMode="Externa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76.xml.rels><?xml version="1.0" encoding="UTF-8" standalone="yes"?>
<Relationships xmlns="http://schemas.openxmlformats.org/package/2006/relationships"><Relationship Id="rId3" Type="http://schemas.openxmlformats.org/officeDocument/2006/relationships/comments" Target="../comments/comment8.xml"/><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hyperlink" Target="https://student.portal.chalmers.se/en/chalmersstudies/Examinations/Pages/how-to-sign-up.aspx" TargetMode="External"/><Relationship Id="rId2" Type="http://schemas.openxmlformats.org/officeDocument/2006/relationships/hyperlink" Target="https://studentportal.gu.se/english/my-studies/cse/Examination/" TargetMode="External"/><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7680" y="1025525"/>
            <a:ext cx="7772400" cy="1470025"/>
          </a:xfrm>
        </p:spPr>
        <p:txBody>
          <a:bodyPr anchor="t">
            <a:normAutofit/>
          </a:bodyPr>
          <a:lstStyle/>
          <a:p>
            <a:r>
              <a:rPr lang="en-US" b="1" dirty="0">
                <a:latin typeface="Corbel" panose="020B0503020204020204" pitchFamily="34" charset="0"/>
              </a:rPr>
              <a:t>Software Analysis &amp; Design </a:t>
            </a:r>
            <a:r>
              <a:rPr lang="en-US" dirty="0">
                <a:latin typeface="Corbel" panose="020B0503020204020204" pitchFamily="34" charset="0"/>
              </a:rPr>
              <a:t>SAD 184</a:t>
            </a:r>
            <a:endParaRPr lang="en-GB" b="1" i="1" dirty="0">
              <a:latin typeface="Corbel" panose="020B0503020204020204" pitchFamily="34" charset="0"/>
            </a:endParaRPr>
          </a:p>
        </p:txBody>
      </p:sp>
      <p:sp>
        <p:nvSpPr>
          <p:cNvPr id="3" name="Subtitle 2"/>
          <p:cNvSpPr>
            <a:spLocks noGrp="1"/>
          </p:cNvSpPr>
          <p:nvPr>
            <p:ph type="subTitle" idx="1"/>
          </p:nvPr>
        </p:nvSpPr>
        <p:spPr>
          <a:xfrm>
            <a:off x="1173480" y="2781300"/>
            <a:ext cx="6400800" cy="1752600"/>
          </a:xfrm>
        </p:spPr>
        <p:txBody>
          <a:bodyPr/>
          <a:lstStyle/>
          <a:p>
            <a:r>
              <a:rPr lang="en-US" dirty="0">
                <a:latin typeface="Corbel" panose="020B0503020204020204" pitchFamily="34" charset="0"/>
              </a:rPr>
              <a:t>Spring 2018 edition</a:t>
            </a:r>
          </a:p>
          <a:p>
            <a:r>
              <a:rPr lang="en-US" dirty="0">
                <a:latin typeface="Corbel" panose="020B0503020204020204" pitchFamily="34" charset="0"/>
              </a:rPr>
              <a:t>Prof. Dr. Michel R.V. Chaudron</a:t>
            </a:r>
          </a:p>
          <a:p>
            <a:r>
              <a:rPr lang="en-US" dirty="0">
                <a:latin typeface="Corbel" panose="020B0503020204020204" pitchFamily="34" charset="0"/>
              </a:rPr>
              <a:t>Dave </a:t>
            </a:r>
            <a:r>
              <a:rPr lang="en-US" dirty="0" err="1">
                <a:latin typeface="Corbel" panose="020B0503020204020204" pitchFamily="34" charset="0"/>
              </a:rPr>
              <a:t>Stikkolorum</a:t>
            </a:r>
            <a:endParaRPr lang="en-GB" dirty="0">
              <a:latin typeface="Corbel" panose="020B0503020204020204" pitchFamily="34" charset="0"/>
            </a:endParaRPr>
          </a:p>
        </p:txBody>
      </p:sp>
      <p:pic>
        <p:nvPicPr>
          <p:cNvPr id="4" name="Content Placeholder 3"/>
          <p:cNvPicPr>
            <a:picLocks noChangeAspect="1"/>
          </p:cNvPicPr>
          <p:nvPr/>
        </p:nvPicPr>
        <p:blipFill rotWithShape="1">
          <a:blip r:embed="rId2"/>
          <a:srcRect l="33881" t="19350" r="37057" b="27343"/>
          <a:stretch/>
        </p:blipFill>
        <p:spPr>
          <a:xfrm>
            <a:off x="6644193" y="4225018"/>
            <a:ext cx="2180493" cy="2249714"/>
          </a:xfrm>
          <a:prstGeom prst="rect">
            <a:avLst/>
          </a:prstGeom>
          <a:noFill/>
          <a:effectLst>
            <a:outerShdw blurRad="63500" sx="102000" sy="102000" algn="ctr" rotWithShape="0">
              <a:prstClr val="black">
                <a:alpha val="40000"/>
              </a:prstClr>
            </a:outerShdw>
          </a:effectLst>
        </p:spPr>
      </p:pic>
      <p:pic>
        <p:nvPicPr>
          <p:cNvPr id="6146" name="Picture 2" descr="https://s14-eu5.ixquick.com/cgi-bin/serveimage?url=http%3A%2F%2Fwww.sofsem.cz%2Fsofsem18%2Fimg%2FChaudron-Michel.jpg&amp;sp=18b9e0b970c01c28f584c844c95bc64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314" y="4330462"/>
            <a:ext cx="2075543" cy="2144270"/>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6148" name="Picture 4" descr="Image result for smile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62177" y="1868482"/>
            <a:ext cx="1544523" cy="1544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24661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 of this lecture</a:t>
            </a:r>
            <a:endParaRPr lang="en-GB" dirty="0"/>
          </a:p>
        </p:txBody>
      </p:sp>
      <p:sp>
        <p:nvSpPr>
          <p:cNvPr id="3" name="Content Placeholder 2"/>
          <p:cNvSpPr>
            <a:spLocks noGrp="1"/>
          </p:cNvSpPr>
          <p:nvPr>
            <p:ph idx="1"/>
          </p:nvPr>
        </p:nvSpPr>
        <p:spPr/>
        <p:txBody>
          <a:bodyPr/>
          <a:lstStyle/>
          <a:p>
            <a:r>
              <a:rPr lang="en-US" dirty="0"/>
              <a:t>Understand:</a:t>
            </a:r>
          </a:p>
          <a:p>
            <a:pPr lvl="1"/>
            <a:r>
              <a:rPr lang="en-GB" dirty="0"/>
              <a:t>Domain Analysis </a:t>
            </a:r>
          </a:p>
          <a:p>
            <a:pPr lvl="1"/>
            <a:r>
              <a:rPr lang="en-GB" dirty="0"/>
              <a:t>Context diagrams</a:t>
            </a:r>
          </a:p>
          <a:p>
            <a:pPr lvl="1"/>
            <a:r>
              <a:rPr lang="en-GB" dirty="0"/>
              <a:t>Stakeholders </a:t>
            </a:r>
          </a:p>
          <a:p>
            <a:pPr lvl="1"/>
            <a:r>
              <a:rPr lang="en-GB" dirty="0"/>
              <a:t>Use Cases </a:t>
            </a:r>
          </a:p>
        </p:txBody>
      </p:sp>
    </p:spTree>
    <p:extLst>
      <p:ext uri="{BB962C8B-B14F-4D97-AF65-F5344CB8AC3E}">
        <p14:creationId xmlns:p14="http://schemas.microsoft.com/office/powerpoint/2010/main" val="19037106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System Analysis?</a:t>
            </a:r>
            <a:endParaRPr lang="en-GB" dirty="0"/>
          </a:p>
        </p:txBody>
      </p:sp>
      <p:sp>
        <p:nvSpPr>
          <p:cNvPr id="3" name="Content Placeholder 2"/>
          <p:cNvSpPr>
            <a:spLocks noGrp="1"/>
          </p:cNvSpPr>
          <p:nvPr>
            <p:ph idx="1"/>
          </p:nvPr>
        </p:nvSpPr>
        <p:spPr/>
        <p:txBody>
          <a:bodyPr/>
          <a:lstStyle/>
          <a:p>
            <a:r>
              <a:rPr lang="en-US" dirty="0"/>
              <a:t>Identify main concepts in problem domain and their interrelations</a:t>
            </a:r>
          </a:p>
          <a:p>
            <a:r>
              <a:rPr lang="en-US" dirty="0"/>
              <a:t>Includes:</a:t>
            </a:r>
          </a:p>
          <a:p>
            <a:pPr lvl="1"/>
            <a:r>
              <a:rPr lang="en-US" dirty="0"/>
              <a:t>Eliciting and understanding requirements</a:t>
            </a:r>
          </a:p>
          <a:p>
            <a:pPr lvl="1"/>
            <a:r>
              <a:rPr lang="en-US" dirty="0"/>
              <a:t>Scoping of system context</a:t>
            </a:r>
          </a:p>
          <a:p>
            <a:pPr lvl="1"/>
            <a:r>
              <a:rPr lang="en-US" dirty="0"/>
              <a:t>Defining main concepts</a:t>
            </a:r>
          </a:p>
          <a:p>
            <a:pPr lvl="1"/>
            <a:endParaRPr lang="en-GB" dirty="0"/>
          </a:p>
        </p:txBody>
      </p:sp>
      <p:pic>
        <p:nvPicPr>
          <p:cNvPr id="23554" name="Picture 2" descr="Image result for what vs how"/>
          <p:cNvPicPr>
            <a:picLocks noChangeAspect="1" noChangeArrowheads="1"/>
          </p:cNvPicPr>
          <p:nvPr/>
        </p:nvPicPr>
        <p:blipFill rotWithShape="1">
          <a:blip r:embed="rId2">
            <a:extLst>
              <a:ext uri="{28A0092B-C50C-407E-A947-70E740481C1C}">
                <a14:useLocalDpi xmlns:a14="http://schemas.microsoft.com/office/drawing/2010/main" val="0"/>
              </a:ext>
            </a:extLst>
          </a:blip>
          <a:srcRect t="14978"/>
          <a:stretch/>
        </p:blipFill>
        <p:spPr bwMode="auto">
          <a:xfrm>
            <a:off x="5529320" y="4373696"/>
            <a:ext cx="3333750" cy="2186562"/>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99238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8788"/>
            <a:ext cx="8229600" cy="766508"/>
          </a:xfrm>
        </p:spPr>
        <p:txBody>
          <a:bodyPr/>
          <a:lstStyle/>
          <a:p>
            <a:r>
              <a:rPr lang="en-US" dirty="0"/>
              <a:t>Domain Analysis</a:t>
            </a:r>
            <a:endParaRPr lang="en-GB" dirty="0"/>
          </a:p>
        </p:txBody>
      </p:sp>
      <p:sp>
        <p:nvSpPr>
          <p:cNvPr id="3" name="Content Placeholder 2"/>
          <p:cNvSpPr>
            <a:spLocks noGrp="1"/>
          </p:cNvSpPr>
          <p:nvPr>
            <p:ph idx="1"/>
          </p:nvPr>
        </p:nvSpPr>
        <p:spPr>
          <a:xfrm>
            <a:off x="346667" y="1710529"/>
            <a:ext cx="8229600" cy="4727131"/>
          </a:xfrm>
        </p:spPr>
        <p:txBody>
          <a:bodyPr>
            <a:normAutofit/>
          </a:bodyPr>
          <a:lstStyle/>
          <a:p>
            <a:pPr marL="0" indent="0">
              <a:buNone/>
            </a:pPr>
            <a:r>
              <a:rPr lang="en-GB" dirty="0"/>
              <a:t>Domain analysis is the process of </a:t>
            </a:r>
          </a:p>
          <a:p>
            <a:pPr marL="0" indent="0">
              <a:buNone/>
            </a:pPr>
            <a:r>
              <a:rPr lang="en-GB" dirty="0"/>
              <a:t>		identifying,</a:t>
            </a:r>
          </a:p>
          <a:p>
            <a:pPr marL="0" indent="0">
              <a:buNone/>
            </a:pPr>
            <a:r>
              <a:rPr lang="en-GB" dirty="0"/>
              <a:t>		collecting, </a:t>
            </a:r>
          </a:p>
          <a:p>
            <a:pPr marL="0" indent="0">
              <a:buNone/>
            </a:pPr>
            <a:r>
              <a:rPr lang="en-GB" dirty="0"/>
              <a:t>		organizing, </a:t>
            </a:r>
          </a:p>
          <a:p>
            <a:pPr marL="0" indent="0">
              <a:buNone/>
            </a:pPr>
            <a:r>
              <a:rPr lang="en-GB" dirty="0"/>
              <a:t>		analysing, and </a:t>
            </a:r>
          </a:p>
          <a:p>
            <a:pPr marL="0" indent="0">
              <a:buNone/>
            </a:pPr>
            <a:r>
              <a:rPr lang="en-GB" dirty="0"/>
              <a:t>		representing</a:t>
            </a:r>
          </a:p>
          <a:p>
            <a:pPr marL="0" indent="0">
              <a:buNone/>
            </a:pPr>
            <a:r>
              <a:rPr lang="en-GB" dirty="0"/>
              <a:t>a domain model</a:t>
            </a:r>
          </a:p>
        </p:txBody>
      </p:sp>
      <p:pic>
        <p:nvPicPr>
          <p:cNvPr id="2050" name="Picture 2" descr="Image result for order cha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5619388" y="3082674"/>
            <a:ext cx="3426794" cy="2989384"/>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50800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Domain Analysis - </a:t>
            </a:r>
            <a:r>
              <a:rPr lang="en-US" dirty="0" err="1"/>
              <a:t>Booch</a:t>
            </a:r>
            <a:endParaRPr lang="en-GB" dirty="0"/>
          </a:p>
        </p:txBody>
      </p:sp>
      <p:sp>
        <p:nvSpPr>
          <p:cNvPr id="3" name="Content Placeholder 2"/>
          <p:cNvSpPr>
            <a:spLocks noGrp="1"/>
          </p:cNvSpPr>
          <p:nvPr>
            <p:ph idx="1"/>
          </p:nvPr>
        </p:nvSpPr>
        <p:spPr/>
        <p:txBody>
          <a:bodyPr/>
          <a:lstStyle/>
          <a:p>
            <a:pPr marL="0" indent="0">
              <a:buNone/>
            </a:pPr>
            <a:r>
              <a:rPr lang="en-US" dirty="0"/>
              <a:t>“Domain Analysis is the formation of a </a:t>
            </a:r>
            <a:r>
              <a:rPr lang="en-US" i="1" dirty="0"/>
              <a:t>vocabulary</a:t>
            </a:r>
            <a:r>
              <a:rPr lang="en-US" dirty="0"/>
              <a:t> of the problem domain”</a:t>
            </a:r>
          </a:p>
          <a:p>
            <a:pPr marL="0" indent="0">
              <a:buNone/>
            </a:pPr>
            <a:endParaRPr lang="en-US" dirty="0"/>
          </a:p>
          <a:p>
            <a:pPr marL="0" indent="0">
              <a:buNone/>
            </a:pPr>
            <a:r>
              <a:rPr lang="en-US" dirty="0"/>
              <a:t>D.A. has elements of </a:t>
            </a:r>
            <a:r>
              <a:rPr lang="en-US" i="1" dirty="0"/>
              <a:t>discovery</a:t>
            </a:r>
            <a:r>
              <a:rPr lang="en-US" dirty="0"/>
              <a:t> of key concept</a:t>
            </a:r>
          </a:p>
          <a:p>
            <a:pPr marL="0" indent="0">
              <a:buNone/>
            </a:pPr>
            <a:endParaRPr lang="en-US" dirty="0"/>
          </a:p>
          <a:p>
            <a:pPr marL="0" indent="0">
              <a:buNone/>
            </a:pPr>
            <a:r>
              <a:rPr lang="en-US" dirty="0"/>
              <a:t>D.A. has elements of </a:t>
            </a:r>
            <a:r>
              <a:rPr lang="en-US" i="1" dirty="0"/>
              <a:t>organizing/grouping</a:t>
            </a:r>
            <a:endParaRPr lang="en-GB" i="1" dirty="0"/>
          </a:p>
        </p:txBody>
      </p:sp>
    </p:spTree>
    <p:extLst>
      <p:ext uri="{BB962C8B-B14F-4D97-AF65-F5344CB8AC3E}">
        <p14:creationId xmlns:p14="http://schemas.microsoft.com/office/powerpoint/2010/main" val="14090526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421" y="458788"/>
            <a:ext cx="9101579" cy="695996"/>
          </a:xfrm>
        </p:spPr>
        <p:txBody>
          <a:bodyPr>
            <a:normAutofit/>
          </a:bodyPr>
          <a:lstStyle/>
          <a:p>
            <a:r>
              <a:rPr lang="en-US" sz="3600" b="1" dirty="0">
                <a:latin typeface="Calibri" panose="020F0502020204030204" pitchFamily="34" charset="0"/>
                <a:cs typeface="Calibri" panose="020F0502020204030204" pitchFamily="34" charset="0"/>
              </a:rPr>
              <a:t>Typical things to look for in Domain </a:t>
            </a:r>
            <a:r>
              <a:rPr lang="en-US" sz="3600" b="1" dirty="0" err="1">
                <a:latin typeface="Calibri" panose="020F0502020204030204" pitchFamily="34" charset="0"/>
                <a:cs typeface="Calibri" panose="020F0502020204030204" pitchFamily="34" charset="0"/>
              </a:rPr>
              <a:t>Analyis</a:t>
            </a:r>
            <a:endParaRPr lang="en-GB" sz="3600" b="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457200" y="1324469"/>
            <a:ext cx="8229600" cy="5368561"/>
          </a:xfrm>
        </p:spPr>
        <p:txBody>
          <a:bodyPr>
            <a:normAutofit/>
          </a:bodyPr>
          <a:lstStyle/>
          <a:p>
            <a:pPr marL="0" indent="0">
              <a:lnSpc>
                <a:spcPts val="2400"/>
              </a:lnSpc>
              <a:buNone/>
            </a:pPr>
            <a:r>
              <a:rPr lang="en-US" sz="2400" dirty="0">
                <a:latin typeface="Calibri" panose="020F0502020204030204" pitchFamily="34" charset="0"/>
                <a:cs typeface="Calibri" panose="020F0502020204030204" pitchFamily="34" charset="0"/>
              </a:rPr>
              <a:t>Things: </a:t>
            </a:r>
          </a:p>
          <a:p>
            <a:pPr marL="0" indent="0">
              <a:lnSpc>
                <a:spcPts val="2400"/>
              </a:lnSpc>
              <a:buNone/>
            </a:pPr>
            <a:r>
              <a:rPr lang="en-US" sz="2400" dirty="0">
                <a:latin typeface="Calibri" panose="020F0502020204030204" pitchFamily="34" charset="0"/>
                <a:cs typeface="Calibri" panose="020F0502020204030204" pitchFamily="34" charset="0"/>
              </a:rPr>
              <a:t>		books, libraries, garage, … (concrete)</a:t>
            </a:r>
            <a:br>
              <a:rPr lang="en-US" sz="2400" dirty="0">
                <a:latin typeface="Calibri" panose="020F0502020204030204" pitchFamily="34" charset="0"/>
                <a:cs typeface="Calibri" panose="020F0502020204030204" pitchFamily="34" charset="0"/>
              </a:rPr>
            </a:br>
            <a:r>
              <a:rPr lang="en-US" sz="2400" dirty="0">
                <a:latin typeface="Calibri" panose="020F0502020204030204" pitchFamily="34" charset="0"/>
                <a:cs typeface="Calibri" panose="020F0502020204030204" pitchFamily="34" charset="0"/>
              </a:rPr>
              <a:t>		order, payment, reservation, … (abstract) </a:t>
            </a:r>
            <a:br>
              <a:rPr lang="en-US" sz="2400" dirty="0">
                <a:latin typeface="Calibri" panose="020F0502020204030204" pitchFamily="34" charset="0"/>
                <a:cs typeface="Calibri" panose="020F0502020204030204" pitchFamily="34" charset="0"/>
              </a:rPr>
            </a:br>
            <a:endParaRPr lang="en-US" sz="2400" dirty="0">
              <a:latin typeface="Calibri" panose="020F0502020204030204" pitchFamily="34" charset="0"/>
              <a:cs typeface="Calibri" panose="020F0502020204030204" pitchFamily="34" charset="0"/>
            </a:endParaRPr>
          </a:p>
          <a:p>
            <a:pPr marL="0" indent="0">
              <a:lnSpc>
                <a:spcPts val="2400"/>
              </a:lnSpc>
              <a:buNone/>
            </a:pPr>
            <a:r>
              <a:rPr lang="en-US" sz="2400" dirty="0">
                <a:latin typeface="Calibri" panose="020F0502020204030204" pitchFamily="34" charset="0"/>
                <a:cs typeface="Calibri" panose="020F0502020204030204" pitchFamily="34" charset="0"/>
              </a:rPr>
              <a:t>Actors: </a:t>
            </a:r>
          </a:p>
          <a:p>
            <a:pPr marL="0" indent="0">
              <a:lnSpc>
                <a:spcPts val="2400"/>
              </a:lnSpc>
              <a:buNone/>
            </a:pPr>
            <a:r>
              <a:rPr lang="en-US" sz="2400" dirty="0">
                <a:latin typeface="Calibri" panose="020F0502020204030204" pitchFamily="34" charset="0"/>
                <a:cs typeface="Calibri" panose="020F0502020204030204" pitchFamily="34" charset="0"/>
              </a:rPr>
              <a:t>		Persons, but also roles, </a:t>
            </a:r>
            <a:r>
              <a:rPr lang="en-US" sz="2400" dirty="0" err="1">
                <a:latin typeface="Calibri" panose="020F0502020204030204" pitchFamily="34" charset="0"/>
                <a:cs typeface="Calibri" panose="020F0502020204030204" pitchFamily="34" charset="0"/>
              </a:rPr>
              <a:t>organisations</a:t>
            </a:r>
            <a:r>
              <a:rPr lang="en-US" sz="2400" dirty="0">
                <a:latin typeface="Calibri" panose="020F0502020204030204" pitchFamily="34" charset="0"/>
                <a:cs typeface="Calibri" panose="020F0502020204030204" pitchFamily="34" charset="0"/>
              </a:rPr>
              <a:t>, …</a:t>
            </a:r>
          </a:p>
          <a:p>
            <a:pPr marL="0" indent="0">
              <a:lnSpc>
                <a:spcPts val="2400"/>
              </a:lnSpc>
              <a:buNone/>
            </a:pPr>
            <a:r>
              <a:rPr lang="en-US" sz="2400" dirty="0">
                <a:latin typeface="Calibri" panose="020F0502020204030204" pitchFamily="34" charset="0"/>
                <a:cs typeface="Calibri" panose="020F0502020204030204" pitchFamily="34" charset="0"/>
              </a:rPr>
              <a:t>		Patient, doctor, driver, author, seller, sensor, </a:t>
            </a:r>
          </a:p>
          <a:p>
            <a:pPr marL="0" indent="0">
              <a:lnSpc>
                <a:spcPts val="2400"/>
              </a:lnSpc>
              <a:buNone/>
            </a:pPr>
            <a:endParaRPr lang="en-US" sz="2400" dirty="0">
              <a:latin typeface="Calibri" panose="020F0502020204030204" pitchFamily="34" charset="0"/>
              <a:cs typeface="Calibri" panose="020F0502020204030204" pitchFamily="34" charset="0"/>
            </a:endParaRPr>
          </a:p>
          <a:p>
            <a:pPr marL="0" indent="0">
              <a:lnSpc>
                <a:spcPts val="2400"/>
              </a:lnSpc>
              <a:buNone/>
            </a:pPr>
            <a:r>
              <a:rPr lang="en-US" sz="2400" dirty="0">
                <a:latin typeface="Calibri" panose="020F0502020204030204" pitchFamily="34" charset="0"/>
                <a:cs typeface="Calibri" panose="020F0502020204030204" pitchFamily="34" charset="0"/>
              </a:rPr>
              <a:t>Properties of things/actors:</a:t>
            </a:r>
          </a:p>
          <a:p>
            <a:pPr marL="0" indent="0">
              <a:lnSpc>
                <a:spcPts val="2400"/>
              </a:lnSpc>
              <a:buNone/>
            </a:pP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colour</a:t>
            </a:r>
            <a:r>
              <a:rPr lang="en-US" sz="2400" dirty="0">
                <a:latin typeface="Calibri" panose="020F0502020204030204" pitchFamily="34" charset="0"/>
                <a:cs typeface="Calibri" panose="020F0502020204030204" pitchFamily="34" charset="0"/>
              </a:rPr>
              <a:t>, location, name, amount, volume, currency, …</a:t>
            </a:r>
          </a:p>
          <a:p>
            <a:pPr marL="0" indent="0">
              <a:lnSpc>
                <a:spcPts val="2400"/>
              </a:lnSpc>
              <a:buNone/>
            </a:pPr>
            <a:endParaRPr lang="en-US" sz="2400" dirty="0">
              <a:latin typeface="Calibri" panose="020F0502020204030204" pitchFamily="34" charset="0"/>
              <a:cs typeface="Calibri" panose="020F0502020204030204" pitchFamily="34" charset="0"/>
            </a:endParaRPr>
          </a:p>
          <a:p>
            <a:pPr marL="0" indent="0">
              <a:lnSpc>
                <a:spcPts val="2400"/>
              </a:lnSpc>
              <a:buNone/>
            </a:pPr>
            <a:r>
              <a:rPr lang="en-US" sz="2400" dirty="0">
                <a:latin typeface="Calibri" panose="020F0502020204030204" pitchFamily="34" charset="0"/>
                <a:cs typeface="Calibri" panose="020F0502020204030204" pitchFamily="34" charset="0"/>
              </a:rPr>
              <a:t>Relations between things:</a:t>
            </a:r>
          </a:p>
          <a:p>
            <a:pPr marL="0" indent="0">
              <a:lnSpc>
                <a:spcPts val="2400"/>
              </a:lnSpc>
              <a:buNone/>
            </a:pPr>
            <a:r>
              <a:rPr lang="en-US" sz="2400" dirty="0">
                <a:latin typeface="Calibri" panose="020F0502020204030204" pitchFamily="34" charset="0"/>
                <a:cs typeface="Calibri" panose="020F0502020204030204" pitchFamily="34" charset="0"/>
              </a:rPr>
              <a:t>		is a, part of</a:t>
            </a:r>
          </a:p>
        </p:txBody>
      </p:sp>
    </p:spTree>
    <p:extLst>
      <p:ext uri="{BB962C8B-B14F-4D97-AF65-F5344CB8AC3E}">
        <p14:creationId xmlns:p14="http://schemas.microsoft.com/office/powerpoint/2010/main" val="8318305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421" y="458788"/>
            <a:ext cx="9101579" cy="695996"/>
          </a:xfrm>
        </p:spPr>
        <p:txBody>
          <a:bodyPr>
            <a:normAutofit/>
          </a:bodyPr>
          <a:lstStyle/>
          <a:p>
            <a:r>
              <a:rPr lang="en-US" sz="3600" b="1" dirty="0"/>
              <a:t>Typical things to look for in Domain </a:t>
            </a:r>
            <a:r>
              <a:rPr lang="en-US" sz="3600" b="1" dirty="0" err="1"/>
              <a:t>Analyis</a:t>
            </a:r>
            <a:endParaRPr lang="en-GB" sz="3600" b="1" dirty="0"/>
          </a:p>
        </p:txBody>
      </p:sp>
      <p:sp>
        <p:nvSpPr>
          <p:cNvPr id="3" name="Content Placeholder 2"/>
          <p:cNvSpPr>
            <a:spLocks noGrp="1"/>
          </p:cNvSpPr>
          <p:nvPr>
            <p:ph idx="1"/>
          </p:nvPr>
        </p:nvSpPr>
        <p:spPr>
          <a:xfrm>
            <a:off x="457200" y="1324469"/>
            <a:ext cx="8229600" cy="5368561"/>
          </a:xfrm>
        </p:spPr>
        <p:txBody>
          <a:bodyPr>
            <a:normAutofit/>
          </a:bodyPr>
          <a:lstStyle/>
          <a:p>
            <a:pPr marL="0" indent="0">
              <a:buNone/>
            </a:pPr>
            <a:endParaRPr lang="en-US" sz="2400" dirty="0">
              <a:latin typeface="+mj-lt"/>
            </a:endParaRPr>
          </a:p>
          <a:p>
            <a:pPr marL="0" indent="0">
              <a:buNone/>
            </a:pPr>
            <a:r>
              <a:rPr lang="en-US" sz="2400" dirty="0">
                <a:latin typeface="+mj-lt"/>
              </a:rPr>
              <a:t>Actions/Events &amp; relations between them:</a:t>
            </a:r>
          </a:p>
          <a:p>
            <a:pPr marL="0" indent="0">
              <a:buNone/>
            </a:pPr>
            <a:r>
              <a:rPr lang="en-US" sz="2400" dirty="0">
                <a:latin typeface="+mj-lt"/>
              </a:rPr>
              <a:t>		repair, pay, order, failure, turn, eat, move, … (atomic)</a:t>
            </a:r>
          </a:p>
          <a:p>
            <a:pPr marL="0" indent="0">
              <a:buNone/>
            </a:pPr>
            <a:r>
              <a:rPr lang="en-US" sz="2400" dirty="0">
                <a:latin typeface="+mj-lt"/>
              </a:rPr>
              <a:t>		causal relations between actions:</a:t>
            </a:r>
          </a:p>
          <a:p>
            <a:pPr marL="0" indent="0">
              <a:buNone/>
            </a:pPr>
            <a:r>
              <a:rPr lang="en-US" sz="2400" dirty="0">
                <a:latin typeface="+mj-lt"/>
              </a:rPr>
              <a:t>			passed deadline causes fine</a:t>
            </a:r>
          </a:p>
          <a:p>
            <a:pPr marL="0" indent="0">
              <a:buNone/>
            </a:pPr>
            <a:endParaRPr lang="en-US" sz="2400" dirty="0">
              <a:latin typeface="+mj-lt"/>
            </a:endParaRPr>
          </a:p>
          <a:p>
            <a:pPr marL="0" indent="0">
              <a:buNone/>
            </a:pPr>
            <a:r>
              <a:rPr lang="en-US" sz="2400" dirty="0">
                <a:latin typeface="+mj-lt"/>
              </a:rPr>
              <a:t>Processes = relations between actions/events</a:t>
            </a:r>
          </a:p>
          <a:p>
            <a:pPr marL="0" indent="0">
              <a:buNone/>
            </a:pPr>
            <a:r>
              <a:rPr lang="en-US" sz="2400" dirty="0">
                <a:latin typeface="+mj-lt"/>
              </a:rPr>
              <a:t>		(business) processes, information flows, control flows, …</a:t>
            </a:r>
          </a:p>
          <a:p>
            <a:pPr marL="0" indent="0">
              <a:buNone/>
            </a:pPr>
            <a:endParaRPr lang="en-US" sz="2400" dirty="0">
              <a:latin typeface="+mj-lt"/>
            </a:endParaRPr>
          </a:p>
        </p:txBody>
      </p:sp>
    </p:spTree>
    <p:extLst>
      <p:ext uri="{BB962C8B-B14F-4D97-AF65-F5344CB8AC3E}">
        <p14:creationId xmlns:p14="http://schemas.microsoft.com/office/powerpoint/2010/main" val="2719022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Domain Analysis Case</a:t>
            </a:r>
            <a:endParaRPr lang="en-GB" dirty="0"/>
          </a:p>
        </p:txBody>
      </p:sp>
      <p:sp>
        <p:nvSpPr>
          <p:cNvPr id="3" name="Content Placeholder 2"/>
          <p:cNvSpPr>
            <a:spLocks noGrp="1"/>
          </p:cNvSpPr>
          <p:nvPr>
            <p:ph idx="1"/>
          </p:nvPr>
        </p:nvSpPr>
        <p:spPr>
          <a:xfrm>
            <a:off x="457200" y="1847343"/>
            <a:ext cx="8229600" cy="614503"/>
          </a:xfrm>
        </p:spPr>
        <p:txBody>
          <a:bodyPr/>
          <a:lstStyle/>
          <a:p>
            <a:r>
              <a:rPr lang="en-US" dirty="0" smtClean="0"/>
              <a:t>University </a:t>
            </a:r>
            <a:r>
              <a:rPr lang="en-US" dirty="0"/>
              <a:t>c</a:t>
            </a:r>
            <a:r>
              <a:rPr lang="en-US" dirty="0" smtClean="0"/>
              <a:t>ourse-administration system</a:t>
            </a:r>
            <a:endParaRPr lang="en-GB" dirty="0"/>
          </a:p>
        </p:txBody>
      </p:sp>
      <p:sp>
        <p:nvSpPr>
          <p:cNvPr id="4" name="Content Placeholder 2"/>
          <p:cNvSpPr txBox="1">
            <a:spLocks/>
          </p:cNvSpPr>
          <p:nvPr/>
        </p:nvSpPr>
        <p:spPr>
          <a:xfrm>
            <a:off x="457200" y="2570824"/>
            <a:ext cx="2557305" cy="3900314"/>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smtClean="0"/>
              <a:t>Concept:</a:t>
            </a:r>
          </a:p>
          <a:p>
            <a:r>
              <a:rPr lang="en-US" dirty="0" smtClean="0"/>
              <a:t>Course</a:t>
            </a:r>
          </a:p>
          <a:p>
            <a:r>
              <a:rPr lang="en-US" dirty="0" smtClean="0"/>
              <a:t>Lecturer</a:t>
            </a:r>
          </a:p>
          <a:p>
            <a:r>
              <a:rPr lang="en-US" dirty="0" smtClean="0"/>
              <a:t>Student</a:t>
            </a:r>
          </a:p>
          <a:p>
            <a:r>
              <a:rPr lang="en-US" dirty="0" smtClean="0"/>
              <a:t>Book</a:t>
            </a:r>
          </a:p>
          <a:p>
            <a:r>
              <a:rPr lang="en-US" dirty="0" smtClean="0"/>
              <a:t>Exam</a:t>
            </a:r>
          </a:p>
          <a:p>
            <a:r>
              <a:rPr lang="en-US" dirty="0" smtClean="0"/>
              <a:t>Schedule </a:t>
            </a:r>
            <a:endParaRPr lang="en-GB" dirty="0"/>
          </a:p>
        </p:txBody>
      </p:sp>
    </p:spTree>
    <p:extLst>
      <p:ext uri="{BB962C8B-B14F-4D97-AF65-F5344CB8AC3E}">
        <p14:creationId xmlns:p14="http://schemas.microsoft.com/office/powerpoint/2010/main" val="33538282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Domain Analysis Case</a:t>
            </a:r>
            <a:endParaRPr lang="en-GB" dirty="0"/>
          </a:p>
        </p:txBody>
      </p:sp>
      <p:sp>
        <p:nvSpPr>
          <p:cNvPr id="3" name="Content Placeholder 2"/>
          <p:cNvSpPr>
            <a:spLocks noGrp="1"/>
          </p:cNvSpPr>
          <p:nvPr>
            <p:ph idx="1"/>
          </p:nvPr>
        </p:nvSpPr>
        <p:spPr>
          <a:xfrm>
            <a:off x="457200" y="1686570"/>
            <a:ext cx="8229600" cy="614503"/>
          </a:xfrm>
        </p:spPr>
        <p:txBody>
          <a:bodyPr/>
          <a:lstStyle/>
          <a:p>
            <a:pPr marL="0" indent="0">
              <a:buNone/>
            </a:pPr>
            <a:r>
              <a:rPr lang="en-US" dirty="0" smtClean="0"/>
              <a:t>University </a:t>
            </a:r>
            <a:r>
              <a:rPr lang="en-US" dirty="0"/>
              <a:t>c</a:t>
            </a:r>
            <a:r>
              <a:rPr lang="en-US" dirty="0" smtClean="0"/>
              <a:t>ourse-administration system</a:t>
            </a:r>
            <a:endParaRPr lang="en-GB" dirty="0"/>
          </a:p>
        </p:txBody>
      </p:sp>
      <p:grpSp>
        <p:nvGrpSpPr>
          <p:cNvPr id="6" name="Group 5"/>
          <p:cNvGrpSpPr/>
          <p:nvPr/>
        </p:nvGrpSpPr>
        <p:grpSpPr>
          <a:xfrm>
            <a:off x="958749" y="2686379"/>
            <a:ext cx="7533736" cy="2818686"/>
            <a:chOff x="958749" y="2686379"/>
            <a:chExt cx="7533736" cy="2818686"/>
          </a:xfrm>
        </p:grpSpPr>
        <p:sp>
          <p:nvSpPr>
            <p:cNvPr id="4" name="Content Placeholder 2"/>
            <p:cNvSpPr txBox="1">
              <a:spLocks/>
            </p:cNvSpPr>
            <p:nvPr/>
          </p:nvSpPr>
          <p:spPr>
            <a:xfrm>
              <a:off x="6677131" y="2686379"/>
              <a:ext cx="1815353" cy="524068"/>
            </a:xfrm>
            <a:prstGeom prst="rect">
              <a:avLst/>
            </a:prstGeom>
            <a:ln>
              <a:solidFill>
                <a:schemeClr val="tx1"/>
              </a:solidFill>
            </a:ln>
          </p:spPr>
          <p:txBody>
            <a:bodyPr vert="horz" lIns="91440" tIns="45720" rIns="91440" bIns="45720" rtlCol="0">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dirty="0" smtClean="0"/>
                <a:t>Student</a:t>
              </a:r>
              <a:endParaRPr lang="en-GB" dirty="0"/>
            </a:p>
          </p:txBody>
        </p:sp>
        <p:sp>
          <p:nvSpPr>
            <p:cNvPr id="5" name="Content Placeholder 2"/>
            <p:cNvSpPr txBox="1">
              <a:spLocks/>
            </p:cNvSpPr>
            <p:nvPr/>
          </p:nvSpPr>
          <p:spPr>
            <a:xfrm>
              <a:off x="3984324" y="3525416"/>
              <a:ext cx="1815353" cy="524068"/>
            </a:xfrm>
            <a:prstGeom prst="rect">
              <a:avLst/>
            </a:prstGeom>
            <a:ln>
              <a:solidFill>
                <a:schemeClr val="tx1"/>
              </a:solidFill>
            </a:ln>
          </p:spPr>
          <p:txBody>
            <a:bodyPr vert="horz" lIns="91440" tIns="45720" rIns="91440" bIns="45720" rtlCol="0">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dirty="0" smtClean="0"/>
                <a:t>Course</a:t>
              </a:r>
              <a:endParaRPr lang="en-GB" dirty="0"/>
            </a:p>
          </p:txBody>
        </p:sp>
        <p:sp>
          <p:nvSpPr>
            <p:cNvPr id="11" name="Content Placeholder 2"/>
            <p:cNvSpPr txBox="1">
              <a:spLocks/>
            </p:cNvSpPr>
            <p:nvPr/>
          </p:nvSpPr>
          <p:spPr>
            <a:xfrm>
              <a:off x="958749" y="4960774"/>
              <a:ext cx="1557994" cy="524068"/>
            </a:xfrm>
            <a:prstGeom prst="rect">
              <a:avLst/>
            </a:prstGeom>
            <a:ln>
              <a:solidFill>
                <a:schemeClr val="tx1"/>
              </a:solidFill>
            </a:ln>
          </p:spPr>
          <p:txBody>
            <a:bodyPr vert="horz" lIns="91440" tIns="45720" rIns="91440" bIns="45720" rtlCol="0">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dirty="0" smtClean="0"/>
                <a:t>Exercise</a:t>
              </a:r>
              <a:endParaRPr lang="en-GB" dirty="0"/>
            </a:p>
          </p:txBody>
        </p:sp>
        <p:sp>
          <p:nvSpPr>
            <p:cNvPr id="12" name="Content Placeholder 2"/>
            <p:cNvSpPr txBox="1">
              <a:spLocks/>
            </p:cNvSpPr>
            <p:nvPr/>
          </p:nvSpPr>
          <p:spPr>
            <a:xfrm>
              <a:off x="6677132" y="3525416"/>
              <a:ext cx="1815353" cy="524068"/>
            </a:xfrm>
            <a:prstGeom prst="rect">
              <a:avLst/>
            </a:prstGeom>
            <a:ln>
              <a:solidFill>
                <a:schemeClr val="tx1"/>
              </a:solidFill>
            </a:ln>
          </p:spPr>
          <p:txBody>
            <a:bodyPr vert="horz" lIns="91440" tIns="45720" rIns="91440" bIns="45720" rtlCol="0">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dirty="0" smtClean="0"/>
                <a:t>Lecturer</a:t>
              </a:r>
              <a:endParaRPr lang="en-GB" dirty="0"/>
            </a:p>
          </p:txBody>
        </p:sp>
        <p:cxnSp>
          <p:nvCxnSpPr>
            <p:cNvPr id="16" name="Elbow Connector 15"/>
            <p:cNvCxnSpPr>
              <a:stCxn id="5" idx="2"/>
              <a:endCxn id="29" idx="0"/>
            </p:cNvCxnSpPr>
            <p:nvPr/>
          </p:nvCxnSpPr>
          <p:spPr>
            <a:xfrm rot="5400000">
              <a:off x="3737931" y="3804928"/>
              <a:ext cx="909515" cy="1398627"/>
            </a:xfrm>
            <a:prstGeom prst="bent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17" name="Straight Connector 16"/>
            <p:cNvCxnSpPr>
              <a:stCxn id="12" idx="1"/>
              <a:endCxn id="5" idx="3"/>
            </p:cNvCxnSpPr>
            <p:nvPr/>
          </p:nvCxnSpPr>
          <p:spPr>
            <a:xfrm flipH="1">
              <a:off x="5799677" y="3787450"/>
              <a:ext cx="877455" cy="0"/>
            </a:xfrm>
            <a:prstGeom prst="line">
              <a:avLst/>
            </a:prstGeom>
          </p:spPr>
          <p:style>
            <a:lnRef idx="2">
              <a:schemeClr val="accent1"/>
            </a:lnRef>
            <a:fillRef idx="0">
              <a:schemeClr val="accent1"/>
            </a:fillRef>
            <a:effectRef idx="1">
              <a:schemeClr val="accent1"/>
            </a:effectRef>
            <a:fontRef idx="minor">
              <a:schemeClr val="tx1"/>
            </a:fontRef>
          </p:style>
        </p:cxnSp>
        <p:sp>
          <p:nvSpPr>
            <p:cNvPr id="22" name="Content Placeholder 2"/>
            <p:cNvSpPr txBox="1">
              <a:spLocks/>
            </p:cNvSpPr>
            <p:nvPr/>
          </p:nvSpPr>
          <p:spPr>
            <a:xfrm>
              <a:off x="978844" y="3525416"/>
              <a:ext cx="1815353" cy="524068"/>
            </a:xfrm>
            <a:prstGeom prst="rect">
              <a:avLst/>
            </a:prstGeom>
            <a:ln>
              <a:solidFill>
                <a:schemeClr val="tx1"/>
              </a:solidFill>
            </a:ln>
          </p:spPr>
          <p:txBody>
            <a:bodyPr vert="horz" lIns="91440" tIns="45720" rIns="91440" bIns="45720" rtlCol="0">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dirty="0" smtClean="0"/>
                <a:t>Book</a:t>
              </a:r>
              <a:endParaRPr lang="en-GB" dirty="0"/>
            </a:p>
          </p:txBody>
        </p:sp>
        <p:cxnSp>
          <p:nvCxnSpPr>
            <p:cNvPr id="23" name="Straight Connector 22"/>
            <p:cNvCxnSpPr>
              <a:stCxn id="5" idx="1"/>
              <a:endCxn id="22" idx="3"/>
            </p:cNvCxnSpPr>
            <p:nvPr/>
          </p:nvCxnSpPr>
          <p:spPr>
            <a:xfrm flipH="1">
              <a:off x="2794197" y="3787450"/>
              <a:ext cx="1190127"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Elbow Connector 25"/>
            <p:cNvCxnSpPr>
              <a:stCxn id="5" idx="0"/>
              <a:endCxn id="4" idx="1"/>
            </p:cNvCxnSpPr>
            <p:nvPr/>
          </p:nvCxnSpPr>
          <p:spPr>
            <a:xfrm rot="5400000" flipH="1" flipV="1">
              <a:off x="5496065" y="2344350"/>
              <a:ext cx="577003" cy="1785130"/>
            </a:xfrm>
            <a:prstGeom prst="bentConnector2">
              <a:avLst/>
            </a:prstGeom>
          </p:spPr>
          <p:style>
            <a:lnRef idx="2">
              <a:schemeClr val="accent1"/>
            </a:lnRef>
            <a:fillRef idx="0">
              <a:schemeClr val="accent1"/>
            </a:fillRef>
            <a:effectRef idx="1">
              <a:schemeClr val="accent1"/>
            </a:effectRef>
            <a:fontRef idx="minor">
              <a:schemeClr val="tx1"/>
            </a:fontRef>
          </p:style>
        </p:cxnSp>
        <p:sp>
          <p:nvSpPr>
            <p:cNvPr id="29" name="Content Placeholder 2"/>
            <p:cNvSpPr txBox="1">
              <a:spLocks/>
            </p:cNvSpPr>
            <p:nvPr/>
          </p:nvSpPr>
          <p:spPr>
            <a:xfrm>
              <a:off x="2883014" y="4958999"/>
              <a:ext cx="1220719" cy="524068"/>
            </a:xfrm>
            <a:prstGeom prst="rect">
              <a:avLst/>
            </a:prstGeom>
            <a:ln>
              <a:solidFill>
                <a:schemeClr val="tx1"/>
              </a:solidFill>
            </a:ln>
          </p:spPr>
          <p:txBody>
            <a:bodyPr vert="horz" lIns="91440" tIns="45720" rIns="91440" bIns="45720" rtlCol="0">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dirty="0" smtClean="0"/>
                <a:t>Exam</a:t>
              </a:r>
              <a:endParaRPr lang="en-GB" dirty="0"/>
            </a:p>
          </p:txBody>
        </p:sp>
        <p:cxnSp>
          <p:nvCxnSpPr>
            <p:cNvPr id="30" name="Elbow Connector 29"/>
            <p:cNvCxnSpPr/>
            <p:nvPr/>
          </p:nvCxnSpPr>
          <p:spPr>
            <a:xfrm rot="5400000">
              <a:off x="2280475" y="2992341"/>
              <a:ext cx="911290" cy="3025576"/>
            </a:xfrm>
            <a:prstGeom prst="bentConnector3">
              <a:avLst>
                <a:gd name="adj1" fmla="val 36768"/>
              </a:avLst>
            </a:prstGeom>
          </p:spPr>
          <p:style>
            <a:lnRef idx="2">
              <a:schemeClr val="accent1"/>
            </a:lnRef>
            <a:fillRef idx="0">
              <a:schemeClr val="accent1"/>
            </a:fillRef>
            <a:effectRef idx="1">
              <a:schemeClr val="accent1"/>
            </a:effectRef>
            <a:fontRef idx="minor">
              <a:schemeClr val="tx1"/>
            </a:fontRef>
          </p:style>
        </p:cxnSp>
        <p:sp>
          <p:nvSpPr>
            <p:cNvPr id="55" name="Content Placeholder 2"/>
            <p:cNvSpPr txBox="1">
              <a:spLocks/>
            </p:cNvSpPr>
            <p:nvPr/>
          </p:nvSpPr>
          <p:spPr>
            <a:xfrm>
              <a:off x="4406032" y="4958999"/>
              <a:ext cx="1406205" cy="524068"/>
            </a:xfrm>
            <a:prstGeom prst="rect">
              <a:avLst/>
            </a:prstGeom>
            <a:ln>
              <a:solidFill>
                <a:schemeClr val="tx1"/>
              </a:solidFill>
            </a:ln>
          </p:spPr>
          <p:txBody>
            <a:bodyPr vert="horz" lIns="91440" tIns="45720" rIns="91440" bIns="45720" rtlCol="0">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dirty="0" smtClean="0"/>
                <a:t>Lecture</a:t>
              </a:r>
              <a:endParaRPr lang="en-GB" dirty="0"/>
            </a:p>
          </p:txBody>
        </p:sp>
        <p:sp>
          <p:nvSpPr>
            <p:cNvPr id="59" name="Content Placeholder 2"/>
            <p:cNvSpPr txBox="1">
              <a:spLocks/>
            </p:cNvSpPr>
            <p:nvPr/>
          </p:nvSpPr>
          <p:spPr>
            <a:xfrm>
              <a:off x="6449435" y="4980997"/>
              <a:ext cx="1639492" cy="524068"/>
            </a:xfrm>
            <a:prstGeom prst="rect">
              <a:avLst/>
            </a:prstGeom>
            <a:ln>
              <a:solidFill>
                <a:schemeClr val="tx1"/>
              </a:solidFill>
            </a:ln>
          </p:spPr>
          <p:txBody>
            <a:bodyPr vert="horz" lIns="91440" tIns="45720" rIns="91440" bIns="45720" rtlCol="0">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dirty="0" smtClean="0"/>
                <a:t>Schedule</a:t>
              </a:r>
              <a:endParaRPr lang="en-GB" dirty="0"/>
            </a:p>
          </p:txBody>
        </p:sp>
        <p:cxnSp>
          <p:nvCxnSpPr>
            <p:cNvPr id="75" name="Straight Connector 74"/>
            <p:cNvCxnSpPr>
              <a:stCxn id="55" idx="0"/>
            </p:cNvCxnSpPr>
            <p:nvPr/>
          </p:nvCxnSpPr>
          <p:spPr>
            <a:xfrm flipH="1" flipV="1">
              <a:off x="5109134" y="4049483"/>
              <a:ext cx="1" cy="909516"/>
            </a:xfrm>
            <a:prstGeom prst="line">
              <a:avLst/>
            </a:prstGeom>
          </p:spPr>
          <p:style>
            <a:lnRef idx="2">
              <a:schemeClr val="accent1"/>
            </a:lnRef>
            <a:fillRef idx="0">
              <a:schemeClr val="accent1"/>
            </a:fillRef>
            <a:effectRef idx="1">
              <a:schemeClr val="accent1"/>
            </a:effectRef>
            <a:fontRef idx="minor">
              <a:schemeClr val="tx1"/>
            </a:fontRef>
          </p:style>
        </p:cxnSp>
        <p:cxnSp>
          <p:nvCxnSpPr>
            <p:cNvPr id="79" name="Elbow Connector 78"/>
            <p:cNvCxnSpPr/>
            <p:nvPr/>
          </p:nvCxnSpPr>
          <p:spPr>
            <a:xfrm rot="16200000" flipH="1">
              <a:off x="5588501" y="3856844"/>
              <a:ext cx="909515" cy="1298147"/>
            </a:xfrm>
            <a:prstGeom prst="bent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a:xfrm flipH="1" flipV="1">
              <a:off x="7470497" y="4069806"/>
              <a:ext cx="1" cy="909516"/>
            </a:xfrm>
            <a:prstGeom prst="line">
              <a:avLst/>
            </a:prstGeom>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920425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Domain Analysis Case</a:t>
            </a:r>
            <a:endParaRPr lang="en-GB" dirty="0"/>
          </a:p>
        </p:txBody>
      </p:sp>
      <p:sp>
        <p:nvSpPr>
          <p:cNvPr id="3" name="Content Placeholder 2"/>
          <p:cNvSpPr>
            <a:spLocks noGrp="1"/>
          </p:cNvSpPr>
          <p:nvPr>
            <p:ph idx="1"/>
          </p:nvPr>
        </p:nvSpPr>
        <p:spPr>
          <a:xfrm>
            <a:off x="457200" y="1686570"/>
            <a:ext cx="8229600" cy="614503"/>
          </a:xfrm>
        </p:spPr>
        <p:txBody>
          <a:bodyPr/>
          <a:lstStyle/>
          <a:p>
            <a:pPr marL="0" indent="0">
              <a:buNone/>
            </a:pPr>
            <a:r>
              <a:rPr lang="en-US" dirty="0" smtClean="0"/>
              <a:t>University </a:t>
            </a:r>
            <a:r>
              <a:rPr lang="en-US" dirty="0"/>
              <a:t>c</a:t>
            </a:r>
            <a:r>
              <a:rPr lang="en-US" dirty="0" smtClean="0"/>
              <a:t>ourse-administration system</a:t>
            </a:r>
            <a:endParaRPr lang="en-GB" dirty="0"/>
          </a:p>
        </p:txBody>
      </p:sp>
      <p:grpSp>
        <p:nvGrpSpPr>
          <p:cNvPr id="85" name="Group 84"/>
          <p:cNvGrpSpPr/>
          <p:nvPr/>
        </p:nvGrpSpPr>
        <p:grpSpPr>
          <a:xfrm>
            <a:off x="958749" y="2461846"/>
            <a:ext cx="7875895" cy="3043219"/>
            <a:chOff x="958749" y="2461846"/>
            <a:chExt cx="7875895" cy="3043219"/>
          </a:xfrm>
        </p:grpSpPr>
        <p:sp>
          <p:nvSpPr>
            <p:cNvPr id="4" name="Content Placeholder 2"/>
            <p:cNvSpPr txBox="1">
              <a:spLocks/>
            </p:cNvSpPr>
            <p:nvPr/>
          </p:nvSpPr>
          <p:spPr>
            <a:xfrm>
              <a:off x="6677131" y="2686379"/>
              <a:ext cx="1815353" cy="524068"/>
            </a:xfrm>
            <a:prstGeom prst="rect">
              <a:avLst/>
            </a:prstGeom>
            <a:ln>
              <a:solidFill>
                <a:schemeClr val="tx1"/>
              </a:solidFill>
            </a:ln>
          </p:spPr>
          <p:txBody>
            <a:bodyPr vert="horz" lIns="91440" tIns="45720" rIns="91440" bIns="45720" rtlCol="0">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dirty="0" smtClean="0"/>
                <a:t>Student</a:t>
              </a:r>
              <a:endParaRPr lang="en-GB" dirty="0"/>
            </a:p>
          </p:txBody>
        </p:sp>
        <p:sp>
          <p:nvSpPr>
            <p:cNvPr id="5" name="Content Placeholder 2"/>
            <p:cNvSpPr txBox="1">
              <a:spLocks/>
            </p:cNvSpPr>
            <p:nvPr/>
          </p:nvSpPr>
          <p:spPr>
            <a:xfrm>
              <a:off x="3984324" y="3525416"/>
              <a:ext cx="1815353" cy="524068"/>
            </a:xfrm>
            <a:prstGeom prst="rect">
              <a:avLst/>
            </a:prstGeom>
            <a:ln>
              <a:solidFill>
                <a:schemeClr val="tx1"/>
              </a:solidFill>
            </a:ln>
          </p:spPr>
          <p:txBody>
            <a:bodyPr vert="horz" lIns="91440" tIns="45720" rIns="91440" bIns="45720" rtlCol="0">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dirty="0" smtClean="0"/>
                <a:t>Course</a:t>
              </a:r>
              <a:endParaRPr lang="en-GB" dirty="0"/>
            </a:p>
          </p:txBody>
        </p:sp>
        <p:sp>
          <p:nvSpPr>
            <p:cNvPr id="11" name="Content Placeholder 2"/>
            <p:cNvSpPr txBox="1">
              <a:spLocks/>
            </p:cNvSpPr>
            <p:nvPr/>
          </p:nvSpPr>
          <p:spPr>
            <a:xfrm>
              <a:off x="958749" y="4960774"/>
              <a:ext cx="1557994" cy="524068"/>
            </a:xfrm>
            <a:prstGeom prst="rect">
              <a:avLst/>
            </a:prstGeom>
            <a:ln>
              <a:solidFill>
                <a:schemeClr val="tx1"/>
              </a:solidFill>
            </a:ln>
          </p:spPr>
          <p:txBody>
            <a:bodyPr vert="horz" lIns="91440" tIns="45720" rIns="91440" bIns="45720" rtlCol="0">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dirty="0" smtClean="0"/>
                <a:t>Exercise</a:t>
              </a:r>
              <a:endParaRPr lang="en-GB" dirty="0"/>
            </a:p>
          </p:txBody>
        </p:sp>
        <p:sp>
          <p:nvSpPr>
            <p:cNvPr id="12" name="Content Placeholder 2"/>
            <p:cNvSpPr txBox="1">
              <a:spLocks/>
            </p:cNvSpPr>
            <p:nvPr/>
          </p:nvSpPr>
          <p:spPr>
            <a:xfrm>
              <a:off x="6677132" y="3525416"/>
              <a:ext cx="1815353" cy="524068"/>
            </a:xfrm>
            <a:prstGeom prst="rect">
              <a:avLst/>
            </a:prstGeom>
            <a:ln>
              <a:solidFill>
                <a:schemeClr val="tx1"/>
              </a:solidFill>
            </a:ln>
          </p:spPr>
          <p:txBody>
            <a:bodyPr vert="horz" lIns="91440" tIns="45720" rIns="91440" bIns="45720" rtlCol="0">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dirty="0" smtClean="0"/>
                <a:t>Lecturer</a:t>
              </a:r>
              <a:endParaRPr lang="en-GB" dirty="0"/>
            </a:p>
          </p:txBody>
        </p:sp>
        <p:cxnSp>
          <p:nvCxnSpPr>
            <p:cNvPr id="16" name="Elbow Connector 15"/>
            <p:cNvCxnSpPr>
              <a:stCxn id="5" idx="2"/>
              <a:endCxn id="29" idx="0"/>
            </p:cNvCxnSpPr>
            <p:nvPr/>
          </p:nvCxnSpPr>
          <p:spPr>
            <a:xfrm rot="5400000">
              <a:off x="3737931" y="3804928"/>
              <a:ext cx="909515" cy="1398627"/>
            </a:xfrm>
            <a:prstGeom prst="bent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17" name="Straight Connector 16"/>
            <p:cNvCxnSpPr>
              <a:stCxn id="12" idx="1"/>
              <a:endCxn id="5" idx="3"/>
            </p:cNvCxnSpPr>
            <p:nvPr/>
          </p:nvCxnSpPr>
          <p:spPr>
            <a:xfrm flipH="1">
              <a:off x="5799677" y="3787450"/>
              <a:ext cx="877455" cy="0"/>
            </a:xfrm>
            <a:prstGeom prst="line">
              <a:avLst/>
            </a:prstGeom>
          </p:spPr>
          <p:style>
            <a:lnRef idx="2">
              <a:schemeClr val="accent1"/>
            </a:lnRef>
            <a:fillRef idx="0">
              <a:schemeClr val="accent1"/>
            </a:fillRef>
            <a:effectRef idx="1">
              <a:schemeClr val="accent1"/>
            </a:effectRef>
            <a:fontRef idx="minor">
              <a:schemeClr val="tx1"/>
            </a:fontRef>
          </p:style>
        </p:cxnSp>
        <p:sp>
          <p:nvSpPr>
            <p:cNvPr id="22" name="Content Placeholder 2"/>
            <p:cNvSpPr txBox="1">
              <a:spLocks/>
            </p:cNvSpPr>
            <p:nvPr/>
          </p:nvSpPr>
          <p:spPr>
            <a:xfrm>
              <a:off x="978844" y="3525416"/>
              <a:ext cx="1815353" cy="524068"/>
            </a:xfrm>
            <a:prstGeom prst="rect">
              <a:avLst/>
            </a:prstGeom>
            <a:ln>
              <a:solidFill>
                <a:schemeClr val="tx1"/>
              </a:solidFill>
            </a:ln>
          </p:spPr>
          <p:txBody>
            <a:bodyPr vert="horz" lIns="91440" tIns="45720" rIns="91440" bIns="45720" rtlCol="0">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dirty="0" smtClean="0"/>
                <a:t>Book</a:t>
              </a:r>
              <a:endParaRPr lang="en-GB" dirty="0"/>
            </a:p>
          </p:txBody>
        </p:sp>
        <p:cxnSp>
          <p:nvCxnSpPr>
            <p:cNvPr id="23" name="Straight Connector 22"/>
            <p:cNvCxnSpPr>
              <a:stCxn id="5" idx="1"/>
              <a:endCxn id="22" idx="3"/>
            </p:cNvCxnSpPr>
            <p:nvPr/>
          </p:nvCxnSpPr>
          <p:spPr>
            <a:xfrm flipH="1">
              <a:off x="2794197" y="3787450"/>
              <a:ext cx="1190127"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Elbow Connector 25"/>
            <p:cNvCxnSpPr>
              <a:stCxn id="5" idx="0"/>
              <a:endCxn id="4" idx="1"/>
            </p:cNvCxnSpPr>
            <p:nvPr/>
          </p:nvCxnSpPr>
          <p:spPr>
            <a:xfrm rot="5400000" flipH="1" flipV="1">
              <a:off x="5496065" y="2344350"/>
              <a:ext cx="577003" cy="1785130"/>
            </a:xfrm>
            <a:prstGeom prst="bentConnector2">
              <a:avLst/>
            </a:prstGeom>
          </p:spPr>
          <p:style>
            <a:lnRef idx="2">
              <a:schemeClr val="accent1"/>
            </a:lnRef>
            <a:fillRef idx="0">
              <a:schemeClr val="accent1"/>
            </a:fillRef>
            <a:effectRef idx="1">
              <a:schemeClr val="accent1"/>
            </a:effectRef>
            <a:fontRef idx="minor">
              <a:schemeClr val="tx1"/>
            </a:fontRef>
          </p:style>
        </p:cxnSp>
        <p:sp>
          <p:nvSpPr>
            <p:cNvPr id="29" name="Content Placeholder 2"/>
            <p:cNvSpPr txBox="1">
              <a:spLocks/>
            </p:cNvSpPr>
            <p:nvPr/>
          </p:nvSpPr>
          <p:spPr>
            <a:xfrm>
              <a:off x="2883014" y="4958999"/>
              <a:ext cx="1220719" cy="524068"/>
            </a:xfrm>
            <a:prstGeom prst="rect">
              <a:avLst/>
            </a:prstGeom>
            <a:ln>
              <a:solidFill>
                <a:schemeClr val="tx1"/>
              </a:solidFill>
            </a:ln>
          </p:spPr>
          <p:txBody>
            <a:bodyPr vert="horz" lIns="91440" tIns="45720" rIns="91440" bIns="45720" rtlCol="0">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dirty="0" smtClean="0"/>
                <a:t>Exam</a:t>
              </a:r>
              <a:endParaRPr lang="en-GB" dirty="0"/>
            </a:p>
          </p:txBody>
        </p:sp>
        <p:cxnSp>
          <p:nvCxnSpPr>
            <p:cNvPr id="30" name="Elbow Connector 29"/>
            <p:cNvCxnSpPr/>
            <p:nvPr/>
          </p:nvCxnSpPr>
          <p:spPr>
            <a:xfrm rot="5400000">
              <a:off x="2280475" y="2992341"/>
              <a:ext cx="911290" cy="3025576"/>
            </a:xfrm>
            <a:prstGeom prst="bentConnector3">
              <a:avLst>
                <a:gd name="adj1" fmla="val 36768"/>
              </a:avLst>
            </a:prstGeom>
          </p:spPr>
          <p:style>
            <a:lnRef idx="2">
              <a:schemeClr val="accent1"/>
            </a:lnRef>
            <a:fillRef idx="0">
              <a:schemeClr val="accent1"/>
            </a:fillRef>
            <a:effectRef idx="1">
              <a:schemeClr val="accent1"/>
            </a:effectRef>
            <a:fontRef idx="minor">
              <a:schemeClr val="tx1"/>
            </a:fontRef>
          </p:style>
        </p:cxnSp>
        <p:sp>
          <p:nvSpPr>
            <p:cNvPr id="44" name="TextBox 43"/>
            <p:cNvSpPr txBox="1"/>
            <p:nvPr/>
          </p:nvSpPr>
          <p:spPr>
            <a:xfrm>
              <a:off x="3109025" y="3325785"/>
              <a:ext cx="614271" cy="461665"/>
            </a:xfrm>
            <a:prstGeom prst="rect">
              <a:avLst/>
            </a:prstGeom>
            <a:noFill/>
          </p:spPr>
          <p:txBody>
            <a:bodyPr wrap="none" rtlCol="0">
              <a:spAutoFit/>
            </a:bodyPr>
            <a:lstStyle/>
            <a:p>
              <a:r>
                <a:rPr lang="en-US" sz="2400" dirty="0" smtClean="0"/>
                <a:t>has</a:t>
              </a:r>
              <a:endParaRPr lang="en-GB" sz="2400" dirty="0"/>
            </a:p>
          </p:txBody>
        </p:sp>
        <p:sp>
          <p:nvSpPr>
            <p:cNvPr id="47" name="TextBox 46"/>
            <p:cNvSpPr txBox="1"/>
            <p:nvPr/>
          </p:nvSpPr>
          <p:spPr>
            <a:xfrm>
              <a:off x="5911098" y="3335833"/>
              <a:ext cx="614271" cy="461665"/>
            </a:xfrm>
            <a:prstGeom prst="rect">
              <a:avLst/>
            </a:prstGeom>
            <a:noFill/>
          </p:spPr>
          <p:txBody>
            <a:bodyPr wrap="none" rtlCol="0">
              <a:spAutoFit/>
            </a:bodyPr>
            <a:lstStyle/>
            <a:p>
              <a:r>
                <a:rPr lang="en-US" sz="2400" dirty="0" smtClean="0"/>
                <a:t>has</a:t>
              </a:r>
              <a:endParaRPr lang="en-GB" sz="2400" dirty="0"/>
            </a:p>
          </p:txBody>
        </p:sp>
        <p:sp>
          <p:nvSpPr>
            <p:cNvPr id="48" name="TextBox 47"/>
            <p:cNvSpPr txBox="1"/>
            <p:nvPr/>
          </p:nvSpPr>
          <p:spPr>
            <a:xfrm>
              <a:off x="5195224" y="2461846"/>
              <a:ext cx="1248996" cy="461665"/>
            </a:xfrm>
            <a:prstGeom prst="rect">
              <a:avLst/>
            </a:prstGeom>
            <a:noFill/>
          </p:spPr>
          <p:txBody>
            <a:bodyPr wrap="none" rtlCol="0">
              <a:spAutoFit/>
            </a:bodyPr>
            <a:lstStyle/>
            <a:p>
              <a:r>
                <a:rPr lang="en-US" sz="2400" dirty="0" smtClean="0"/>
                <a:t>registers</a:t>
              </a:r>
              <a:endParaRPr lang="en-GB" sz="2400" dirty="0"/>
            </a:p>
          </p:txBody>
        </p:sp>
        <p:sp>
          <p:nvSpPr>
            <p:cNvPr id="55" name="Content Placeholder 2"/>
            <p:cNvSpPr txBox="1">
              <a:spLocks/>
            </p:cNvSpPr>
            <p:nvPr/>
          </p:nvSpPr>
          <p:spPr>
            <a:xfrm>
              <a:off x="4406032" y="4958999"/>
              <a:ext cx="1406205" cy="524068"/>
            </a:xfrm>
            <a:prstGeom prst="rect">
              <a:avLst/>
            </a:prstGeom>
            <a:ln>
              <a:solidFill>
                <a:schemeClr val="tx1"/>
              </a:solidFill>
            </a:ln>
          </p:spPr>
          <p:txBody>
            <a:bodyPr vert="horz" lIns="91440" tIns="45720" rIns="91440" bIns="45720" rtlCol="0">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dirty="0" smtClean="0"/>
                <a:t>Lecture</a:t>
              </a:r>
              <a:endParaRPr lang="en-GB" dirty="0"/>
            </a:p>
          </p:txBody>
        </p:sp>
        <p:sp>
          <p:nvSpPr>
            <p:cNvPr id="59" name="Content Placeholder 2"/>
            <p:cNvSpPr txBox="1">
              <a:spLocks/>
            </p:cNvSpPr>
            <p:nvPr/>
          </p:nvSpPr>
          <p:spPr>
            <a:xfrm>
              <a:off x="6449435" y="4980997"/>
              <a:ext cx="1639492" cy="524068"/>
            </a:xfrm>
            <a:prstGeom prst="rect">
              <a:avLst/>
            </a:prstGeom>
            <a:ln>
              <a:solidFill>
                <a:schemeClr val="tx1"/>
              </a:solidFill>
            </a:ln>
          </p:spPr>
          <p:txBody>
            <a:bodyPr vert="horz" lIns="91440" tIns="45720" rIns="91440" bIns="45720" rtlCol="0">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dirty="0" smtClean="0"/>
                <a:t>Schedule</a:t>
              </a:r>
              <a:endParaRPr lang="en-GB" dirty="0"/>
            </a:p>
          </p:txBody>
        </p:sp>
        <p:sp>
          <p:nvSpPr>
            <p:cNvPr id="68" name="TextBox 67"/>
            <p:cNvSpPr txBox="1"/>
            <p:nvPr/>
          </p:nvSpPr>
          <p:spPr>
            <a:xfrm>
              <a:off x="2801792" y="4514486"/>
              <a:ext cx="1459054" cy="461665"/>
            </a:xfrm>
            <a:prstGeom prst="rect">
              <a:avLst/>
            </a:prstGeom>
            <a:noFill/>
          </p:spPr>
          <p:txBody>
            <a:bodyPr wrap="none" rtlCol="0">
              <a:spAutoFit/>
            </a:bodyPr>
            <a:lstStyle/>
            <a:p>
              <a:r>
                <a:rPr lang="en-US" sz="2400" dirty="0" err="1" smtClean="0"/>
                <a:t>is_part_of</a:t>
              </a:r>
              <a:endParaRPr lang="en-GB" sz="2400" dirty="0"/>
            </a:p>
          </p:txBody>
        </p:sp>
        <p:cxnSp>
          <p:nvCxnSpPr>
            <p:cNvPr id="75" name="Straight Connector 74"/>
            <p:cNvCxnSpPr>
              <a:stCxn id="55" idx="0"/>
            </p:cNvCxnSpPr>
            <p:nvPr/>
          </p:nvCxnSpPr>
          <p:spPr>
            <a:xfrm flipH="1" flipV="1">
              <a:off x="5109134" y="4049483"/>
              <a:ext cx="1" cy="909516"/>
            </a:xfrm>
            <a:prstGeom prst="line">
              <a:avLst/>
            </a:prstGeom>
          </p:spPr>
          <p:style>
            <a:lnRef idx="2">
              <a:schemeClr val="accent1"/>
            </a:lnRef>
            <a:fillRef idx="0">
              <a:schemeClr val="accent1"/>
            </a:fillRef>
            <a:effectRef idx="1">
              <a:schemeClr val="accent1"/>
            </a:effectRef>
            <a:fontRef idx="minor">
              <a:schemeClr val="tx1"/>
            </a:fontRef>
          </p:style>
        </p:cxnSp>
        <p:cxnSp>
          <p:nvCxnSpPr>
            <p:cNvPr id="79" name="Elbow Connector 78"/>
            <p:cNvCxnSpPr/>
            <p:nvPr/>
          </p:nvCxnSpPr>
          <p:spPr>
            <a:xfrm rot="16200000" flipH="1">
              <a:off x="5588501" y="3856844"/>
              <a:ext cx="909515" cy="1298147"/>
            </a:xfrm>
            <a:prstGeom prst="bent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a:xfrm flipH="1" flipV="1">
              <a:off x="7470497" y="4069806"/>
              <a:ext cx="1" cy="909516"/>
            </a:xfrm>
            <a:prstGeom prst="line">
              <a:avLst/>
            </a:prstGeom>
          </p:spPr>
          <p:style>
            <a:lnRef idx="2">
              <a:schemeClr val="accent1"/>
            </a:lnRef>
            <a:fillRef idx="0">
              <a:schemeClr val="accent1"/>
            </a:fillRef>
            <a:effectRef idx="1">
              <a:schemeClr val="accent1"/>
            </a:effectRef>
            <a:fontRef idx="minor">
              <a:schemeClr val="tx1"/>
            </a:fontRef>
          </p:style>
        </p:cxnSp>
        <p:sp>
          <p:nvSpPr>
            <p:cNvPr id="81" name="TextBox 80"/>
            <p:cNvSpPr txBox="1"/>
            <p:nvPr/>
          </p:nvSpPr>
          <p:spPr>
            <a:xfrm>
              <a:off x="4325512" y="4495659"/>
              <a:ext cx="1459054" cy="461665"/>
            </a:xfrm>
            <a:prstGeom prst="rect">
              <a:avLst/>
            </a:prstGeom>
            <a:noFill/>
          </p:spPr>
          <p:txBody>
            <a:bodyPr wrap="none" rtlCol="0">
              <a:spAutoFit/>
            </a:bodyPr>
            <a:lstStyle/>
            <a:p>
              <a:r>
                <a:rPr lang="en-US" sz="2400" dirty="0" err="1" smtClean="0"/>
                <a:t>is_part_of</a:t>
              </a:r>
              <a:endParaRPr lang="en-GB" sz="2400" dirty="0"/>
            </a:p>
          </p:txBody>
        </p:sp>
        <p:sp>
          <p:nvSpPr>
            <p:cNvPr id="82" name="TextBox 81"/>
            <p:cNvSpPr txBox="1"/>
            <p:nvPr/>
          </p:nvSpPr>
          <p:spPr>
            <a:xfrm>
              <a:off x="1212471" y="4514486"/>
              <a:ext cx="1459054" cy="461665"/>
            </a:xfrm>
            <a:prstGeom prst="rect">
              <a:avLst/>
            </a:prstGeom>
            <a:noFill/>
          </p:spPr>
          <p:txBody>
            <a:bodyPr wrap="none" rtlCol="0">
              <a:spAutoFit/>
            </a:bodyPr>
            <a:lstStyle/>
            <a:p>
              <a:r>
                <a:rPr lang="en-US" sz="2400" dirty="0" err="1" smtClean="0"/>
                <a:t>is_part_of</a:t>
              </a:r>
              <a:endParaRPr lang="en-GB" sz="2400" dirty="0"/>
            </a:p>
          </p:txBody>
        </p:sp>
        <p:sp>
          <p:nvSpPr>
            <p:cNvPr id="83" name="TextBox 82"/>
            <p:cNvSpPr txBox="1"/>
            <p:nvPr/>
          </p:nvSpPr>
          <p:spPr>
            <a:xfrm>
              <a:off x="5904680" y="4071576"/>
              <a:ext cx="614271" cy="461665"/>
            </a:xfrm>
            <a:prstGeom prst="rect">
              <a:avLst/>
            </a:prstGeom>
            <a:noFill/>
          </p:spPr>
          <p:txBody>
            <a:bodyPr wrap="none" rtlCol="0">
              <a:spAutoFit/>
            </a:bodyPr>
            <a:lstStyle/>
            <a:p>
              <a:r>
                <a:rPr lang="en-US" sz="2400" dirty="0" smtClean="0"/>
                <a:t>has</a:t>
              </a:r>
              <a:endParaRPr lang="en-GB" sz="2400" dirty="0"/>
            </a:p>
          </p:txBody>
        </p:sp>
        <p:sp>
          <p:nvSpPr>
            <p:cNvPr id="84" name="TextBox 83"/>
            <p:cNvSpPr txBox="1"/>
            <p:nvPr/>
          </p:nvSpPr>
          <p:spPr>
            <a:xfrm>
              <a:off x="7474656" y="4299582"/>
              <a:ext cx="1359988" cy="461665"/>
            </a:xfrm>
            <a:prstGeom prst="rect">
              <a:avLst/>
            </a:prstGeom>
            <a:noFill/>
          </p:spPr>
          <p:txBody>
            <a:bodyPr wrap="none" rtlCol="0">
              <a:spAutoFit/>
            </a:bodyPr>
            <a:lstStyle/>
            <a:p>
              <a:r>
                <a:rPr lang="en-US" sz="2400" dirty="0" smtClean="0"/>
                <a:t>mentions</a:t>
              </a:r>
              <a:endParaRPr lang="en-GB" sz="2400" dirty="0"/>
            </a:p>
          </p:txBody>
        </p:sp>
      </p:grpSp>
    </p:spTree>
    <p:extLst>
      <p:ext uri="{BB962C8B-B14F-4D97-AF65-F5344CB8AC3E}">
        <p14:creationId xmlns:p14="http://schemas.microsoft.com/office/powerpoint/2010/main" val="888043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Domain Analysis Case</a:t>
            </a:r>
            <a:endParaRPr lang="en-GB" dirty="0"/>
          </a:p>
        </p:txBody>
      </p:sp>
      <p:sp>
        <p:nvSpPr>
          <p:cNvPr id="3" name="Content Placeholder 2"/>
          <p:cNvSpPr>
            <a:spLocks noGrp="1"/>
          </p:cNvSpPr>
          <p:nvPr>
            <p:ph idx="1"/>
          </p:nvPr>
        </p:nvSpPr>
        <p:spPr>
          <a:xfrm>
            <a:off x="457200" y="1686570"/>
            <a:ext cx="8229600" cy="4449187"/>
          </a:xfrm>
        </p:spPr>
        <p:txBody>
          <a:bodyPr>
            <a:normAutofit/>
          </a:bodyPr>
          <a:lstStyle/>
          <a:p>
            <a:pPr marL="0" indent="0">
              <a:buNone/>
            </a:pPr>
            <a:r>
              <a:rPr lang="en-US" dirty="0" smtClean="0"/>
              <a:t>University </a:t>
            </a:r>
            <a:r>
              <a:rPr lang="en-US" dirty="0"/>
              <a:t>c</a:t>
            </a:r>
            <a:r>
              <a:rPr lang="en-US" dirty="0" smtClean="0"/>
              <a:t>ourse-administration system:</a:t>
            </a:r>
          </a:p>
          <a:p>
            <a:pPr marL="0" indent="0">
              <a:buNone/>
            </a:pPr>
            <a:r>
              <a:rPr lang="en-US" dirty="0" smtClean="0"/>
              <a:t>How about:</a:t>
            </a:r>
          </a:p>
          <a:p>
            <a:pPr>
              <a:buFontTx/>
              <a:buChar char="-"/>
            </a:pPr>
            <a:r>
              <a:rPr lang="en-US" dirty="0" smtClean="0"/>
              <a:t>group?</a:t>
            </a:r>
          </a:p>
          <a:p>
            <a:pPr>
              <a:buFontTx/>
              <a:buChar char="-"/>
            </a:pPr>
            <a:r>
              <a:rPr lang="en-US" dirty="0" smtClean="0"/>
              <a:t>grade?</a:t>
            </a:r>
          </a:p>
          <a:p>
            <a:pPr>
              <a:buFontTx/>
              <a:buChar char="-"/>
            </a:pPr>
            <a:r>
              <a:rPr lang="en-US" dirty="0" smtClean="0"/>
              <a:t>students address? age? pet cat?</a:t>
            </a:r>
            <a:endParaRPr lang="en-GB" dirty="0"/>
          </a:p>
        </p:txBody>
      </p:sp>
      <p:pic>
        <p:nvPicPr>
          <p:cNvPr id="6" name="Picture 5"/>
          <p:cNvPicPr>
            <a:picLocks noChangeAspect="1"/>
          </p:cNvPicPr>
          <p:nvPr/>
        </p:nvPicPr>
        <p:blipFill rotWithShape="1">
          <a:blip r:embed="rId2"/>
          <a:srcRect b="31282"/>
          <a:stretch/>
        </p:blipFill>
        <p:spPr>
          <a:xfrm>
            <a:off x="6772589" y="4790490"/>
            <a:ext cx="2118770" cy="1941907"/>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9688170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endParaRPr lang="en-GB" dirty="0"/>
          </a:p>
        </p:txBody>
      </p:sp>
      <p:sp>
        <p:nvSpPr>
          <p:cNvPr id="3" name="Content Placeholder 2"/>
          <p:cNvSpPr>
            <a:spLocks noGrp="1"/>
          </p:cNvSpPr>
          <p:nvPr>
            <p:ph idx="1"/>
          </p:nvPr>
        </p:nvSpPr>
        <p:spPr/>
        <p:txBody>
          <a:bodyPr/>
          <a:lstStyle/>
          <a:p>
            <a:r>
              <a:rPr lang="en-US" dirty="0"/>
              <a:t>Introductions</a:t>
            </a:r>
          </a:p>
          <a:p>
            <a:r>
              <a:rPr lang="en-US" dirty="0"/>
              <a:t>Logistics of the course</a:t>
            </a:r>
          </a:p>
          <a:p>
            <a:r>
              <a:rPr lang="en-US" dirty="0"/>
              <a:t>Learning Objective</a:t>
            </a:r>
          </a:p>
          <a:p>
            <a:r>
              <a:rPr lang="en-US" dirty="0"/>
              <a:t>Modeling and Abstraction</a:t>
            </a:r>
          </a:p>
          <a:p>
            <a:r>
              <a:rPr lang="en-US" dirty="0"/>
              <a:t>Summary</a:t>
            </a:r>
          </a:p>
          <a:p>
            <a:endParaRPr lang="en-GB" dirty="0"/>
          </a:p>
        </p:txBody>
      </p:sp>
    </p:spTree>
    <p:extLst>
      <p:ext uri="{BB962C8B-B14F-4D97-AF65-F5344CB8AC3E}">
        <p14:creationId xmlns:p14="http://schemas.microsoft.com/office/powerpoint/2010/main" val="24206826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Domain Model Example</a:t>
            </a:r>
            <a:endParaRPr lang="en-GB" dirty="0"/>
          </a:p>
        </p:txBody>
      </p:sp>
      <p:sp>
        <p:nvSpPr>
          <p:cNvPr id="3" name="Content Placeholder 2"/>
          <p:cNvSpPr>
            <a:spLocks noGrp="1"/>
          </p:cNvSpPr>
          <p:nvPr>
            <p:ph idx="1"/>
          </p:nvPr>
        </p:nvSpPr>
        <p:spPr/>
        <p:txBody>
          <a:bodyPr/>
          <a:lstStyle/>
          <a:p>
            <a:endParaRPr lang="en-GB"/>
          </a:p>
        </p:txBody>
      </p:sp>
      <p:pic>
        <p:nvPicPr>
          <p:cNvPr id="102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199" y="1847343"/>
            <a:ext cx="7935635" cy="4523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47168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a:xfrm>
            <a:off x="457200" y="458788"/>
            <a:ext cx="8229600" cy="731034"/>
          </a:xfrm>
        </p:spPr>
        <p:txBody>
          <a:bodyPr>
            <a:normAutofit fontScale="90000"/>
          </a:bodyPr>
          <a:lstStyle/>
          <a:p>
            <a:pPr eaLnBrk="1" hangingPunct="1"/>
            <a:r>
              <a:rPr lang="en-US" altLang="en-US" dirty="0" smtClean="0"/>
              <a:t>Software systems </a:t>
            </a:r>
            <a:r>
              <a:rPr lang="en-US" altLang="en-US" dirty="0" smtClean="0"/>
              <a:t>have multiple </a:t>
            </a:r>
            <a:r>
              <a:rPr lang="en-US" altLang="en-US" dirty="0" smtClean="0"/>
              <a:t>views</a:t>
            </a:r>
            <a:endParaRPr lang="en-GB" altLang="en-US" dirty="0" smtClean="0"/>
          </a:p>
        </p:txBody>
      </p:sp>
      <p:sp>
        <p:nvSpPr>
          <p:cNvPr id="12290" name="Slide Number Placeholder 2"/>
          <p:cNvSpPr>
            <a:spLocks noGrp="1"/>
          </p:cNvSpPr>
          <p:nvPr>
            <p:ph type="sldNum" sz="quarter" idx="12"/>
          </p:nvPr>
        </p:nvSpPr>
        <p:spPr>
          <a:noFill/>
        </p:spPr>
        <p:txBody>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eaLnBrk="1" hangingPunct="1"/>
            <a:fld id="{C2EC605B-7BF5-44DE-AEC3-A5AF14E93505}" type="slidenum">
              <a:rPr lang="en-GB" altLang="en-US" sz="1400"/>
              <a:pPr eaLnBrk="1" hangingPunct="1"/>
              <a:t>21</a:t>
            </a:fld>
            <a:endParaRPr lang="en-GB" altLang="en-US" sz="1400"/>
          </a:p>
        </p:txBody>
      </p:sp>
      <p:pic>
        <p:nvPicPr>
          <p:cNvPr id="1229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8569" y="1342623"/>
            <a:ext cx="6161087" cy="4860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04886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title" idx="4294967295"/>
          </p:nvPr>
        </p:nvSpPr>
        <p:spPr>
          <a:xfrm>
            <a:off x="0" y="446088"/>
            <a:ext cx="9144000" cy="742950"/>
          </a:xfrm>
        </p:spPr>
        <p:txBody>
          <a:bodyPr>
            <a:normAutofit fontScale="90000"/>
          </a:bodyPr>
          <a:lstStyle/>
          <a:p>
            <a:r>
              <a:rPr lang="en-US" altLang="en-US" dirty="0" smtClean="0">
                <a:latin typeface="Calibri" panose="020F0502020204030204" pitchFamily="34" charset="0"/>
                <a:cs typeface="Calibri" panose="020F0502020204030204" pitchFamily="34" charset="0"/>
              </a:rPr>
              <a:t>Example 4+1 Views model</a:t>
            </a:r>
            <a:endParaRPr lang="en-GB" altLang="en-US" dirty="0" smtClean="0">
              <a:latin typeface="Calibri" panose="020F0502020204030204" pitchFamily="34" charset="0"/>
              <a:cs typeface="Calibri" panose="020F0502020204030204" pitchFamily="34" charset="0"/>
            </a:endParaRPr>
          </a:p>
        </p:txBody>
      </p:sp>
      <p:sp>
        <p:nvSpPr>
          <p:cNvPr id="136195" name="Slide Number Placeholder 1"/>
          <p:cNvSpPr>
            <a:spLocks noGrp="1"/>
          </p:cNvSpPr>
          <p:nvPr>
            <p:ph type="sldNum" sz="quarter" idx="4294967295"/>
          </p:nvPr>
        </p:nvSpPr>
        <p:spPr bwMode="auto">
          <a:xfrm>
            <a:off x="7239000" y="62484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1pPr>
            <a:lvl2pPr marL="742950" indent="-28575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2pPr>
            <a:lvl3pPr marL="11430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3pPr>
            <a:lvl4pPr marL="16002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4pPr>
            <a:lvl5pPr marL="20574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5pPr>
            <a:lvl6pPr marL="25146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6pPr>
            <a:lvl7pPr marL="29718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7pPr>
            <a:lvl8pPr marL="34290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8pPr>
            <a:lvl9pPr marL="38862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9pPr>
          </a:lstStyle>
          <a:p>
            <a:pPr eaLnBrk="1" hangingPunct="1">
              <a:spcBef>
                <a:spcPct val="0"/>
              </a:spcBef>
              <a:buSzTx/>
              <a:buFontTx/>
              <a:buNone/>
            </a:pPr>
            <a:fld id="{323C8C2D-7494-41CB-BD9A-2F02AC0A6BE1}" type="slidenum">
              <a:rPr lang="en-GB" altLang="en-US" sz="2400">
                <a:latin typeface="Calibri" panose="020F0502020204030204" pitchFamily="34" charset="0"/>
                <a:cs typeface="Calibri" panose="020F0502020204030204" pitchFamily="34" charset="0"/>
              </a:rPr>
              <a:pPr eaLnBrk="1" hangingPunct="1">
                <a:spcBef>
                  <a:spcPct val="0"/>
                </a:spcBef>
                <a:buSzTx/>
                <a:buFontTx/>
                <a:buNone/>
              </a:pPr>
              <a:t>22</a:t>
            </a:fld>
            <a:endParaRPr lang="en-GB" altLang="en-US" sz="2400">
              <a:latin typeface="Calibri" panose="020F0502020204030204" pitchFamily="34" charset="0"/>
              <a:cs typeface="Calibri" panose="020F0502020204030204" pitchFamily="34" charset="0"/>
            </a:endParaRPr>
          </a:p>
        </p:txBody>
      </p:sp>
      <p:sp>
        <p:nvSpPr>
          <p:cNvPr id="136196" name="Rectangle 2"/>
          <p:cNvSpPr>
            <a:spLocks noChangeArrowheads="1"/>
          </p:cNvSpPr>
          <p:nvPr/>
        </p:nvSpPr>
        <p:spPr bwMode="auto">
          <a:xfrm>
            <a:off x="533400" y="4103688"/>
            <a:ext cx="3429000" cy="2667000"/>
          </a:xfrm>
          <a:prstGeom prst="rect">
            <a:avLst/>
          </a:prstGeom>
          <a:solidFill>
            <a:srgbClr val="FFFF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1pPr>
            <a:lvl2pPr marL="742950" indent="-28575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2pPr>
            <a:lvl3pPr marL="11430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3pPr>
            <a:lvl4pPr marL="16002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4pPr>
            <a:lvl5pPr marL="20574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5pPr>
            <a:lvl6pPr marL="25146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6pPr>
            <a:lvl7pPr marL="29718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7pPr>
            <a:lvl8pPr marL="34290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8pPr>
            <a:lvl9pPr marL="38862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9pPr>
          </a:lstStyle>
          <a:p>
            <a:pPr algn="ctr">
              <a:spcBef>
                <a:spcPct val="0"/>
              </a:spcBef>
              <a:buSzTx/>
              <a:buFontTx/>
              <a:buNone/>
            </a:pPr>
            <a:endParaRPr lang="en-US" altLang="en-US" sz="2400" b="1">
              <a:latin typeface="Calibri" panose="020F0502020204030204" pitchFamily="34" charset="0"/>
              <a:cs typeface="Calibri" panose="020F0502020204030204" pitchFamily="34" charset="0"/>
            </a:endParaRPr>
          </a:p>
        </p:txBody>
      </p:sp>
      <p:sp>
        <p:nvSpPr>
          <p:cNvPr id="136197" name="Rectangle 3"/>
          <p:cNvSpPr>
            <a:spLocks noChangeArrowheads="1"/>
          </p:cNvSpPr>
          <p:nvPr/>
        </p:nvSpPr>
        <p:spPr bwMode="auto">
          <a:xfrm>
            <a:off x="5181600" y="4179888"/>
            <a:ext cx="3352800" cy="2590800"/>
          </a:xfrm>
          <a:prstGeom prst="rect">
            <a:avLst/>
          </a:prstGeom>
          <a:solidFill>
            <a:srgbClr val="FFFF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1pPr>
            <a:lvl2pPr marL="742950" indent="-28575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2pPr>
            <a:lvl3pPr marL="11430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3pPr>
            <a:lvl4pPr marL="16002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4pPr>
            <a:lvl5pPr marL="20574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5pPr>
            <a:lvl6pPr marL="25146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6pPr>
            <a:lvl7pPr marL="29718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7pPr>
            <a:lvl8pPr marL="34290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8pPr>
            <a:lvl9pPr marL="38862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9pPr>
          </a:lstStyle>
          <a:p>
            <a:pPr algn="ctr">
              <a:spcBef>
                <a:spcPct val="0"/>
              </a:spcBef>
              <a:buSzTx/>
              <a:buFontTx/>
              <a:buNone/>
            </a:pPr>
            <a:endParaRPr lang="en-US" altLang="en-US" sz="2400" b="1">
              <a:latin typeface="Calibri" panose="020F0502020204030204" pitchFamily="34" charset="0"/>
              <a:cs typeface="Calibri" panose="020F0502020204030204" pitchFamily="34" charset="0"/>
            </a:endParaRPr>
          </a:p>
        </p:txBody>
      </p:sp>
      <p:sp>
        <p:nvSpPr>
          <p:cNvPr id="136198" name="Rectangle 4"/>
          <p:cNvSpPr>
            <a:spLocks noChangeArrowheads="1"/>
          </p:cNvSpPr>
          <p:nvPr/>
        </p:nvSpPr>
        <p:spPr bwMode="auto">
          <a:xfrm>
            <a:off x="5773738" y="1360488"/>
            <a:ext cx="2913062" cy="2068512"/>
          </a:xfrm>
          <a:prstGeom prst="rect">
            <a:avLst/>
          </a:prstGeom>
          <a:solidFill>
            <a:srgbClr val="FFFFFF">
              <a:alpha val="50195"/>
            </a:srgbClr>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1pPr>
            <a:lvl2pPr marL="742950" indent="-28575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2pPr>
            <a:lvl3pPr marL="11430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3pPr>
            <a:lvl4pPr marL="16002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4pPr>
            <a:lvl5pPr marL="20574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5pPr>
            <a:lvl6pPr marL="25146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6pPr>
            <a:lvl7pPr marL="29718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7pPr>
            <a:lvl8pPr marL="34290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8pPr>
            <a:lvl9pPr marL="38862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9pPr>
          </a:lstStyle>
          <a:p>
            <a:pPr algn="ctr">
              <a:spcBef>
                <a:spcPct val="0"/>
              </a:spcBef>
              <a:buSzTx/>
              <a:buFontTx/>
              <a:buNone/>
            </a:pPr>
            <a:endParaRPr lang="en-US" altLang="en-US" sz="2400" b="1">
              <a:latin typeface="Calibri" panose="020F0502020204030204" pitchFamily="34" charset="0"/>
              <a:cs typeface="Calibri" panose="020F0502020204030204" pitchFamily="34" charset="0"/>
            </a:endParaRPr>
          </a:p>
        </p:txBody>
      </p:sp>
      <p:sp>
        <p:nvSpPr>
          <p:cNvPr id="136199" name="Rectangle 5"/>
          <p:cNvSpPr>
            <a:spLocks noChangeArrowheads="1"/>
          </p:cNvSpPr>
          <p:nvPr/>
        </p:nvSpPr>
        <p:spPr bwMode="auto">
          <a:xfrm>
            <a:off x="533400" y="1284288"/>
            <a:ext cx="3429000" cy="2601912"/>
          </a:xfrm>
          <a:prstGeom prst="rect">
            <a:avLst/>
          </a:prstGeom>
          <a:solidFill>
            <a:srgbClr val="FFFF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1pPr>
            <a:lvl2pPr marL="742950" indent="-28575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2pPr>
            <a:lvl3pPr marL="11430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3pPr>
            <a:lvl4pPr marL="16002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4pPr>
            <a:lvl5pPr marL="20574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5pPr>
            <a:lvl6pPr marL="25146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6pPr>
            <a:lvl7pPr marL="29718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7pPr>
            <a:lvl8pPr marL="34290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8pPr>
            <a:lvl9pPr marL="38862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9pPr>
          </a:lstStyle>
          <a:p>
            <a:pPr algn="ctr">
              <a:spcBef>
                <a:spcPct val="0"/>
              </a:spcBef>
              <a:buSzTx/>
              <a:buFontTx/>
              <a:buNone/>
            </a:pPr>
            <a:endParaRPr lang="en-US" altLang="en-US" sz="2400" b="1">
              <a:latin typeface="Calibri" panose="020F0502020204030204" pitchFamily="34" charset="0"/>
              <a:cs typeface="Calibri" panose="020F0502020204030204" pitchFamily="34" charset="0"/>
            </a:endParaRPr>
          </a:p>
        </p:txBody>
      </p:sp>
      <p:sp>
        <p:nvSpPr>
          <p:cNvPr id="136200" name="Oval 6"/>
          <p:cNvSpPr>
            <a:spLocks noChangeArrowheads="1"/>
          </p:cNvSpPr>
          <p:nvPr/>
        </p:nvSpPr>
        <p:spPr bwMode="auto">
          <a:xfrm>
            <a:off x="3335338" y="2808288"/>
            <a:ext cx="2760662" cy="1905000"/>
          </a:xfrm>
          <a:prstGeom prst="ellipse">
            <a:avLst/>
          </a:prstGeom>
          <a:solidFill>
            <a:srgbClr val="FFFF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1pPr>
            <a:lvl2pPr marL="742950" indent="-28575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2pPr>
            <a:lvl3pPr marL="11430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3pPr>
            <a:lvl4pPr marL="16002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4pPr>
            <a:lvl5pPr marL="20574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5pPr>
            <a:lvl6pPr marL="25146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6pPr>
            <a:lvl7pPr marL="29718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7pPr>
            <a:lvl8pPr marL="34290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8pPr>
            <a:lvl9pPr marL="38862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9pPr>
          </a:lstStyle>
          <a:p>
            <a:pPr algn="ctr">
              <a:spcBef>
                <a:spcPct val="0"/>
              </a:spcBef>
              <a:buSzTx/>
              <a:buFontTx/>
              <a:buNone/>
            </a:pPr>
            <a:endParaRPr lang="en-US" altLang="en-US" sz="2400" b="1">
              <a:latin typeface="Calibri" panose="020F0502020204030204" pitchFamily="34" charset="0"/>
              <a:cs typeface="Calibri" panose="020F0502020204030204" pitchFamily="34" charset="0"/>
            </a:endParaRPr>
          </a:p>
        </p:txBody>
      </p:sp>
      <p:sp>
        <p:nvSpPr>
          <p:cNvPr id="136201" name="Text Box 8"/>
          <p:cNvSpPr txBox="1">
            <a:spLocks noChangeArrowheads="1"/>
          </p:cNvSpPr>
          <p:nvPr/>
        </p:nvSpPr>
        <p:spPr bwMode="auto">
          <a:xfrm>
            <a:off x="533400" y="1281182"/>
            <a:ext cx="3352800" cy="7078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1pPr>
            <a:lvl2pPr marL="742950" indent="-28575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2pPr>
            <a:lvl3pPr marL="11430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3pPr>
            <a:lvl4pPr marL="16002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4pPr>
            <a:lvl5pPr marL="20574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5pPr>
            <a:lvl6pPr marL="25146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6pPr>
            <a:lvl7pPr marL="29718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7pPr>
            <a:lvl8pPr marL="34290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8pPr>
            <a:lvl9pPr marL="38862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9pPr>
          </a:lstStyle>
          <a:p>
            <a:pPr>
              <a:spcBef>
                <a:spcPct val="0"/>
              </a:spcBef>
              <a:buSzTx/>
              <a:buFontTx/>
              <a:buNone/>
            </a:pPr>
            <a:r>
              <a:rPr lang="en-US" altLang="en-US" b="1" i="1" dirty="0">
                <a:latin typeface="Calibri" panose="020F0502020204030204" pitchFamily="34" charset="0"/>
                <a:cs typeface="Calibri" panose="020F0502020204030204" pitchFamily="34" charset="0"/>
              </a:rPr>
              <a:t>Structure view</a:t>
            </a:r>
            <a:r>
              <a:rPr lang="en-US" altLang="en-US" b="1" i="1" dirty="0" smtClean="0">
                <a:latin typeface="Calibri" panose="020F0502020204030204" pitchFamily="34" charset="0"/>
                <a:cs typeface="Calibri" panose="020F0502020204030204" pitchFamily="34" charset="0"/>
              </a:rPr>
              <a:t>:</a:t>
            </a:r>
            <a:br>
              <a:rPr lang="en-US" altLang="en-US" b="1" i="1" dirty="0" smtClean="0">
                <a:latin typeface="Calibri" panose="020F0502020204030204" pitchFamily="34" charset="0"/>
                <a:cs typeface="Calibri" panose="020F0502020204030204" pitchFamily="34" charset="0"/>
              </a:rPr>
            </a:br>
            <a:r>
              <a:rPr lang="en-US" altLang="en-US" b="1" dirty="0" smtClean="0">
                <a:latin typeface="Calibri" panose="020F0502020204030204" pitchFamily="34" charset="0"/>
                <a:cs typeface="Calibri" panose="020F0502020204030204" pitchFamily="34" charset="0"/>
              </a:rPr>
              <a:t>class/component-diagram</a:t>
            </a:r>
            <a:endParaRPr lang="en-US" altLang="en-US" b="1" dirty="0">
              <a:latin typeface="Calibri" panose="020F0502020204030204" pitchFamily="34" charset="0"/>
              <a:cs typeface="Calibri" panose="020F0502020204030204" pitchFamily="34" charset="0"/>
            </a:endParaRPr>
          </a:p>
        </p:txBody>
      </p:sp>
      <p:sp>
        <p:nvSpPr>
          <p:cNvPr id="136202" name="Rectangle 10"/>
          <p:cNvSpPr>
            <a:spLocks noChangeArrowheads="1"/>
          </p:cNvSpPr>
          <p:nvPr/>
        </p:nvSpPr>
        <p:spPr bwMode="auto">
          <a:xfrm>
            <a:off x="533400" y="4230688"/>
            <a:ext cx="3276600" cy="582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1pPr>
            <a:lvl2pPr marL="742950" indent="-28575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2pPr>
            <a:lvl3pPr marL="11430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3pPr>
            <a:lvl4pPr marL="16002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4pPr>
            <a:lvl5pPr marL="20574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5pPr>
            <a:lvl6pPr marL="25146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6pPr>
            <a:lvl7pPr marL="29718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7pPr>
            <a:lvl8pPr marL="34290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8pPr>
            <a:lvl9pPr marL="38862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9pPr>
          </a:lstStyle>
          <a:p>
            <a:pPr>
              <a:lnSpc>
                <a:spcPct val="60000"/>
              </a:lnSpc>
              <a:spcBef>
                <a:spcPct val="50000"/>
              </a:spcBef>
              <a:buSzTx/>
              <a:buFontTx/>
              <a:buNone/>
            </a:pPr>
            <a:r>
              <a:rPr lang="en-US" altLang="en-US" sz="1800" b="1" i="1" dirty="0" err="1">
                <a:latin typeface="Calibri" panose="020F0502020204030204" pitchFamily="34" charset="0"/>
                <a:cs typeface="Calibri" panose="020F0502020204030204" pitchFamily="34" charset="0"/>
              </a:rPr>
              <a:t>Behaviour</a:t>
            </a:r>
            <a:r>
              <a:rPr lang="en-US" altLang="en-US" sz="1800" b="1" i="1" dirty="0">
                <a:latin typeface="Calibri" panose="020F0502020204030204" pitchFamily="34" charset="0"/>
                <a:cs typeface="Calibri" panose="020F0502020204030204" pitchFamily="34" charset="0"/>
              </a:rPr>
              <a:t> view: </a:t>
            </a:r>
          </a:p>
          <a:p>
            <a:pPr>
              <a:lnSpc>
                <a:spcPct val="60000"/>
              </a:lnSpc>
              <a:spcBef>
                <a:spcPct val="50000"/>
              </a:spcBef>
              <a:buSzTx/>
              <a:buFontTx/>
              <a:buNone/>
            </a:pPr>
            <a:r>
              <a:rPr lang="en-US" altLang="en-US" sz="1800" b="1" dirty="0" smtClean="0">
                <a:latin typeface="Calibri" panose="020F0502020204030204" pitchFamily="34" charset="0"/>
                <a:cs typeface="Calibri" panose="020F0502020204030204" pitchFamily="34" charset="0"/>
              </a:rPr>
              <a:t>Sequence diagram</a:t>
            </a:r>
            <a:endParaRPr lang="en-GB" altLang="en-US" sz="1800" b="1" dirty="0">
              <a:latin typeface="Calibri" panose="020F0502020204030204" pitchFamily="34" charset="0"/>
              <a:cs typeface="Calibri" panose="020F0502020204030204" pitchFamily="34" charset="0"/>
            </a:endParaRPr>
          </a:p>
        </p:txBody>
      </p:sp>
      <p:grpSp>
        <p:nvGrpSpPr>
          <p:cNvPr id="136203" name="Group 11"/>
          <p:cNvGrpSpPr>
            <a:grpSpLocks/>
          </p:cNvGrpSpPr>
          <p:nvPr/>
        </p:nvGrpSpPr>
        <p:grpSpPr bwMode="auto">
          <a:xfrm>
            <a:off x="914400" y="2198688"/>
            <a:ext cx="2209800" cy="1219200"/>
            <a:chOff x="624" y="1296"/>
            <a:chExt cx="1392" cy="768"/>
          </a:xfrm>
        </p:grpSpPr>
        <p:sp>
          <p:nvSpPr>
            <p:cNvPr id="136255" name="Rectangle 12"/>
            <p:cNvSpPr>
              <a:spLocks noChangeArrowheads="1"/>
            </p:cNvSpPr>
            <p:nvPr/>
          </p:nvSpPr>
          <p:spPr bwMode="auto">
            <a:xfrm>
              <a:off x="624" y="1296"/>
              <a:ext cx="384" cy="288"/>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1pPr>
              <a:lvl2pPr marL="742950" indent="-28575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2pPr>
              <a:lvl3pPr marL="11430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3pPr>
              <a:lvl4pPr marL="16002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4pPr>
              <a:lvl5pPr marL="20574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5pPr>
              <a:lvl6pPr marL="25146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6pPr>
              <a:lvl7pPr marL="29718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7pPr>
              <a:lvl8pPr marL="34290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8pPr>
              <a:lvl9pPr marL="38862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9pPr>
            </a:lstStyle>
            <a:p>
              <a:pPr algn="ctr" eaLnBrk="1" hangingPunct="1">
                <a:spcBef>
                  <a:spcPct val="0"/>
                </a:spcBef>
                <a:buSzTx/>
                <a:buFontTx/>
                <a:buNone/>
              </a:pPr>
              <a:r>
                <a:rPr lang="en-US" altLang="en-US" sz="2400" b="1">
                  <a:latin typeface="Calibri" panose="020F0502020204030204" pitchFamily="34" charset="0"/>
                  <a:cs typeface="Calibri" panose="020F0502020204030204" pitchFamily="34" charset="0"/>
                </a:rPr>
                <a:t>A</a:t>
              </a:r>
              <a:endParaRPr lang="en-GB" altLang="en-US" sz="2400" b="1">
                <a:latin typeface="Calibri" panose="020F0502020204030204" pitchFamily="34" charset="0"/>
                <a:cs typeface="Calibri" panose="020F0502020204030204" pitchFamily="34" charset="0"/>
              </a:endParaRPr>
            </a:p>
          </p:txBody>
        </p:sp>
        <p:sp>
          <p:nvSpPr>
            <p:cNvPr id="136256" name="Rectangle 13"/>
            <p:cNvSpPr>
              <a:spLocks noChangeArrowheads="1"/>
            </p:cNvSpPr>
            <p:nvPr/>
          </p:nvSpPr>
          <p:spPr bwMode="auto">
            <a:xfrm>
              <a:off x="1344" y="1296"/>
              <a:ext cx="384" cy="288"/>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1pPr>
              <a:lvl2pPr marL="742950" indent="-28575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2pPr>
              <a:lvl3pPr marL="11430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3pPr>
              <a:lvl4pPr marL="16002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4pPr>
              <a:lvl5pPr marL="20574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5pPr>
              <a:lvl6pPr marL="25146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6pPr>
              <a:lvl7pPr marL="29718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7pPr>
              <a:lvl8pPr marL="34290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8pPr>
              <a:lvl9pPr marL="38862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9pPr>
            </a:lstStyle>
            <a:p>
              <a:pPr algn="ctr" eaLnBrk="1" hangingPunct="1">
                <a:spcBef>
                  <a:spcPct val="0"/>
                </a:spcBef>
                <a:buSzTx/>
                <a:buFontTx/>
                <a:buNone/>
              </a:pPr>
              <a:r>
                <a:rPr lang="en-US" altLang="en-US" sz="2400" b="1">
                  <a:latin typeface="Calibri" panose="020F0502020204030204" pitchFamily="34" charset="0"/>
                  <a:cs typeface="Calibri" panose="020F0502020204030204" pitchFamily="34" charset="0"/>
                </a:rPr>
                <a:t>B</a:t>
              </a:r>
              <a:endParaRPr lang="en-GB" altLang="en-US" sz="2400" b="1">
                <a:latin typeface="Calibri" panose="020F0502020204030204" pitchFamily="34" charset="0"/>
                <a:cs typeface="Calibri" panose="020F0502020204030204" pitchFamily="34" charset="0"/>
              </a:endParaRPr>
            </a:p>
          </p:txBody>
        </p:sp>
        <p:sp>
          <p:nvSpPr>
            <p:cNvPr id="136257" name="Rectangle 14"/>
            <p:cNvSpPr>
              <a:spLocks noChangeArrowheads="1"/>
            </p:cNvSpPr>
            <p:nvPr/>
          </p:nvSpPr>
          <p:spPr bwMode="auto">
            <a:xfrm>
              <a:off x="1104" y="1776"/>
              <a:ext cx="384" cy="288"/>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1pPr>
              <a:lvl2pPr marL="742950" indent="-28575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2pPr>
              <a:lvl3pPr marL="11430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3pPr>
              <a:lvl4pPr marL="16002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4pPr>
              <a:lvl5pPr marL="20574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5pPr>
              <a:lvl6pPr marL="25146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6pPr>
              <a:lvl7pPr marL="29718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7pPr>
              <a:lvl8pPr marL="34290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8pPr>
              <a:lvl9pPr marL="38862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9pPr>
            </a:lstStyle>
            <a:p>
              <a:pPr algn="ctr" eaLnBrk="1" hangingPunct="1">
                <a:spcBef>
                  <a:spcPct val="0"/>
                </a:spcBef>
                <a:buSzTx/>
                <a:buFontTx/>
                <a:buNone/>
              </a:pPr>
              <a:r>
                <a:rPr lang="en-US" altLang="en-US" sz="2400" b="1">
                  <a:latin typeface="Calibri" panose="020F0502020204030204" pitchFamily="34" charset="0"/>
                  <a:cs typeface="Calibri" panose="020F0502020204030204" pitchFamily="34" charset="0"/>
                </a:rPr>
                <a:t>C</a:t>
              </a:r>
              <a:endParaRPr lang="en-GB" altLang="en-US" sz="2400" b="1">
                <a:latin typeface="Calibri" panose="020F0502020204030204" pitchFamily="34" charset="0"/>
                <a:cs typeface="Calibri" panose="020F0502020204030204" pitchFamily="34" charset="0"/>
              </a:endParaRPr>
            </a:p>
          </p:txBody>
        </p:sp>
        <p:sp>
          <p:nvSpPr>
            <p:cNvPr id="136258" name="Rectangle 15"/>
            <p:cNvSpPr>
              <a:spLocks noChangeArrowheads="1"/>
            </p:cNvSpPr>
            <p:nvPr/>
          </p:nvSpPr>
          <p:spPr bwMode="auto">
            <a:xfrm>
              <a:off x="1632" y="1776"/>
              <a:ext cx="384" cy="288"/>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1pPr>
              <a:lvl2pPr marL="742950" indent="-28575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2pPr>
              <a:lvl3pPr marL="11430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3pPr>
              <a:lvl4pPr marL="16002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4pPr>
              <a:lvl5pPr marL="20574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5pPr>
              <a:lvl6pPr marL="25146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6pPr>
              <a:lvl7pPr marL="29718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7pPr>
              <a:lvl8pPr marL="34290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8pPr>
              <a:lvl9pPr marL="38862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9pPr>
            </a:lstStyle>
            <a:p>
              <a:pPr algn="ctr" eaLnBrk="1" hangingPunct="1">
                <a:spcBef>
                  <a:spcPct val="0"/>
                </a:spcBef>
                <a:buSzTx/>
                <a:buFontTx/>
                <a:buNone/>
              </a:pPr>
              <a:r>
                <a:rPr lang="en-US" altLang="en-US" sz="2400" b="1">
                  <a:latin typeface="Calibri" panose="020F0502020204030204" pitchFamily="34" charset="0"/>
                  <a:cs typeface="Calibri" panose="020F0502020204030204" pitchFamily="34" charset="0"/>
                </a:rPr>
                <a:t>D</a:t>
              </a:r>
              <a:endParaRPr lang="en-GB" altLang="en-US" sz="2400" b="1">
                <a:latin typeface="Calibri" panose="020F0502020204030204" pitchFamily="34" charset="0"/>
                <a:cs typeface="Calibri" panose="020F0502020204030204" pitchFamily="34" charset="0"/>
              </a:endParaRPr>
            </a:p>
          </p:txBody>
        </p:sp>
        <p:cxnSp>
          <p:nvCxnSpPr>
            <p:cNvPr id="136259" name="AutoShape 16"/>
            <p:cNvCxnSpPr>
              <a:cxnSpLocks noChangeShapeType="1"/>
              <a:stCxn id="136255" idx="3"/>
              <a:endCxn id="136256" idx="1"/>
            </p:cNvCxnSpPr>
            <p:nvPr/>
          </p:nvCxnSpPr>
          <p:spPr bwMode="auto">
            <a:xfrm>
              <a:off x="1008" y="1440"/>
              <a:ext cx="336" cy="0"/>
            </a:xfrm>
            <a:prstGeom prst="straightConnector1">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6260" name="AutoShape 17"/>
            <p:cNvCxnSpPr>
              <a:cxnSpLocks noChangeShapeType="1"/>
              <a:stCxn id="136256" idx="2"/>
              <a:endCxn id="136257" idx="0"/>
            </p:cNvCxnSpPr>
            <p:nvPr/>
          </p:nvCxnSpPr>
          <p:spPr bwMode="auto">
            <a:xfrm flipH="1">
              <a:off x="1296" y="1584"/>
              <a:ext cx="240" cy="19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6261" name="AutoShape 18"/>
            <p:cNvCxnSpPr>
              <a:cxnSpLocks noChangeShapeType="1"/>
              <a:stCxn id="136256" idx="2"/>
              <a:endCxn id="136258" idx="0"/>
            </p:cNvCxnSpPr>
            <p:nvPr/>
          </p:nvCxnSpPr>
          <p:spPr bwMode="auto">
            <a:xfrm>
              <a:off x="1536" y="1584"/>
              <a:ext cx="288" cy="19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36204" name="Rectangle 19"/>
          <p:cNvSpPr>
            <a:spLocks noChangeArrowheads="1"/>
          </p:cNvSpPr>
          <p:nvPr/>
        </p:nvSpPr>
        <p:spPr bwMode="auto">
          <a:xfrm>
            <a:off x="777875" y="4926013"/>
            <a:ext cx="441325" cy="314325"/>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1pPr>
            <a:lvl2pPr marL="742950" indent="-28575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2pPr>
            <a:lvl3pPr marL="11430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3pPr>
            <a:lvl4pPr marL="16002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4pPr>
            <a:lvl5pPr marL="20574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5pPr>
            <a:lvl6pPr marL="25146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6pPr>
            <a:lvl7pPr marL="29718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7pPr>
            <a:lvl8pPr marL="34290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8pPr>
            <a:lvl9pPr marL="38862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9pPr>
          </a:lstStyle>
          <a:p>
            <a:pPr algn="ctr" eaLnBrk="1" hangingPunct="1">
              <a:spcBef>
                <a:spcPct val="0"/>
              </a:spcBef>
              <a:buSzTx/>
              <a:buFontTx/>
              <a:buNone/>
            </a:pPr>
            <a:r>
              <a:rPr lang="en-US" altLang="en-US" sz="2400" b="1">
                <a:latin typeface="Calibri" panose="020F0502020204030204" pitchFamily="34" charset="0"/>
                <a:cs typeface="Calibri" panose="020F0502020204030204" pitchFamily="34" charset="0"/>
              </a:rPr>
              <a:t>A</a:t>
            </a:r>
            <a:endParaRPr lang="en-GB" altLang="en-US" sz="2400" b="1">
              <a:latin typeface="Calibri" panose="020F0502020204030204" pitchFamily="34" charset="0"/>
              <a:cs typeface="Calibri" panose="020F0502020204030204" pitchFamily="34" charset="0"/>
            </a:endParaRPr>
          </a:p>
        </p:txBody>
      </p:sp>
      <p:sp>
        <p:nvSpPr>
          <p:cNvPr id="136205" name="Rectangle 20"/>
          <p:cNvSpPr>
            <a:spLocks noChangeArrowheads="1"/>
          </p:cNvSpPr>
          <p:nvPr/>
        </p:nvSpPr>
        <p:spPr bwMode="auto">
          <a:xfrm>
            <a:off x="1514475" y="4926013"/>
            <a:ext cx="441325" cy="314325"/>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1pPr>
            <a:lvl2pPr marL="742950" indent="-28575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2pPr>
            <a:lvl3pPr marL="11430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3pPr>
            <a:lvl4pPr marL="16002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4pPr>
            <a:lvl5pPr marL="20574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5pPr>
            <a:lvl6pPr marL="25146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6pPr>
            <a:lvl7pPr marL="29718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7pPr>
            <a:lvl8pPr marL="34290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8pPr>
            <a:lvl9pPr marL="38862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9pPr>
          </a:lstStyle>
          <a:p>
            <a:pPr algn="ctr" eaLnBrk="1" hangingPunct="1">
              <a:spcBef>
                <a:spcPct val="0"/>
              </a:spcBef>
              <a:buSzTx/>
              <a:buFontTx/>
              <a:buNone/>
            </a:pPr>
            <a:r>
              <a:rPr lang="en-US" altLang="en-US" sz="2400" b="1">
                <a:latin typeface="Calibri" panose="020F0502020204030204" pitchFamily="34" charset="0"/>
                <a:cs typeface="Calibri" panose="020F0502020204030204" pitchFamily="34" charset="0"/>
              </a:rPr>
              <a:t>B</a:t>
            </a:r>
            <a:endParaRPr lang="en-GB" altLang="en-US" sz="2400" b="1">
              <a:latin typeface="Calibri" panose="020F0502020204030204" pitchFamily="34" charset="0"/>
              <a:cs typeface="Calibri" panose="020F0502020204030204" pitchFamily="34" charset="0"/>
            </a:endParaRPr>
          </a:p>
        </p:txBody>
      </p:sp>
      <p:sp>
        <p:nvSpPr>
          <p:cNvPr id="136206" name="Rectangle 21"/>
          <p:cNvSpPr>
            <a:spLocks noChangeArrowheads="1"/>
          </p:cNvSpPr>
          <p:nvPr/>
        </p:nvSpPr>
        <p:spPr bwMode="auto">
          <a:xfrm>
            <a:off x="2251075" y="4926013"/>
            <a:ext cx="441325" cy="314325"/>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1pPr>
            <a:lvl2pPr marL="742950" indent="-28575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2pPr>
            <a:lvl3pPr marL="11430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3pPr>
            <a:lvl4pPr marL="16002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4pPr>
            <a:lvl5pPr marL="20574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5pPr>
            <a:lvl6pPr marL="25146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6pPr>
            <a:lvl7pPr marL="29718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7pPr>
            <a:lvl8pPr marL="34290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8pPr>
            <a:lvl9pPr marL="38862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9pPr>
          </a:lstStyle>
          <a:p>
            <a:pPr algn="ctr" eaLnBrk="1" hangingPunct="1">
              <a:spcBef>
                <a:spcPct val="0"/>
              </a:spcBef>
              <a:buSzTx/>
              <a:buFontTx/>
              <a:buNone/>
            </a:pPr>
            <a:r>
              <a:rPr lang="en-US" altLang="en-US" sz="2400" b="1">
                <a:latin typeface="Calibri" panose="020F0502020204030204" pitchFamily="34" charset="0"/>
                <a:cs typeface="Calibri" panose="020F0502020204030204" pitchFamily="34" charset="0"/>
              </a:rPr>
              <a:t>C</a:t>
            </a:r>
            <a:endParaRPr lang="en-GB" altLang="en-US" sz="2400" b="1">
              <a:latin typeface="Calibri" panose="020F0502020204030204" pitchFamily="34" charset="0"/>
              <a:cs typeface="Calibri" panose="020F0502020204030204" pitchFamily="34" charset="0"/>
            </a:endParaRPr>
          </a:p>
        </p:txBody>
      </p:sp>
      <p:sp>
        <p:nvSpPr>
          <p:cNvPr id="136207" name="Rectangle 22"/>
          <p:cNvSpPr>
            <a:spLocks noChangeArrowheads="1"/>
          </p:cNvSpPr>
          <p:nvPr/>
        </p:nvSpPr>
        <p:spPr bwMode="auto">
          <a:xfrm>
            <a:off x="2987675" y="4926013"/>
            <a:ext cx="441325" cy="314325"/>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1pPr>
            <a:lvl2pPr marL="742950" indent="-28575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2pPr>
            <a:lvl3pPr marL="11430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3pPr>
            <a:lvl4pPr marL="16002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4pPr>
            <a:lvl5pPr marL="20574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5pPr>
            <a:lvl6pPr marL="25146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6pPr>
            <a:lvl7pPr marL="29718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7pPr>
            <a:lvl8pPr marL="34290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8pPr>
            <a:lvl9pPr marL="38862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9pPr>
          </a:lstStyle>
          <a:p>
            <a:pPr algn="ctr" eaLnBrk="1" hangingPunct="1">
              <a:spcBef>
                <a:spcPct val="0"/>
              </a:spcBef>
              <a:buSzTx/>
              <a:buFontTx/>
              <a:buNone/>
            </a:pPr>
            <a:r>
              <a:rPr lang="en-US" altLang="en-US" sz="2400" b="1">
                <a:latin typeface="Calibri" panose="020F0502020204030204" pitchFamily="34" charset="0"/>
                <a:cs typeface="Calibri" panose="020F0502020204030204" pitchFamily="34" charset="0"/>
              </a:rPr>
              <a:t>D</a:t>
            </a:r>
            <a:endParaRPr lang="en-GB" altLang="en-US" sz="2400" b="1">
              <a:latin typeface="Calibri" panose="020F0502020204030204" pitchFamily="34" charset="0"/>
              <a:cs typeface="Calibri" panose="020F0502020204030204" pitchFamily="34" charset="0"/>
            </a:endParaRPr>
          </a:p>
        </p:txBody>
      </p:sp>
      <p:sp>
        <p:nvSpPr>
          <p:cNvPr id="136208" name="Line 23"/>
          <p:cNvSpPr>
            <a:spLocks noChangeShapeType="1"/>
          </p:cNvSpPr>
          <p:nvPr/>
        </p:nvSpPr>
        <p:spPr bwMode="auto">
          <a:xfrm>
            <a:off x="990600" y="5246688"/>
            <a:ext cx="0" cy="990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latin typeface="Calibri" panose="020F0502020204030204" pitchFamily="34" charset="0"/>
              <a:cs typeface="Calibri" panose="020F0502020204030204" pitchFamily="34" charset="0"/>
            </a:endParaRPr>
          </a:p>
        </p:txBody>
      </p:sp>
      <p:sp>
        <p:nvSpPr>
          <p:cNvPr id="136209" name="Line 24"/>
          <p:cNvSpPr>
            <a:spLocks noChangeShapeType="1"/>
          </p:cNvSpPr>
          <p:nvPr/>
        </p:nvSpPr>
        <p:spPr bwMode="auto">
          <a:xfrm>
            <a:off x="1708150" y="5246688"/>
            <a:ext cx="0" cy="990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latin typeface="Calibri" panose="020F0502020204030204" pitchFamily="34" charset="0"/>
              <a:cs typeface="Calibri" panose="020F0502020204030204" pitchFamily="34" charset="0"/>
            </a:endParaRPr>
          </a:p>
        </p:txBody>
      </p:sp>
      <p:sp>
        <p:nvSpPr>
          <p:cNvPr id="136210" name="Line 25"/>
          <p:cNvSpPr>
            <a:spLocks noChangeShapeType="1"/>
          </p:cNvSpPr>
          <p:nvPr/>
        </p:nvSpPr>
        <p:spPr bwMode="auto">
          <a:xfrm>
            <a:off x="2438400" y="5246688"/>
            <a:ext cx="0" cy="990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latin typeface="Calibri" panose="020F0502020204030204" pitchFamily="34" charset="0"/>
              <a:cs typeface="Calibri" panose="020F0502020204030204" pitchFamily="34" charset="0"/>
            </a:endParaRPr>
          </a:p>
        </p:txBody>
      </p:sp>
      <p:sp>
        <p:nvSpPr>
          <p:cNvPr id="136211" name="Line 26"/>
          <p:cNvSpPr>
            <a:spLocks noChangeShapeType="1"/>
          </p:cNvSpPr>
          <p:nvPr/>
        </p:nvSpPr>
        <p:spPr bwMode="auto">
          <a:xfrm>
            <a:off x="3200400" y="5246688"/>
            <a:ext cx="0" cy="990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latin typeface="Calibri" panose="020F0502020204030204" pitchFamily="34" charset="0"/>
              <a:cs typeface="Calibri" panose="020F0502020204030204" pitchFamily="34" charset="0"/>
            </a:endParaRPr>
          </a:p>
        </p:txBody>
      </p:sp>
      <p:sp>
        <p:nvSpPr>
          <p:cNvPr id="136212" name="Line 27"/>
          <p:cNvSpPr>
            <a:spLocks noChangeShapeType="1"/>
          </p:cNvSpPr>
          <p:nvPr/>
        </p:nvSpPr>
        <p:spPr bwMode="auto">
          <a:xfrm>
            <a:off x="990600" y="5319713"/>
            <a:ext cx="685800" cy="76200"/>
          </a:xfrm>
          <a:prstGeom prst="line">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latin typeface="Calibri" panose="020F0502020204030204" pitchFamily="34" charset="0"/>
              <a:cs typeface="Calibri" panose="020F0502020204030204" pitchFamily="34" charset="0"/>
            </a:endParaRPr>
          </a:p>
        </p:txBody>
      </p:sp>
      <p:sp>
        <p:nvSpPr>
          <p:cNvPr id="136213" name="Line 28"/>
          <p:cNvSpPr>
            <a:spLocks noChangeShapeType="1"/>
          </p:cNvSpPr>
          <p:nvPr/>
        </p:nvSpPr>
        <p:spPr bwMode="auto">
          <a:xfrm>
            <a:off x="1752600" y="5443538"/>
            <a:ext cx="685800" cy="76200"/>
          </a:xfrm>
          <a:prstGeom prst="line">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latin typeface="Calibri" panose="020F0502020204030204" pitchFamily="34" charset="0"/>
              <a:cs typeface="Calibri" panose="020F0502020204030204" pitchFamily="34" charset="0"/>
            </a:endParaRPr>
          </a:p>
        </p:txBody>
      </p:sp>
      <p:sp>
        <p:nvSpPr>
          <p:cNvPr id="136214" name="Line 29"/>
          <p:cNvSpPr>
            <a:spLocks noChangeShapeType="1"/>
          </p:cNvSpPr>
          <p:nvPr/>
        </p:nvSpPr>
        <p:spPr bwMode="auto">
          <a:xfrm flipH="1">
            <a:off x="1752600" y="5595938"/>
            <a:ext cx="685800" cy="76200"/>
          </a:xfrm>
          <a:prstGeom prst="line">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latin typeface="Calibri" panose="020F0502020204030204" pitchFamily="34" charset="0"/>
              <a:cs typeface="Calibri" panose="020F0502020204030204" pitchFamily="34" charset="0"/>
            </a:endParaRPr>
          </a:p>
        </p:txBody>
      </p:sp>
      <p:sp>
        <p:nvSpPr>
          <p:cNvPr id="136215" name="Line 30"/>
          <p:cNvSpPr>
            <a:spLocks noChangeShapeType="1"/>
          </p:cNvSpPr>
          <p:nvPr/>
        </p:nvSpPr>
        <p:spPr bwMode="auto">
          <a:xfrm>
            <a:off x="1752600" y="5764213"/>
            <a:ext cx="1447800" cy="152400"/>
          </a:xfrm>
          <a:prstGeom prst="line">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latin typeface="Calibri" panose="020F0502020204030204" pitchFamily="34" charset="0"/>
              <a:cs typeface="Calibri" panose="020F0502020204030204" pitchFamily="34" charset="0"/>
            </a:endParaRPr>
          </a:p>
        </p:txBody>
      </p:sp>
      <p:sp>
        <p:nvSpPr>
          <p:cNvPr id="136216" name="Line 31"/>
          <p:cNvSpPr>
            <a:spLocks noChangeShapeType="1"/>
          </p:cNvSpPr>
          <p:nvPr/>
        </p:nvSpPr>
        <p:spPr bwMode="auto">
          <a:xfrm flipH="1">
            <a:off x="1752600" y="5916613"/>
            <a:ext cx="1447800" cy="152400"/>
          </a:xfrm>
          <a:prstGeom prst="line">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latin typeface="Calibri" panose="020F0502020204030204" pitchFamily="34" charset="0"/>
              <a:cs typeface="Calibri" panose="020F0502020204030204" pitchFamily="34" charset="0"/>
            </a:endParaRPr>
          </a:p>
        </p:txBody>
      </p:sp>
      <p:sp>
        <p:nvSpPr>
          <p:cNvPr id="136217" name="Rectangle 32"/>
          <p:cNvSpPr>
            <a:spLocks noChangeArrowheads="1"/>
          </p:cNvSpPr>
          <p:nvPr/>
        </p:nvSpPr>
        <p:spPr bwMode="auto">
          <a:xfrm>
            <a:off x="5257800" y="4305300"/>
            <a:ext cx="3200400" cy="560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1pPr>
            <a:lvl2pPr marL="742950" indent="-28575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2pPr>
            <a:lvl3pPr marL="11430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3pPr>
            <a:lvl4pPr marL="16002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4pPr>
            <a:lvl5pPr marL="20574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5pPr>
            <a:lvl6pPr marL="25146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6pPr>
            <a:lvl7pPr marL="29718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7pPr>
            <a:lvl8pPr marL="34290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8pPr>
            <a:lvl9pPr marL="38862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9pPr>
          </a:lstStyle>
          <a:p>
            <a:pPr algn="r">
              <a:lnSpc>
                <a:spcPct val="60000"/>
              </a:lnSpc>
              <a:spcBef>
                <a:spcPct val="50000"/>
              </a:spcBef>
              <a:buSzTx/>
              <a:buFontTx/>
              <a:buNone/>
            </a:pPr>
            <a:r>
              <a:rPr lang="en-US" altLang="en-US" sz="1800" b="1" i="1">
                <a:latin typeface="Calibri" panose="020F0502020204030204" pitchFamily="34" charset="0"/>
                <a:cs typeface="Calibri" panose="020F0502020204030204" pitchFamily="34" charset="0"/>
              </a:rPr>
              <a:t>Deployment view:</a:t>
            </a:r>
          </a:p>
          <a:p>
            <a:pPr algn="r">
              <a:lnSpc>
                <a:spcPct val="60000"/>
              </a:lnSpc>
              <a:spcBef>
                <a:spcPct val="50000"/>
              </a:spcBef>
              <a:buSzTx/>
              <a:buFontTx/>
              <a:buNone/>
            </a:pPr>
            <a:r>
              <a:rPr lang="en-US" altLang="en-US" sz="1800" b="1">
                <a:latin typeface="Calibri" panose="020F0502020204030204" pitchFamily="34" charset="0"/>
                <a:cs typeface="Calibri" panose="020F0502020204030204" pitchFamily="34" charset="0"/>
              </a:rPr>
              <a:t>physical model + mapping</a:t>
            </a:r>
          </a:p>
        </p:txBody>
      </p:sp>
      <p:sp>
        <p:nvSpPr>
          <p:cNvPr id="136218" name="AutoShape 33"/>
          <p:cNvSpPr>
            <a:spLocks noChangeArrowheads="1"/>
          </p:cNvSpPr>
          <p:nvPr/>
        </p:nvSpPr>
        <p:spPr bwMode="auto">
          <a:xfrm>
            <a:off x="5334000" y="5018088"/>
            <a:ext cx="914400" cy="1066800"/>
          </a:xfrm>
          <a:prstGeom prst="cube">
            <a:avLst>
              <a:gd name="adj" fmla="val 25000"/>
            </a:avLst>
          </a:prstGeom>
          <a:solidFill>
            <a:srgbClr val="F4E9D8"/>
          </a:solidFill>
          <a:ln w="9525">
            <a:solidFill>
              <a:schemeClr val="tx1"/>
            </a:solidFill>
            <a:miter lim="800000"/>
            <a:headEnd/>
            <a:tailEnd/>
          </a:ln>
          <a:effectLst/>
        </p:spPr>
        <p:txBody>
          <a:bodyPr wrap="none" anchor="ctr"/>
          <a:lstStyle>
            <a:lvl1pPr>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1pPr>
            <a:lvl2pPr marL="742950" indent="-28575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2pPr>
            <a:lvl3pPr marL="11430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3pPr>
            <a:lvl4pPr marL="16002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4pPr>
            <a:lvl5pPr marL="20574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5pPr>
            <a:lvl6pPr marL="25146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6pPr>
            <a:lvl7pPr marL="29718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7pPr>
            <a:lvl8pPr marL="34290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8pPr>
            <a:lvl9pPr marL="38862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9pPr>
          </a:lstStyle>
          <a:p>
            <a:pPr eaLnBrk="1" hangingPunct="1">
              <a:spcBef>
                <a:spcPct val="0"/>
              </a:spcBef>
              <a:buSzTx/>
              <a:buFontTx/>
              <a:buNone/>
            </a:pPr>
            <a:endParaRPr lang="sv-SE" altLang="en-US" sz="2400">
              <a:latin typeface="Calibri" panose="020F0502020204030204" pitchFamily="34" charset="0"/>
              <a:cs typeface="Calibri" panose="020F0502020204030204" pitchFamily="34" charset="0"/>
            </a:endParaRPr>
          </a:p>
        </p:txBody>
      </p:sp>
      <p:sp>
        <p:nvSpPr>
          <p:cNvPr id="136219" name="AutoShape 34"/>
          <p:cNvSpPr>
            <a:spLocks noChangeArrowheads="1"/>
          </p:cNvSpPr>
          <p:nvPr/>
        </p:nvSpPr>
        <p:spPr bwMode="auto">
          <a:xfrm>
            <a:off x="6393904" y="5018088"/>
            <a:ext cx="914400" cy="1066800"/>
          </a:xfrm>
          <a:prstGeom prst="cube">
            <a:avLst>
              <a:gd name="adj" fmla="val 25000"/>
            </a:avLst>
          </a:prstGeom>
          <a:solidFill>
            <a:srgbClr val="F4E9D8"/>
          </a:solidFill>
          <a:ln w="9525">
            <a:solidFill>
              <a:schemeClr val="tx1"/>
            </a:solidFill>
            <a:miter lim="800000"/>
            <a:headEnd/>
            <a:tailEnd/>
          </a:ln>
          <a:effectLst/>
        </p:spPr>
        <p:txBody>
          <a:bodyPr wrap="none" anchor="ctr"/>
          <a:lstStyle>
            <a:lvl1pPr>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1pPr>
            <a:lvl2pPr marL="742950" indent="-28575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2pPr>
            <a:lvl3pPr marL="11430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3pPr>
            <a:lvl4pPr marL="16002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4pPr>
            <a:lvl5pPr marL="20574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5pPr>
            <a:lvl6pPr marL="25146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6pPr>
            <a:lvl7pPr marL="29718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7pPr>
            <a:lvl8pPr marL="34290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8pPr>
            <a:lvl9pPr marL="38862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9pPr>
          </a:lstStyle>
          <a:p>
            <a:pPr eaLnBrk="1" hangingPunct="1">
              <a:spcBef>
                <a:spcPct val="0"/>
              </a:spcBef>
              <a:buSzTx/>
              <a:buFontTx/>
              <a:buNone/>
            </a:pPr>
            <a:endParaRPr lang="sv-SE" altLang="en-US" sz="2400">
              <a:latin typeface="Calibri" panose="020F0502020204030204" pitchFamily="34" charset="0"/>
              <a:cs typeface="Calibri" panose="020F0502020204030204" pitchFamily="34" charset="0"/>
            </a:endParaRPr>
          </a:p>
        </p:txBody>
      </p:sp>
      <p:sp>
        <p:nvSpPr>
          <p:cNvPr id="136220" name="AutoShape 35"/>
          <p:cNvSpPr>
            <a:spLocks noChangeArrowheads="1"/>
          </p:cNvSpPr>
          <p:nvPr/>
        </p:nvSpPr>
        <p:spPr bwMode="auto">
          <a:xfrm>
            <a:off x="7452320" y="5018088"/>
            <a:ext cx="914400" cy="1066800"/>
          </a:xfrm>
          <a:prstGeom prst="cube">
            <a:avLst>
              <a:gd name="adj" fmla="val 25000"/>
            </a:avLst>
          </a:prstGeom>
          <a:solidFill>
            <a:srgbClr val="F4E9D8"/>
          </a:solidFill>
          <a:ln w="9525">
            <a:solidFill>
              <a:schemeClr val="tx1"/>
            </a:solidFill>
            <a:miter lim="800000"/>
            <a:headEnd/>
            <a:tailEnd/>
          </a:ln>
          <a:effectLst/>
        </p:spPr>
        <p:txBody>
          <a:bodyPr wrap="none" anchor="ctr"/>
          <a:lstStyle>
            <a:lvl1pPr>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1pPr>
            <a:lvl2pPr marL="742950" indent="-28575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2pPr>
            <a:lvl3pPr marL="11430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3pPr>
            <a:lvl4pPr marL="16002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4pPr>
            <a:lvl5pPr marL="20574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5pPr>
            <a:lvl6pPr marL="25146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6pPr>
            <a:lvl7pPr marL="29718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7pPr>
            <a:lvl8pPr marL="34290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8pPr>
            <a:lvl9pPr marL="38862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9pPr>
          </a:lstStyle>
          <a:p>
            <a:pPr eaLnBrk="1" hangingPunct="1">
              <a:spcBef>
                <a:spcPct val="0"/>
              </a:spcBef>
              <a:buSzTx/>
              <a:buFontTx/>
              <a:buNone/>
            </a:pPr>
            <a:endParaRPr lang="sv-SE" altLang="en-US" sz="2400">
              <a:latin typeface="Calibri" panose="020F0502020204030204" pitchFamily="34" charset="0"/>
              <a:cs typeface="Calibri" panose="020F0502020204030204" pitchFamily="34" charset="0"/>
            </a:endParaRPr>
          </a:p>
        </p:txBody>
      </p:sp>
      <p:sp>
        <p:nvSpPr>
          <p:cNvPr id="136221" name="Rectangle 36"/>
          <p:cNvSpPr>
            <a:spLocks noChangeArrowheads="1"/>
          </p:cNvSpPr>
          <p:nvPr/>
        </p:nvSpPr>
        <p:spPr bwMode="auto">
          <a:xfrm>
            <a:off x="5410200" y="5322888"/>
            <a:ext cx="441325" cy="314325"/>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1pPr>
            <a:lvl2pPr marL="742950" indent="-28575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2pPr>
            <a:lvl3pPr marL="11430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3pPr>
            <a:lvl4pPr marL="16002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4pPr>
            <a:lvl5pPr marL="20574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5pPr>
            <a:lvl6pPr marL="25146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6pPr>
            <a:lvl7pPr marL="29718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7pPr>
            <a:lvl8pPr marL="34290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8pPr>
            <a:lvl9pPr marL="38862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9pPr>
          </a:lstStyle>
          <a:p>
            <a:pPr algn="ctr" eaLnBrk="1" hangingPunct="1">
              <a:spcBef>
                <a:spcPct val="0"/>
              </a:spcBef>
              <a:buSzTx/>
              <a:buFontTx/>
              <a:buNone/>
            </a:pPr>
            <a:r>
              <a:rPr lang="en-US" altLang="en-US" sz="2400" b="1">
                <a:latin typeface="Calibri" panose="020F0502020204030204" pitchFamily="34" charset="0"/>
                <a:cs typeface="Calibri" panose="020F0502020204030204" pitchFamily="34" charset="0"/>
              </a:rPr>
              <a:t>A</a:t>
            </a:r>
            <a:endParaRPr lang="en-GB" altLang="en-US" sz="2400" b="1">
              <a:latin typeface="Calibri" panose="020F0502020204030204" pitchFamily="34" charset="0"/>
              <a:cs typeface="Calibri" panose="020F0502020204030204" pitchFamily="34" charset="0"/>
            </a:endParaRPr>
          </a:p>
        </p:txBody>
      </p:sp>
      <p:sp>
        <p:nvSpPr>
          <p:cNvPr id="136222" name="Rectangle 37"/>
          <p:cNvSpPr>
            <a:spLocks noChangeArrowheads="1"/>
          </p:cNvSpPr>
          <p:nvPr/>
        </p:nvSpPr>
        <p:spPr bwMode="auto">
          <a:xfrm>
            <a:off x="5410200" y="5675313"/>
            <a:ext cx="441325" cy="314325"/>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1pPr>
            <a:lvl2pPr marL="742950" indent="-28575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2pPr>
            <a:lvl3pPr marL="11430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3pPr>
            <a:lvl4pPr marL="16002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4pPr>
            <a:lvl5pPr marL="20574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5pPr>
            <a:lvl6pPr marL="25146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6pPr>
            <a:lvl7pPr marL="29718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7pPr>
            <a:lvl8pPr marL="34290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8pPr>
            <a:lvl9pPr marL="38862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9pPr>
          </a:lstStyle>
          <a:p>
            <a:pPr algn="ctr" eaLnBrk="1" hangingPunct="1">
              <a:spcBef>
                <a:spcPct val="0"/>
              </a:spcBef>
              <a:buSzTx/>
              <a:buFontTx/>
              <a:buNone/>
            </a:pPr>
            <a:r>
              <a:rPr lang="en-US" altLang="en-US" sz="2400" b="1">
                <a:latin typeface="Calibri" panose="020F0502020204030204" pitchFamily="34" charset="0"/>
                <a:cs typeface="Calibri" panose="020F0502020204030204" pitchFamily="34" charset="0"/>
              </a:rPr>
              <a:t>B</a:t>
            </a:r>
            <a:endParaRPr lang="en-GB" altLang="en-US" sz="2400" b="1">
              <a:latin typeface="Calibri" panose="020F0502020204030204" pitchFamily="34" charset="0"/>
              <a:cs typeface="Calibri" panose="020F0502020204030204" pitchFamily="34" charset="0"/>
            </a:endParaRPr>
          </a:p>
        </p:txBody>
      </p:sp>
      <p:sp>
        <p:nvSpPr>
          <p:cNvPr id="136223" name="Rectangle 38"/>
          <p:cNvSpPr>
            <a:spLocks noChangeArrowheads="1"/>
          </p:cNvSpPr>
          <p:nvPr/>
        </p:nvSpPr>
        <p:spPr bwMode="auto">
          <a:xfrm>
            <a:off x="6492875" y="5465763"/>
            <a:ext cx="441325" cy="314325"/>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1pPr>
            <a:lvl2pPr marL="742950" indent="-28575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2pPr>
            <a:lvl3pPr marL="11430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3pPr>
            <a:lvl4pPr marL="16002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4pPr>
            <a:lvl5pPr marL="20574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5pPr>
            <a:lvl6pPr marL="25146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6pPr>
            <a:lvl7pPr marL="29718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7pPr>
            <a:lvl8pPr marL="34290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8pPr>
            <a:lvl9pPr marL="38862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9pPr>
          </a:lstStyle>
          <a:p>
            <a:pPr algn="ctr" eaLnBrk="1" hangingPunct="1">
              <a:spcBef>
                <a:spcPct val="0"/>
              </a:spcBef>
              <a:buSzTx/>
              <a:buFontTx/>
              <a:buNone/>
            </a:pPr>
            <a:r>
              <a:rPr lang="en-US" altLang="en-US" sz="2400" b="1">
                <a:latin typeface="Calibri" panose="020F0502020204030204" pitchFamily="34" charset="0"/>
                <a:cs typeface="Calibri" panose="020F0502020204030204" pitchFamily="34" charset="0"/>
              </a:rPr>
              <a:t>C</a:t>
            </a:r>
            <a:endParaRPr lang="en-GB" altLang="en-US" sz="2400" b="1">
              <a:latin typeface="Calibri" panose="020F0502020204030204" pitchFamily="34" charset="0"/>
              <a:cs typeface="Calibri" panose="020F0502020204030204" pitchFamily="34" charset="0"/>
            </a:endParaRPr>
          </a:p>
        </p:txBody>
      </p:sp>
      <p:sp>
        <p:nvSpPr>
          <p:cNvPr id="136224" name="Rectangle 39"/>
          <p:cNvSpPr>
            <a:spLocks noChangeArrowheads="1"/>
          </p:cNvSpPr>
          <p:nvPr/>
        </p:nvSpPr>
        <p:spPr bwMode="auto">
          <a:xfrm>
            <a:off x="7575550" y="5465763"/>
            <a:ext cx="441325" cy="314325"/>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1pPr>
            <a:lvl2pPr marL="742950" indent="-28575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2pPr>
            <a:lvl3pPr marL="11430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3pPr>
            <a:lvl4pPr marL="16002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4pPr>
            <a:lvl5pPr marL="20574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5pPr>
            <a:lvl6pPr marL="25146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6pPr>
            <a:lvl7pPr marL="29718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7pPr>
            <a:lvl8pPr marL="34290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8pPr>
            <a:lvl9pPr marL="38862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9pPr>
          </a:lstStyle>
          <a:p>
            <a:pPr algn="ctr" eaLnBrk="1" hangingPunct="1">
              <a:spcBef>
                <a:spcPct val="0"/>
              </a:spcBef>
              <a:buSzTx/>
              <a:buFontTx/>
              <a:buNone/>
            </a:pPr>
            <a:r>
              <a:rPr lang="en-US" altLang="en-US" sz="2400" b="1">
                <a:latin typeface="Calibri" panose="020F0502020204030204" pitchFamily="34" charset="0"/>
                <a:cs typeface="Calibri" panose="020F0502020204030204" pitchFamily="34" charset="0"/>
              </a:rPr>
              <a:t>D</a:t>
            </a:r>
            <a:endParaRPr lang="en-GB" altLang="en-US" sz="2400" b="1">
              <a:latin typeface="Calibri" panose="020F0502020204030204" pitchFamily="34" charset="0"/>
              <a:cs typeface="Calibri" panose="020F0502020204030204" pitchFamily="34" charset="0"/>
            </a:endParaRPr>
          </a:p>
        </p:txBody>
      </p:sp>
      <p:grpSp>
        <p:nvGrpSpPr>
          <p:cNvPr id="136225" name="Group 40"/>
          <p:cNvGrpSpPr>
            <a:grpSpLocks/>
          </p:cNvGrpSpPr>
          <p:nvPr/>
        </p:nvGrpSpPr>
        <p:grpSpPr bwMode="auto">
          <a:xfrm>
            <a:off x="5334000" y="6084888"/>
            <a:ext cx="2971800" cy="304800"/>
            <a:chOff x="3360" y="3552"/>
            <a:chExt cx="1872" cy="288"/>
          </a:xfrm>
        </p:grpSpPr>
        <p:sp>
          <p:nvSpPr>
            <p:cNvPr id="136251" name="Line 41"/>
            <p:cNvSpPr>
              <a:spLocks noChangeShapeType="1"/>
            </p:cNvSpPr>
            <p:nvPr/>
          </p:nvSpPr>
          <p:spPr bwMode="auto">
            <a:xfrm>
              <a:off x="3360" y="3840"/>
              <a:ext cx="18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latin typeface="Calibri" panose="020F0502020204030204" pitchFamily="34" charset="0"/>
                <a:cs typeface="Calibri" panose="020F0502020204030204" pitchFamily="34" charset="0"/>
              </a:endParaRPr>
            </a:p>
          </p:txBody>
        </p:sp>
        <p:sp>
          <p:nvSpPr>
            <p:cNvPr id="136252" name="Line 42"/>
            <p:cNvSpPr>
              <a:spLocks noChangeShapeType="1"/>
            </p:cNvSpPr>
            <p:nvPr/>
          </p:nvSpPr>
          <p:spPr bwMode="auto">
            <a:xfrm>
              <a:off x="3552" y="3552"/>
              <a:ext cx="0"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latin typeface="Calibri" panose="020F0502020204030204" pitchFamily="34" charset="0"/>
                <a:cs typeface="Calibri" panose="020F0502020204030204" pitchFamily="34" charset="0"/>
              </a:endParaRPr>
            </a:p>
          </p:txBody>
        </p:sp>
        <p:sp>
          <p:nvSpPr>
            <p:cNvPr id="136253" name="Line 43"/>
            <p:cNvSpPr>
              <a:spLocks noChangeShapeType="1"/>
            </p:cNvSpPr>
            <p:nvPr/>
          </p:nvSpPr>
          <p:spPr bwMode="auto">
            <a:xfrm>
              <a:off x="4224" y="3552"/>
              <a:ext cx="0"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latin typeface="Calibri" panose="020F0502020204030204" pitchFamily="34" charset="0"/>
                <a:cs typeface="Calibri" panose="020F0502020204030204" pitchFamily="34" charset="0"/>
              </a:endParaRPr>
            </a:p>
          </p:txBody>
        </p:sp>
        <p:sp>
          <p:nvSpPr>
            <p:cNvPr id="136254" name="Line 44"/>
            <p:cNvSpPr>
              <a:spLocks noChangeShapeType="1"/>
            </p:cNvSpPr>
            <p:nvPr/>
          </p:nvSpPr>
          <p:spPr bwMode="auto">
            <a:xfrm>
              <a:off x="4896" y="3552"/>
              <a:ext cx="0"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latin typeface="Calibri" panose="020F0502020204030204" pitchFamily="34" charset="0"/>
                <a:cs typeface="Calibri" panose="020F0502020204030204" pitchFamily="34" charset="0"/>
              </a:endParaRPr>
            </a:p>
          </p:txBody>
        </p:sp>
      </p:grpSp>
      <p:sp>
        <p:nvSpPr>
          <p:cNvPr id="136226" name="Rectangle 45"/>
          <p:cNvSpPr>
            <a:spLocks noChangeArrowheads="1"/>
          </p:cNvSpPr>
          <p:nvPr/>
        </p:nvSpPr>
        <p:spPr bwMode="auto">
          <a:xfrm>
            <a:off x="4107313" y="2807256"/>
            <a:ext cx="110459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1pPr>
            <a:lvl2pPr marL="742950" indent="-28575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2pPr>
            <a:lvl3pPr marL="11430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3pPr>
            <a:lvl4pPr marL="16002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4pPr>
            <a:lvl5pPr marL="20574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5pPr>
            <a:lvl6pPr marL="25146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6pPr>
            <a:lvl7pPr marL="29718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7pPr>
            <a:lvl8pPr marL="34290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8pPr>
            <a:lvl9pPr marL="38862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9pPr>
          </a:lstStyle>
          <a:p>
            <a:pPr eaLnBrk="1" hangingPunct="1">
              <a:spcBef>
                <a:spcPct val="0"/>
              </a:spcBef>
              <a:buSzTx/>
              <a:buFontTx/>
              <a:buNone/>
            </a:pPr>
            <a:r>
              <a:rPr lang="en-US" altLang="en-US" sz="1800" b="1" i="1" dirty="0" smtClean="0">
                <a:latin typeface="Calibri" panose="020F0502020204030204" pitchFamily="34" charset="0"/>
                <a:cs typeface="Calibri" panose="020F0502020204030204" pitchFamily="34" charset="0"/>
              </a:rPr>
              <a:t>Use cases</a:t>
            </a:r>
            <a:endParaRPr lang="en-GB" altLang="en-US" sz="1800" b="1" i="1" dirty="0">
              <a:latin typeface="Calibri" panose="020F0502020204030204" pitchFamily="34" charset="0"/>
              <a:cs typeface="Calibri" panose="020F0502020204030204" pitchFamily="34" charset="0"/>
            </a:endParaRPr>
          </a:p>
        </p:txBody>
      </p:sp>
      <p:grpSp>
        <p:nvGrpSpPr>
          <p:cNvPr id="136227" name="Group 46"/>
          <p:cNvGrpSpPr>
            <a:grpSpLocks/>
          </p:cNvGrpSpPr>
          <p:nvPr/>
        </p:nvGrpSpPr>
        <p:grpSpPr bwMode="auto">
          <a:xfrm>
            <a:off x="3657600" y="3494088"/>
            <a:ext cx="304800" cy="609600"/>
            <a:chOff x="2304" y="1920"/>
            <a:chExt cx="192" cy="384"/>
          </a:xfrm>
        </p:grpSpPr>
        <p:sp>
          <p:nvSpPr>
            <p:cNvPr id="136246" name="Line 47"/>
            <p:cNvSpPr>
              <a:spLocks noChangeShapeType="1"/>
            </p:cNvSpPr>
            <p:nvPr/>
          </p:nvSpPr>
          <p:spPr bwMode="auto">
            <a:xfrm>
              <a:off x="2400" y="2016"/>
              <a:ext cx="0" cy="14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latin typeface="Calibri" panose="020F0502020204030204" pitchFamily="34" charset="0"/>
                <a:cs typeface="Calibri" panose="020F0502020204030204" pitchFamily="34" charset="0"/>
              </a:endParaRPr>
            </a:p>
          </p:txBody>
        </p:sp>
        <p:sp>
          <p:nvSpPr>
            <p:cNvPr id="136247" name="Oval 48"/>
            <p:cNvSpPr>
              <a:spLocks noChangeArrowheads="1"/>
            </p:cNvSpPr>
            <p:nvPr/>
          </p:nvSpPr>
          <p:spPr bwMode="auto">
            <a:xfrm>
              <a:off x="2352" y="1920"/>
              <a:ext cx="96" cy="96"/>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1pPr>
              <a:lvl2pPr marL="742950" indent="-28575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2pPr>
              <a:lvl3pPr marL="11430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3pPr>
              <a:lvl4pPr marL="16002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4pPr>
              <a:lvl5pPr marL="20574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5pPr>
              <a:lvl6pPr marL="25146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6pPr>
              <a:lvl7pPr marL="29718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7pPr>
              <a:lvl8pPr marL="34290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8pPr>
              <a:lvl9pPr marL="38862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9pPr>
            </a:lstStyle>
            <a:p>
              <a:pPr eaLnBrk="1" hangingPunct="1">
                <a:spcBef>
                  <a:spcPct val="0"/>
                </a:spcBef>
                <a:buSzTx/>
                <a:buFontTx/>
                <a:buNone/>
              </a:pPr>
              <a:endParaRPr lang="sv-SE" altLang="en-US" sz="2400">
                <a:latin typeface="Calibri" panose="020F0502020204030204" pitchFamily="34" charset="0"/>
                <a:cs typeface="Calibri" panose="020F0502020204030204" pitchFamily="34" charset="0"/>
              </a:endParaRPr>
            </a:p>
          </p:txBody>
        </p:sp>
        <p:sp>
          <p:nvSpPr>
            <p:cNvPr id="136248" name="Line 49"/>
            <p:cNvSpPr>
              <a:spLocks noChangeShapeType="1"/>
            </p:cNvSpPr>
            <p:nvPr/>
          </p:nvSpPr>
          <p:spPr bwMode="auto">
            <a:xfrm>
              <a:off x="2304" y="2080"/>
              <a:ext cx="19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latin typeface="Calibri" panose="020F0502020204030204" pitchFamily="34" charset="0"/>
                <a:cs typeface="Calibri" panose="020F0502020204030204" pitchFamily="34" charset="0"/>
              </a:endParaRPr>
            </a:p>
          </p:txBody>
        </p:sp>
        <p:sp>
          <p:nvSpPr>
            <p:cNvPr id="136249" name="Line 50"/>
            <p:cNvSpPr>
              <a:spLocks noChangeShapeType="1"/>
            </p:cNvSpPr>
            <p:nvPr/>
          </p:nvSpPr>
          <p:spPr bwMode="auto">
            <a:xfrm flipV="1">
              <a:off x="2352" y="2160"/>
              <a:ext cx="48" cy="14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latin typeface="Calibri" panose="020F0502020204030204" pitchFamily="34" charset="0"/>
                <a:cs typeface="Calibri" panose="020F0502020204030204" pitchFamily="34" charset="0"/>
              </a:endParaRPr>
            </a:p>
          </p:txBody>
        </p:sp>
        <p:sp>
          <p:nvSpPr>
            <p:cNvPr id="136250" name="Line 51"/>
            <p:cNvSpPr>
              <a:spLocks noChangeShapeType="1"/>
            </p:cNvSpPr>
            <p:nvPr/>
          </p:nvSpPr>
          <p:spPr bwMode="auto">
            <a:xfrm flipH="1" flipV="1">
              <a:off x="2400" y="2160"/>
              <a:ext cx="48" cy="14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latin typeface="Calibri" panose="020F0502020204030204" pitchFamily="34" charset="0"/>
                <a:cs typeface="Calibri" panose="020F0502020204030204" pitchFamily="34" charset="0"/>
              </a:endParaRPr>
            </a:p>
          </p:txBody>
        </p:sp>
      </p:grpSp>
      <p:grpSp>
        <p:nvGrpSpPr>
          <p:cNvPr id="136228" name="Group 52"/>
          <p:cNvGrpSpPr>
            <a:grpSpLocks/>
          </p:cNvGrpSpPr>
          <p:nvPr/>
        </p:nvGrpSpPr>
        <p:grpSpPr bwMode="auto">
          <a:xfrm>
            <a:off x="5334000" y="3189288"/>
            <a:ext cx="304800" cy="609600"/>
            <a:chOff x="2304" y="1920"/>
            <a:chExt cx="192" cy="384"/>
          </a:xfrm>
        </p:grpSpPr>
        <p:sp>
          <p:nvSpPr>
            <p:cNvPr id="136241" name="Line 53"/>
            <p:cNvSpPr>
              <a:spLocks noChangeShapeType="1"/>
            </p:cNvSpPr>
            <p:nvPr/>
          </p:nvSpPr>
          <p:spPr bwMode="auto">
            <a:xfrm>
              <a:off x="2400" y="2016"/>
              <a:ext cx="0" cy="14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latin typeface="Calibri" panose="020F0502020204030204" pitchFamily="34" charset="0"/>
                <a:cs typeface="Calibri" panose="020F0502020204030204" pitchFamily="34" charset="0"/>
              </a:endParaRPr>
            </a:p>
          </p:txBody>
        </p:sp>
        <p:sp>
          <p:nvSpPr>
            <p:cNvPr id="136242" name="Oval 54"/>
            <p:cNvSpPr>
              <a:spLocks noChangeArrowheads="1"/>
            </p:cNvSpPr>
            <p:nvPr/>
          </p:nvSpPr>
          <p:spPr bwMode="auto">
            <a:xfrm>
              <a:off x="2352" y="1920"/>
              <a:ext cx="96" cy="96"/>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1pPr>
              <a:lvl2pPr marL="742950" indent="-28575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2pPr>
              <a:lvl3pPr marL="11430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3pPr>
              <a:lvl4pPr marL="16002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4pPr>
              <a:lvl5pPr marL="20574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5pPr>
              <a:lvl6pPr marL="25146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6pPr>
              <a:lvl7pPr marL="29718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7pPr>
              <a:lvl8pPr marL="34290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8pPr>
              <a:lvl9pPr marL="38862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9pPr>
            </a:lstStyle>
            <a:p>
              <a:pPr eaLnBrk="1" hangingPunct="1">
                <a:spcBef>
                  <a:spcPct val="0"/>
                </a:spcBef>
                <a:buSzTx/>
                <a:buFontTx/>
                <a:buNone/>
              </a:pPr>
              <a:endParaRPr lang="sv-SE" altLang="en-US" sz="2400">
                <a:latin typeface="Calibri" panose="020F0502020204030204" pitchFamily="34" charset="0"/>
                <a:cs typeface="Calibri" panose="020F0502020204030204" pitchFamily="34" charset="0"/>
              </a:endParaRPr>
            </a:p>
          </p:txBody>
        </p:sp>
        <p:sp>
          <p:nvSpPr>
            <p:cNvPr id="136243" name="Line 55"/>
            <p:cNvSpPr>
              <a:spLocks noChangeShapeType="1"/>
            </p:cNvSpPr>
            <p:nvPr/>
          </p:nvSpPr>
          <p:spPr bwMode="auto">
            <a:xfrm>
              <a:off x="2304" y="2080"/>
              <a:ext cx="19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latin typeface="Calibri" panose="020F0502020204030204" pitchFamily="34" charset="0"/>
                <a:cs typeface="Calibri" panose="020F0502020204030204" pitchFamily="34" charset="0"/>
              </a:endParaRPr>
            </a:p>
          </p:txBody>
        </p:sp>
        <p:sp>
          <p:nvSpPr>
            <p:cNvPr id="136244" name="Line 56"/>
            <p:cNvSpPr>
              <a:spLocks noChangeShapeType="1"/>
            </p:cNvSpPr>
            <p:nvPr/>
          </p:nvSpPr>
          <p:spPr bwMode="auto">
            <a:xfrm flipV="1">
              <a:off x="2352" y="2160"/>
              <a:ext cx="48" cy="14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latin typeface="Calibri" panose="020F0502020204030204" pitchFamily="34" charset="0"/>
                <a:cs typeface="Calibri" panose="020F0502020204030204" pitchFamily="34" charset="0"/>
              </a:endParaRPr>
            </a:p>
          </p:txBody>
        </p:sp>
        <p:sp>
          <p:nvSpPr>
            <p:cNvPr id="136245" name="Line 57"/>
            <p:cNvSpPr>
              <a:spLocks noChangeShapeType="1"/>
            </p:cNvSpPr>
            <p:nvPr/>
          </p:nvSpPr>
          <p:spPr bwMode="auto">
            <a:xfrm flipH="1" flipV="1">
              <a:off x="2400" y="2160"/>
              <a:ext cx="48" cy="14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latin typeface="Calibri" panose="020F0502020204030204" pitchFamily="34" charset="0"/>
                <a:cs typeface="Calibri" panose="020F0502020204030204" pitchFamily="34" charset="0"/>
              </a:endParaRPr>
            </a:p>
          </p:txBody>
        </p:sp>
      </p:grpSp>
      <p:sp>
        <p:nvSpPr>
          <p:cNvPr id="136229" name="Oval 58"/>
          <p:cNvSpPr>
            <a:spLocks noChangeArrowheads="1"/>
          </p:cNvSpPr>
          <p:nvPr/>
        </p:nvSpPr>
        <p:spPr bwMode="auto">
          <a:xfrm>
            <a:off x="4114800" y="3265488"/>
            <a:ext cx="914400" cy="228600"/>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1pPr>
            <a:lvl2pPr marL="742950" indent="-28575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2pPr>
            <a:lvl3pPr marL="11430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3pPr>
            <a:lvl4pPr marL="16002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4pPr>
            <a:lvl5pPr marL="20574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5pPr>
            <a:lvl6pPr marL="25146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6pPr>
            <a:lvl7pPr marL="29718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7pPr>
            <a:lvl8pPr marL="34290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8pPr>
            <a:lvl9pPr marL="38862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9pPr>
          </a:lstStyle>
          <a:p>
            <a:pPr eaLnBrk="1" hangingPunct="1">
              <a:spcBef>
                <a:spcPct val="0"/>
              </a:spcBef>
              <a:buSzTx/>
              <a:buFontTx/>
              <a:buNone/>
            </a:pPr>
            <a:endParaRPr lang="sv-SE" altLang="en-US" sz="2400">
              <a:latin typeface="Calibri" panose="020F0502020204030204" pitchFamily="34" charset="0"/>
              <a:cs typeface="Calibri" panose="020F0502020204030204" pitchFamily="34" charset="0"/>
            </a:endParaRPr>
          </a:p>
        </p:txBody>
      </p:sp>
      <p:cxnSp>
        <p:nvCxnSpPr>
          <p:cNvPr id="136230" name="AutoShape 59"/>
          <p:cNvCxnSpPr>
            <a:cxnSpLocks noChangeShapeType="1"/>
            <a:stCxn id="136248" idx="1"/>
            <a:endCxn id="136229" idx="2"/>
          </p:cNvCxnSpPr>
          <p:nvPr/>
        </p:nvCxnSpPr>
        <p:spPr bwMode="auto">
          <a:xfrm flipV="1">
            <a:off x="3962400" y="3379788"/>
            <a:ext cx="152400" cy="36830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6231" name="AutoShape 60"/>
          <p:cNvCxnSpPr>
            <a:cxnSpLocks noChangeShapeType="1"/>
            <a:stCxn id="136243" idx="0"/>
            <a:endCxn id="136229" idx="6"/>
          </p:cNvCxnSpPr>
          <p:nvPr/>
        </p:nvCxnSpPr>
        <p:spPr bwMode="auto">
          <a:xfrm flipH="1" flipV="1">
            <a:off x="5029200" y="3379788"/>
            <a:ext cx="304800" cy="6350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6232" name="Oval 61"/>
          <p:cNvSpPr>
            <a:spLocks noChangeArrowheads="1"/>
          </p:cNvSpPr>
          <p:nvPr/>
        </p:nvSpPr>
        <p:spPr bwMode="auto">
          <a:xfrm>
            <a:off x="4267200" y="3646488"/>
            <a:ext cx="914400" cy="228600"/>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1pPr>
            <a:lvl2pPr marL="742950" indent="-28575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2pPr>
            <a:lvl3pPr marL="11430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3pPr>
            <a:lvl4pPr marL="16002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4pPr>
            <a:lvl5pPr marL="20574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5pPr>
            <a:lvl6pPr marL="25146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6pPr>
            <a:lvl7pPr marL="29718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7pPr>
            <a:lvl8pPr marL="34290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8pPr>
            <a:lvl9pPr marL="38862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9pPr>
          </a:lstStyle>
          <a:p>
            <a:pPr eaLnBrk="1" hangingPunct="1">
              <a:spcBef>
                <a:spcPct val="0"/>
              </a:spcBef>
              <a:buSzTx/>
              <a:buFontTx/>
              <a:buNone/>
            </a:pPr>
            <a:endParaRPr lang="sv-SE" altLang="en-US" sz="2400">
              <a:latin typeface="Calibri" panose="020F0502020204030204" pitchFamily="34" charset="0"/>
              <a:cs typeface="Calibri" panose="020F0502020204030204" pitchFamily="34" charset="0"/>
            </a:endParaRPr>
          </a:p>
        </p:txBody>
      </p:sp>
      <p:sp>
        <p:nvSpPr>
          <p:cNvPr id="136233" name="Oval 62"/>
          <p:cNvSpPr>
            <a:spLocks noChangeArrowheads="1"/>
          </p:cNvSpPr>
          <p:nvPr/>
        </p:nvSpPr>
        <p:spPr bwMode="auto">
          <a:xfrm>
            <a:off x="4191000" y="4103688"/>
            <a:ext cx="914400" cy="228600"/>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1pPr>
            <a:lvl2pPr marL="742950" indent="-28575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2pPr>
            <a:lvl3pPr marL="11430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3pPr>
            <a:lvl4pPr marL="16002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4pPr>
            <a:lvl5pPr marL="20574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5pPr>
            <a:lvl6pPr marL="25146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6pPr>
            <a:lvl7pPr marL="29718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7pPr>
            <a:lvl8pPr marL="34290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8pPr>
            <a:lvl9pPr marL="38862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9pPr>
          </a:lstStyle>
          <a:p>
            <a:pPr eaLnBrk="1" hangingPunct="1">
              <a:spcBef>
                <a:spcPct val="0"/>
              </a:spcBef>
              <a:buSzTx/>
              <a:buFontTx/>
              <a:buNone/>
            </a:pPr>
            <a:endParaRPr lang="sv-SE" altLang="en-US" sz="2400">
              <a:latin typeface="Calibri" panose="020F0502020204030204" pitchFamily="34" charset="0"/>
              <a:cs typeface="Calibri" panose="020F0502020204030204" pitchFamily="34" charset="0"/>
            </a:endParaRPr>
          </a:p>
        </p:txBody>
      </p:sp>
      <p:cxnSp>
        <p:nvCxnSpPr>
          <p:cNvPr id="136234" name="AutoShape 63"/>
          <p:cNvCxnSpPr>
            <a:cxnSpLocks noChangeShapeType="1"/>
            <a:stCxn id="136248" idx="1"/>
            <a:endCxn id="136233" idx="2"/>
          </p:cNvCxnSpPr>
          <p:nvPr/>
        </p:nvCxnSpPr>
        <p:spPr bwMode="auto">
          <a:xfrm>
            <a:off x="3962400" y="3748088"/>
            <a:ext cx="228600" cy="46990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6235" name="AutoShape 64"/>
          <p:cNvCxnSpPr>
            <a:cxnSpLocks noChangeShapeType="1"/>
            <a:stCxn id="136243" idx="0"/>
            <a:endCxn id="136232" idx="6"/>
          </p:cNvCxnSpPr>
          <p:nvPr/>
        </p:nvCxnSpPr>
        <p:spPr bwMode="auto">
          <a:xfrm flipH="1">
            <a:off x="5181600" y="3443288"/>
            <a:ext cx="152400" cy="31750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6236" name="Rectangle 65"/>
          <p:cNvSpPr>
            <a:spLocks noChangeArrowheads="1"/>
          </p:cNvSpPr>
          <p:nvPr/>
        </p:nvSpPr>
        <p:spPr bwMode="auto">
          <a:xfrm>
            <a:off x="519113" y="6418263"/>
            <a:ext cx="34163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1pPr>
            <a:lvl2pPr marL="742950" indent="-28575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2pPr>
            <a:lvl3pPr marL="11430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3pPr>
            <a:lvl4pPr marL="16002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4pPr>
            <a:lvl5pPr marL="20574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5pPr>
            <a:lvl6pPr marL="25146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6pPr>
            <a:lvl7pPr marL="29718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7pPr>
            <a:lvl8pPr marL="34290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8pPr>
            <a:lvl9pPr marL="38862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9pPr>
          </a:lstStyle>
          <a:p>
            <a:pPr eaLnBrk="1" hangingPunct="1">
              <a:spcBef>
                <a:spcPct val="0"/>
              </a:spcBef>
              <a:buSzTx/>
              <a:buFontTx/>
              <a:buNone/>
            </a:pPr>
            <a:r>
              <a:rPr lang="en-US" altLang="en-US" sz="1800" b="1">
                <a:latin typeface="Calibri" panose="020F0502020204030204" pitchFamily="34" charset="0"/>
                <a:cs typeface="Calibri" panose="020F0502020204030204" pitchFamily="34" charset="0"/>
              </a:rPr>
              <a:t>BC/WC e2e-response times, freq.</a:t>
            </a:r>
            <a:endParaRPr lang="en-GB" altLang="en-US" sz="1800" b="1">
              <a:latin typeface="Calibri" panose="020F0502020204030204" pitchFamily="34" charset="0"/>
              <a:cs typeface="Calibri" panose="020F0502020204030204" pitchFamily="34" charset="0"/>
            </a:endParaRPr>
          </a:p>
        </p:txBody>
      </p:sp>
      <p:sp>
        <p:nvSpPr>
          <p:cNvPr id="136237" name="Rectangle 66"/>
          <p:cNvSpPr>
            <a:spLocks noChangeArrowheads="1"/>
          </p:cNvSpPr>
          <p:nvPr/>
        </p:nvSpPr>
        <p:spPr bwMode="auto">
          <a:xfrm>
            <a:off x="5162550" y="6446838"/>
            <a:ext cx="2444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1pPr>
            <a:lvl2pPr marL="742950" indent="-28575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2pPr>
            <a:lvl3pPr marL="11430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3pPr>
            <a:lvl4pPr marL="16002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4pPr>
            <a:lvl5pPr marL="20574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5pPr>
            <a:lvl6pPr marL="25146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6pPr>
            <a:lvl7pPr marL="29718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7pPr>
            <a:lvl8pPr marL="34290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8pPr>
            <a:lvl9pPr marL="38862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9pPr>
          </a:lstStyle>
          <a:p>
            <a:pPr eaLnBrk="1" hangingPunct="1">
              <a:spcBef>
                <a:spcPct val="0"/>
              </a:spcBef>
              <a:buSzTx/>
              <a:buFontTx/>
              <a:buNone/>
            </a:pPr>
            <a:r>
              <a:rPr lang="en-US" altLang="en-US" sz="1800" b="1">
                <a:latin typeface="Calibri" panose="020F0502020204030204" pitchFamily="34" charset="0"/>
                <a:cs typeface="Calibri" panose="020F0502020204030204" pitchFamily="34" charset="0"/>
              </a:rPr>
              <a:t>bandwidth, availability</a:t>
            </a:r>
            <a:endParaRPr lang="en-GB" altLang="en-US" sz="1800" b="1">
              <a:latin typeface="Calibri" panose="020F0502020204030204" pitchFamily="34" charset="0"/>
              <a:cs typeface="Calibri" panose="020F0502020204030204" pitchFamily="34" charset="0"/>
            </a:endParaRPr>
          </a:p>
        </p:txBody>
      </p:sp>
      <p:sp>
        <p:nvSpPr>
          <p:cNvPr id="136238" name="Rectangle 67"/>
          <p:cNvSpPr>
            <a:spLocks noChangeArrowheads="1"/>
          </p:cNvSpPr>
          <p:nvPr/>
        </p:nvSpPr>
        <p:spPr bwMode="auto">
          <a:xfrm>
            <a:off x="5800725" y="6084888"/>
            <a:ext cx="222528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1pPr>
            <a:lvl2pPr marL="742950" indent="-28575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2pPr>
            <a:lvl3pPr marL="11430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3pPr>
            <a:lvl4pPr marL="16002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4pPr>
            <a:lvl5pPr marL="20574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5pPr>
            <a:lvl6pPr marL="25146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6pPr>
            <a:lvl7pPr marL="29718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7pPr>
            <a:lvl8pPr marL="34290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8pPr>
            <a:lvl9pPr marL="38862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9pPr>
          </a:lstStyle>
          <a:p>
            <a:pPr eaLnBrk="1" hangingPunct="1">
              <a:spcBef>
                <a:spcPct val="0"/>
              </a:spcBef>
              <a:buSzTx/>
              <a:buFontTx/>
              <a:buNone/>
            </a:pPr>
            <a:r>
              <a:rPr lang="en-US" altLang="en-US" sz="1800" b="1" dirty="0">
                <a:latin typeface="Calibri" panose="020F0502020204030204" pitchFamily="34" charset="0"/>
                <a:cs typeface="Calibri" panose="020F0502020204030204" pitchFamily="34" charset="0"/>
              </a:rPr>
              <a:t> TCP/IP over Ethernet</a:t>
            </a:r>
            <a:endParaRPr lang="en-GB" altLang="en-US" sz="1800" b="1" dirty="0">
              <a:latin typeface="Calibri" panose="020F0502020204030204" pitchFamily="34" charset="0"/>
              <a:cs typeface="Calibri" panose="020F0502020204030204" pitchFamily="34" charset="0"/>
            </a:endParaRPr>
          </a:p>
        </p:txBody>
      </p:sp>
      <p:sp>
        <p:nvSpPr>
          <p:cNvPr id="136239" name="Rectangle 68"/>
          <p:cNvSpPr>
            <a:spLocks noChangeArrowheads="1"/>
          </p:cNvSpPr>
          <p:nvPr/>
        </p:nvSpPr>
        <p:spPr bwMode="auto">
          <a:xfrm>
            <a:off x="5943600" y="1970088"/>
            <a:ext cx="2362200" cy="1166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1pPr>
            <a:lvl2pPr marL="742950" indent="-28575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2pPr>
            <a:lvl3pPr marL="11430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3pPr>
            <a:lvl4pPr marL="16002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4pPr>
            <a:lvl5pPr marL="20574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5pPr>
            <a:lvl6pPr marL="25146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6pPr>
            <a:lvl7pPr marL="29718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7pPr>
            <a:lvl8pPr marL="34290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8pPr>
            <a:lvl9pPr marL="38862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9pPr>
          </a:lstStyle>
          <a:p>
            <a:pPr>
              <a:lnSpc>
                <a:spcPct val="60000"/>
              </a:lnSpc>
              <a:spcBef>
                <a:spcPct val="50000"/>
              </a:spcBef>
              <a:buSzTx/>
              <a:buFontTx/>
              <a:buNone/>
            </a:pPr>
            <a:r>
              <a:rPr lang="en-US" altLang="en-US" sz="1800" b="1">
                <a:latin typeface="Calibri" panose="020F0502020204030204" pitchFamily="34" charset="0"/>
                <a:cs typeface="Calibri" panose="020F0502020204030204" pitchFamily="34" charset="0"/>
              </a:rPr>
              <a:t>file ownership</a:t>
            </a:r>
          </a:p>
          <a:p>
            <a:pPr>
              <a:lnSpc>
                <a:spcPct val="60000"/>
              </a:lnSpc>
              <a:spcBef>
                <a:spcPct val="50000"/>
              </a:spcBef>
              <a:buSzTx/>
              <a:buFontTx/>
              <a:buNone/>
            </a:pPr>
            <a:r>
              <a:rPr lang="en-US" altLang="en-US" sz="1800" b="1">
                <a:latin typeface="Calibri" panose="020F0502020204030204" pitchFamily="34" charset="0"/>
                <a:cs typeface="Calibri" panose="020F0502020204030204" pitchFamily="34" charset="0"/>
              </a:rPr>
              <a:t>Config. Mngnt view</a:t>
            </a:r>
          </a:p>
          <a:p>
            <a:pPr>
              <a:lnSpc>
                <a:spcPct val="60000"/>
              </a:lnSpc>
              <a:spcBef>
                <a:spcPct val="50000"/>
              </a:spcBef>
              <a:buSzTx/>
              <a:buFontTx/>
              <a:buNone/>
            </a:pPr>
            <a:r>
              <a:rPr lang="en-US" altLang="en-US" sz="1800" b="1">
                <a:latin typeface="Calibri" panose="020F0502020204030204" pitchFamily="34" charset="0"/>
                <a:cs typeface="Calibri" panose="020F0502020204030204" pitchFamily="34" charset="0"/>
              </a:rPr>
              <a:t>versioning policies</a:t>
            </a:r>
          </a:p>
          <a:p>
            <a:pPr>
              <a:lnSpc>
                <a:spcPct val="60000"/>
              </a:lnSpc>
              <a:spcBef>
                <a:spcPct val="50000"/>
              </a:spcBef>
              <a:buSzTx/>
              <a:buFontTx/>
              <a:buNone/>
            </a:pPr>
            <a:r>
              <a:rPr lang="en-US" altLang="en-US" sz="1800" b="1">
                <a:latin typeface="Calibri" panose="020F0502020204030204" pitchFamily="34" charset="0"/>
                <a:cs typeface="Calibri" panose="020F0502020204030204" pitchFamily="34" charset="0"/>
              </a:rPr>
              <a:t>…</a:t>
            </a:r>
          </a:p>
        </p:txBody>
      </p:sp>
      <p:sp>
        <p:nvSpPr>
          <p:cNvPr id="136240" name="Text Box 2"/>
          <p:cNvSpPr txBox="1">
            <a:spLocks noChangeArrowheads="1"/>
          </p:cNvSpPr>
          <p:nvPr/>
        </p:nvSpPr>
        <p:spPr bwMode="auto">
          <a:xfrm>
            <a:off x="5791200" y="1436688"/>
            <a:ext cx="2741613"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1pPr>
            <a:lvl2pPr marL="742950" indent="-28575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2pPr>
            <a:lvl3pPr marL="11430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3pPr>
            <a:lvl4pPr marL="16002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4pPr>
            <a:lvl5pPr marL="20574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5pPr>
            <a:lvl6pPr marL="25146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6pPr>
            <a:lvl7pPr marL="29718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7pPr>
            <a:lvl8pPr marL="34290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8pPr>
            <a:lvl9pPr marL="38862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9pPr>
          </a:lstStyle>
          <a:p>
            <a:pPr>
              <a:spcBef>
                <a:spcPct val="0"/>
              </a:spcBef>
              <a:buSzTx/>
              <a:buFontTx/>
              <a:buNone/>
            </a:pPr>
            <a:r>
              <a:rPr lang="en-US" altLang="en-US" b="1" i="1">
                <a:latin typeface="Calibri" panose="020F0502020204030204" pitchFamily="34" charset="0"/>
                <a:cs typeface="Calibri" panose="020F0502020204030204" pitchFamily="34" charset="0"/>
              </a:rPr>
              <a:t>Development view</a:t>
            </a:r>
            <a:endParaRPr lang="en-US" altLang="en-US" b="1">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08316661"/>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Rounded Rectangle 170"/>
          <p:cNvSpPr/>
          <p:nvPr/>
        </p:nvSpPr>
        <p:spPr>
          <a:xfrm>
            <a:off x="1212574" y="1802296"/>
            <a:ext cx="7931425" cy="4929812"/>
          </a:xfrm>
          <a:prstGeom prst="roundRect">
            <a:avLst>
              <a:gd name="adj" fmla="val 9776"/>
            </a:avLst>
          </a:prstGeom>
          <a:solidFill>
            <a:schemeClr val="accent4">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5" name="Rounded Rectangle 124"/>
          <p:cNvSpPr/>
          <p:nvPr/>
        </p:nvSpPr>
        <p:spPr>
          <a:xfrm>
            <a:off x="2988364" y="4028891"/>
            <a:ext cx="5996612" cy="1742437"/>
          </a:xfrm>
          <a:prstGeom prst="roundRect">
            <a:avLst>
              <a:gd name="adj" fmla="val 9776"/>
            </a:avLst>
          </a:prstGeom>
          <a:solidFill>
            <a:schemeClr val="accent3">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Rounded Rectangle 5"/>
          <p:cNvSpPr/>
          <p:nvPr/>
        </p:nvSpPr>
        <p:spPr>
          <a:xfrm>
            <a:off x="2988364" y="1921394"/>
            <a:ext cx="6003235" cy="1939653"/>
          </a:xfrm>
          <a:prstGeom prst="roundRect">
            <a:avLst>
              <a:gd name="adj" fmla="val 9776"/>
            </a:avLst>
          </a:prstGeom>
          <a:solidFill>
            <a:schemeClr val="accent3">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4" name="Rectangle 2"/>
          <p:cNvSpPr>
            <a:spLocks noChangeArrowheads="1"/>
          </p:cNvSpPr>
          <p:nvPr/>
        </p:nvSpPr>
        <p:spPr bwMode="auto">
          <a:xfrm>
            <a:off x="5680970" y="4415946"/>
            <a:ext cx="2347340" cy="1213299"/>
          </a:xfrm>
          <a:prstGeom prst="rect">
            <a:avLst/>
          </a:prstGeom>
          <a:solidFill>
            <a:srgbClr val="FFFF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1pPr>
            <a:lvl2pPr marL="742950" indent="-28575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2pPr>
            <a:lvl3pPr marL="11430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3pPr>
            <a:lvl4pPr marL="16002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4pPr>
            <a:lvl5pPr marL="20574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5pPr>
            <a:lvl6pPr marL="25146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6pPr>
            <a:lvl7pPr marL="29718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7pPr>
            <a:lvl8pPr marL="34290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8pPr>
            <a:lvl9pPr marL="38862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9pPr>
          </a:lstStyle>
          <a:p>
            <a:pPr algn="ctr">
              <a:spcBef>
                <a:spcPct val="0"/>
              </a:spcBef>
              <a:buSzTx/>
              <a:buFontTx/>
              <a:buNone/>
            </a:pPr>
            <a:endParaRPr lang="en-US" altLang="en-US" sz="2400" b="1">
              <a:latin typeface="Calibri" panose="020F0502020204030204" pitchFamily="34" charset="0"/>
              <a:cs typeface="Calibri" panose="020F0502020204030204" pitchFamily="34" charset="0"/>
            </a:endParaRPr>
          </a:p>
        </p:txBody>
      </p:sp>
      <p:sp>
        <p:nvSpPr>
          <p:cNvPr id="95" name="Rectangle 19"/>
          <p:cNvSpPr>
            <a:spLocks noChangeArrowheads="1"/>
          </p:cNvSpPr>
          <p:nvPr/>
        </p:nvSpPr>
        <p:spPr bwMode="auto">
          <a:xfrm flipH="1">
            <a:off x="7599783" y="4530471"/>
            <a:ext cx="362182" cy="231217"/>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1pPr>
            <a:lvl2pPr marL="742950" indent="-28575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2pPr>
            <a:lvl3pPr marL="11430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3pPr>
            <a:lvl4pPr marL="16002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4pPr>
            <a:lvl5pPr marL="20574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5pPr>
            <a:lvl6pPr marL="25146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6pPr>
            <a:lvl7pPr marL="29718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7pPr>
            <a:lvl8pPr marL="34290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8pPr>
            <a:lvl9pPr marL="38862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9pPr>
          </a:lstStyle>
          <a:p>
            <a:pPr algn="ctr" eaLnBrk="1" hangingPunct="1">
              <a:spcBef>
                <a:spcPct val="0"/>
              </a:spcBef>
              <a:buSzTx/>
              <a:buFontTx/>
              <a:buNone/>
            </a:pPr>
            <a:r>
              <a:rPr lang="en-US" altLang="en-US" sz="1600" b="1" dirty="0" smtClean="0">
                <a:latin typeface="Calibri" panose="020F0502020204030204" pitchFamily="34" charset="0"/>
                <a:cs typeface="Calibri" panose="020F0502020204030204" pitchFamily="34" charset="0"/>
              </a:rPr>
              <a:t>A</a:t>
            </a:r>
            <a:endParaRPr lang="en-GB" altLang="en-US" sz="1600" b="1" dirty="0">
              <a:latin typeface="Calibri" panose="020F0502020204030204" pitchFamily="34" charset="0"/>
              <a:cs typeface="Calibri" panose="020F0502020204030204" pitchFamily="34" charset="0"/>
            </a:endParaRPr>
          </a:p>
        </p:txBody>
      </p:sp>
      <p:sp>
        <p:nvSpPr>
          <p:cNvPr id="96" name="Rectangle 20"/>
          <p:cNvSpPr>
            <a:spLocks noChangeArrowheads="1"/>
          </p:cNvSpPr>
          <p:nvPr/>
        </p:nvSpPr>
        <p:spPr bwMode="auto">
          <a:xfrm flipH="1">
            <a:off x="6995278" y="4530471"/>
            <a:ext cx="362182" cy="231217"/>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1pPr>
            <a:lvl2pPr marL="742950" indent="-28575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2pPr>
            <a:lvl3pPr marL="11430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3pPr>
            <a:lvl4pPr marL="16002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4pPr>
            <a:lvl5pPr marL="20574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5pPr>
            <a:lvl6pPr marL="25146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6pPr>
            <a:lvl7pPr marL="29718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7pPr>
            <a:lvl8pPr marL="34290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8pPr>
            <a:lvl9pPr marL="38862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9pPr>
          </a:lstStyle>
          <a:p>
            <a:pPr algn="ctr" eaLnBrk="1" hangingPunct="1">
              <a:spcBef>
                <a:spcPct val="0"/>
              </a:spcBef>
              <a:buSzTx/>
              <a:buFontTx/>
              <a:buNone/>
            </a:pPr>
            <a:r>
              <a:rPr lang="en-US" altLang="en-US" sz="1600" b="1" dirty="0" smtClean="0">
                <a:latin typeface="Calibri" panose="020F0502020204030204" pitchFamily="34" charset="0"/>
                <a:cs typeface="Calibri" panose="020F0502020204030204" pitchFamily="34" charset="0"/>
              </a:rPr>
              <a:t>G</a:t>
            </a:r>
            <a:endParaRPr lang="en-GB" altLang="en-US" sz="1600" b="1" dirty="0">
              <a:latin typeface="Calibri" panose="020F0502020204030204" pitchFamily="34" charset="0"/>
              <a:cs typeface="Calibri" panose="020F0502020204030204" pitchFamily="34" charset="0"/>
            </a:endParaRPr>
          </a:p>
        </p:txBody>
      </p:sp>
      <p:sp>
        <p:nvSpPr>
          <p:cNvPr id="97" name="Rectangle 21"/>
          <p:cNvSpPr>
            <a:spLocks noChangeArrowheads="1"/>
          </p:cNvSpPr>
          <p:nvPr/>
        </p:nvSpPr>
        <p:spPr bwMode="auto">
          <a:xfrm flipH="1">
            <a:off x="6390771" y="4530471"/>
            <a:ext cx="362182" cy="231217"/>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1pPr>
            <a:lvl2pPr marL="742950" indent="-28575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2pPr>
            <a:lvl3pPr marL="11430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3pPr>
            <a:lvl4pPr marL="16002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4pPr>
            <a:lvl5pPr marL="20574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5pPr>
            <a:lvl6pPr marL="25146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6pPr>
            <a:lvl7pPr marL="29718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7pPr>
            <a:lvl8pPr marL="34290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8pPr>
            <a:lvl9pPr marL="38862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9pPr>
          </a:lstStyle>
          <a:p>
            <a:pPr algn="ctr" eaLnBrk="1" hangingPunct="1">
              <a:spcBef>
                <a:spcPct val="0"/>
              </a:spcBef>
              <a:buSzTx/>
              <a:buFontTx/>
              <a:buNone/>
            </a:pPr>
            <a:r>
              <a:rPr lang="en-US" altLang="en-US" sz="1600" b="1" dirty="0" smtClean="0">
                <a:latin typeface="Calibri" panose="020F0502020204030204" pitchFamily="34" charset="0"/>
                <a:cs typeface="Calibri" panose="020F0502020204030204" pitchFamily="34" charset="0"/>
              </a:rPr>
              <a:t>F</a:t>
            </a:r>
            <a:endParaRPr lang="en-GB" altLang="en-US" sz="1600" b="1" dirty="0">
              <a:latin typeface="Calibri" panose="020F0502020204030204" pitchFamily="34" charset="0"/>
              <a:cs typeface="Calibri" panose="020F0502020204030204" pitchFamily="34" charset="0"/>
            </a:endParaRPr>
          </a:p>
        </p:txBody>
      </p:sp>
      <p:sp>
        <p:nvSpPr>
          <p:cNvPr id="98" name="Rectangle 22"/>
          <p:cNvSpPr>
            <a:spLocks noChangeArrowheads="1"/>
          </p:cNvSpPr>
          <p:nvPr/>
        </p:nvSpPr>
        <p:spPr bwMode="auto">
          <a:xfrm flipH="1">
            <a:off x="5786266" y="4530471"/>
            <a:ext cx="362182" cy="231217"/>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1pPr>
            <a:lvl2pPr marL="742950" indent="-28575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2pPr>
            <a:lvl3pPr marL="11430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3pPr>
            <a:lvl4pPr marL="16002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4pPr>
            <a:lvl5pPr marL="20574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5pPr>
            <a:lvl6pPr marL="25146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6pPr>
            <a:lvl7pPr marL="29718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7pPr>
            <a:lvl8pPr marL="34290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8pPr>
            <a:lvl9pPr marL="38862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9pPr>
          </a:lstStyle>
          <a:p>
            <a:pPr algn="ctr" eaLnBrk="1" hangingPunct="1">
              <a:spcBef>
                <a:spcPct val="0"/>
              </a:spcBef>
              <a:buSzTx/>
              <a:buFontTx/>
              <a:buNone/>
            </a:pPr>
            <a:r>
              <a:rPr lang="en-US" altLang="en-US" sz="1600" b="1" dirty="0" smtClean="0">
                <a:latin typeface="Calibri" panose="020F0502020204030204" pitchFamily="34" charset="0"/>
                <a:cs typeface="Calibri" panose="020F0502020204030204" pitchFamily="34" charset="0"/>
              </a:rPr>
              <a:t>E</a:t>
            </a:r>
            <a:endParaRPr lang="en-GB" altLang="en-US" sz="1600" b="1" dirty="0">
              <a:latin typeface="Calibri" panose="020F0502020204030204" pitchFamily="34" charset="0"/>
              <a:cs typeface="Calibri" panose="020F0502020204030204" pitchFamily="34" charset="0"/>
            </a:endParaRPr>
          </a:p>
        </p:txBody>
      </p:sp>
      <p:sp>
        <p:nvSpPr>
          <p:cNvPr id="99" name="Line 23"/>
          <p:cNvSpPr>
            <a:spLocks noChangeShapeType="1"/>
          </p:cNvSpPr>
          <p:nvPr/>
        </p:nvSpPr>
        <p:spPr bwMode="auto">
          <a:xfrm flipH="1">
            <a:off x="7787388" y="4779612"/>
            <a:ext cx="0" cy="72868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latin typeface="Calibri" panose="020F0502020204030204" pitchFamily="34" charset="0"/>
              <a:cs typeface="Calibri" panose="020F0502020204030204" pitchFamily="34" charset="0"/>
            </a:endParaRPr>
          </a:p>
        </p:txBody>
      </p:sp>
      <p:sp>
        <p:nvSpPr>
          <p:cNvPr id="100" name="Line 24"/>
          <p:cNvSpPr>
            <a:spLocks noChangeShapeType="1"/>
          </p:cNvSpPr>
          <p:nvPr/>
        </p:nvSpPr>
        <p:spPr bwMode="auto">
          <a:xfrm flipH="1">
            <a:off x="7198516" y="4779612"/>
            <a:ext cx="0" cy="72868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latin typeface="Calibri" panose="020F0502020204030204" pitchFamily="34" charset="0"/>
              <a:cs typeface="Calibri" panose="020F0502020204030204" pitchFamily="34" charset="0"/>
            </a:endParaRPr>
          </a:p>
        </p:txBody>
      </p:sp>
      <p:sp>
        <p:nvSpPr>
          <p:cNvPr id="101" name="Line 25"/>
          <p:cNvSpPr>
            <a:spLocks noChangeShapeType="1"/>
          </p:cNvSpPr>
          <p:nvPr/>
        </p:nvSpPr>
        <p:spPr bwMode="auto">
          <a:xfrm flipH="1">
            <a:off x="6599222" y="4779612"/>
            <a:ext cx="0" cy="72868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latin typeface="Calibri" panose="020F0502020204030204" pitchFamily="34" charset="0"/>
              <a:cs typeface="Calibri" panose="020F0502020204030204" pitchFamily="34" charset="0"/>
            </a:endParaRPr>
          </a:p>
        </p:txBody>
      </p:sp>
      <p:sp>
        <p:nvSpPr>
          <p:cNvPr id="102" name="Line 26"/>
          <p:cNvSpPr>
            <a:spLocks noChangeShapeType="1"/>
          </p:cNvSpPr>
          <p:nvPr/>
        </p:nvSpPr>
        <p:spPr bwMode="auto">
          <a:xfrm flipH="1">
            <a:off x="5973871" y="4766360"/>
            <a:ext cx="0" cy="72868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latin typeface="Calibri" panose="020F0502020204030204" pitchFamily="34" charset="0"/>
              <a:cs typeface="Calibri" panose="020F0502020204030204" pitchFamily="34" charset="0"/>
            </a:endParaRPr>
          </a:p>
        </p:txBody>
      </p:sp>
      <p:sp>
        <p:nvSpPr>
          <p:cNvPr id="103" name="Line 27"/>
          <p:cNvSpPr>
            <a:spLocks noChangeShapeType="1"/>
          </p:cNvSpPr>
          <p:nvPr/>
        </p:nvSpPr>
        <p:spPr bwMode="auto">
          <a:xfrm flipH="1">
            <a:off x="6613553" y="5382845"/>
            <a:ext cx="562816" cy="56053"/>
          </a:xfrm>
          <a:prstGeom prst="line">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600">
              <a:latin typeface="Calibri" panose="020F0502020204030204" pitchFamily="34" charset="0"/>
              <a:cs typeface="Calibri" panose="020F0502020204030204" pitchFamily="34" charset="0"/>
            </a:endParaRPr>
          </a:p>
        </p:txBody>
      </p:sp>
      <p:sp>
        <p:nvSpPr>
          <p:cNvPr id="104" name="Line 28"/>
          <p:cNvSpPr>
            <a:spLocks noChangeShapeType="1"/>
          </p:cNvSpPr>
          <p:nvPr/>
        </p:nvSpPr>
        <p:spPr bwMode="auto">
          <a:xfrm>
            <a:off x="7196373" y="5111387"/>
            <a:ext cx="562816" cy="56053"/>
          </a:xfrm>
          <a:prstGeom prst="line">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600">
              <a:latin typeface="Calibri" panose="020F0502020204030204" pitchFamily="34" charset="0"/>
              <a:cs typeface="Calibri" panose="020F0502020204030204" pitchFamily="34" charset="0"/>
            </a:endParaRPr>
          </a:p>
        </p:txBody>
      </p:sp>
      <p:sp>
        <p:nvSpPr>
          <p:cNvPr id="105" name="Line 29"/>
          <p:cNvSpPr>
            <a:spLocks noChangeShapeType="1"/>
          </p:cNvSpPr>
          <p:nvPr/>
        </p:nvSpPr>
        <p:spPr bwMode="auto">
          <a:xfrm flipH="1">
            <a:off x="7196373" y="5223493"/>
            <a:ext cx="562816" cy="56053"/>
          </a:xfrm>
          <a:prstGeom prst="line">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latin typeface="Calibri" panose="020F0502020204030204" pitchFamily="34" charset="0"/>
              <a:cs typeface="Calibri" panose="020F0502020204030204" pitchFamily="34" charset="0"/>
            </a:endParaRPr>
          </a:p>
        </p:txBody>
      </p:sp>
      <p:sp>
        <p:nvSpPr>
          <p:cNvPr id="106" name="Line 30"/>
          <p:cNvSpPr>
            <a:spLocks noChangeShapeType="1"/>
          </p:cNvSpPr>
          <p:nvPr/>
        </p:nvSpPr>
        <p:spPr bwMode="auto">
          <a:xfrm flipH="1">
            <a:off x="5973871" y="4842254"/>
            <a:ext cx="1188166" cy="112106"/>
          </a:xfrm>
          <a:prstGeom prst="line">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latin typeface="Calibri" panose="020F0502020204030204" pitchFamily="34" charset="0"/>
              <a:cs typeface="Calibri" panose="020F0502020204030204" pitchFamily="34" charset="0"/>
            </a:endParaRPr>
          </a:p>
        </p:txBody>
      </p:sp>
      <p:sp>
        <p:nvSpPr>
          <p:cNvPr id="107" name="Line 31"/>
          <p:cNvSpPr>
            <a:spLocks noChangeShapeType="1"/>
          </p:cNvSpPr>
          <p:nvPr/>
        </p:nvSpPr>
        <p:spPr bwMode="auto">
          <a:xfrm>
            <a:off x="5973871" y="4954359"/>
            <a:ext cx="1188166" cy="112106"/>
          </a:xfrm>
          <a:prstGeom prst="line">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latin typeface="Calibri" panose="020F0502020204030204" pitchFamily="34" charset="0"/>
              <a:cs typeface="Calibri" panose="020F0502020204030204" pitchFamily="34" charset="0"/>
            </a:endParaRPr>
          </a:p>
        </p:txBody>
      </p:sp>
      <p:sp>
        <p:nvSpPr>
          <p:cNvPr id="136194" name="Rectangle 7"/>
          <p:cNvSpPr>
            <a:spLocks noGrp="1" noChangeArrowheads="1"/>
          </p:cNvSpPr>
          <p:nvPr>
            <p:ph type="title" idx="4294967295"/>
          </p:nvPr>
        </p:nvSpPr>
        <p:spPr>
          <a:xfrm>
            <a:off x="231912" y="479218"/>
            <a:ext cx="8912087" cy="1199851"/>
          </a:xfrm>
        </p:spPr>
        <p:txBody>
          <a:bodyPr>
            <a:normAutofit/>
          </a:bodyPr>
          <a:lstStyle/>
          <a:p>
            <a:pPr algn="l"/>
            <a:r>
              <a:rPr lang="en-US" altLang="en-US" sz="3600" dirty="0" smtClean="0">
                <a:latin typeface="Calibri" panose="020F0502020204030204" pitchFamily="34" charset="0"/>
                <a:cs typeface="Calibri" panose="020F0502020204030204" pitchFamily="34" charset="0"/>
              </a:rPr>
              <a:t>1 Model = union of multiple views</a:t>
            </a:r>
            <a:br>
              <a:rPr lang="en-US" altLang="en-US" sz="3600" dirty="0" smtClean="0">
                <a:latin typeface="Calibri" panose="020F0502020204030204" pitchFamily="34" charset="0"/>
                <a:cs typeface="Calibri" panose="020F0502020204030204" pitchFamily="34" charset="0"/>
              </a:rPr>
            </a:br>
            <a:r>
              <a:rPr lang="en-US" altLang="en-US" sz="3600" dirty="0" smtClean="0">
                <a:latin typeface="Calibri" panose="020F0502020204030204" pitchFamily="34" charset="0"/>
                <a:cs typeface="Calibri" panose="020F0502020204030204" pitchFamily="34" charset="0"/>
              </a:rPr>
              <a:t>				 each view has one or more diagrams</a:t>
            </a:r>
            <a:endParaRPr lang="en-GB" altLang="en-US" sz="3600" dirty="0" smtClean="0">
              <a:latin typeface="Calibri" panose="020F0502020204030204" pitchFamily="34" charset="0"/>
              <a:cs typeface="Calibri" panose="020F0502020204030204" pitchFamily="34" charset="0"/>
            </a:endParaRPr>
          </a:p>
        </p:txBody>
      </p:sp>
      <p:sp>
        <p:nvSpPr>
          <p:cNvPr id="136201" name="Text Box 8"/>
          <p:cNvSpPr txBox="1">
            <a:spLocks noChangeArrowheads="1"/>
          </p:cNvSpPr>
          <p:nvPr/>
        </p:nvSpPr>
        <p:spPr bwMode="auto">
          <a:xfrm>
            <a:off x="3168880" y="1885576"/>
            <a:ext cx="1775490"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1pPr>
            <a:lvl2pPr marL="742950" indent="-28575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2pPr>
            <a:lvl3pPr marL="11430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3pPr>
            <a:lvl4pPr marL="16002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4pPr>
            <a:lvl5pPr marL="20574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5pPr>
            <a:lvl6pPr marL="25146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6pPr>
            <a:lvl7pPr marL="29718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7pPr>
            <a:lvl8pPr marL="34290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8pPr>
            <a:lvl9pPr marL="38862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9pPr>
          </a:lstStyle>
          <a:p>
            <a:pPr>
              <a:spcBef>
                <a:spcPct val="0"/>
              </a:spcBef>
              <a:buSzTx/>
              <a:buFontTx/>
              <a:buNone/>
            </a:pPr>
            <a:r>
              <a:rPr lang="en-US" altLang="en-US" b="1" dirty="0" smtClean="0">
                <a:latin typeface="Calibri" panose="020F0502020204030204" pitchFamily="34" charset="0"/>
                <a:cs typeface="Calibri" panose="020F0502020204030204" pitchFamily="34" charset="0"/>
              </a:rPr>
              <a:t>Class-diagrams</a:t>
            </a:r>
            <a:endParaRPr lang="en-US" altLang="en-US" b="1" dirty="0">
              <a:latin typeface="Calibri" panose="020F0502020204030204" pitchFamily="34" charset="0"/>
              <a:cs typeface="Calibri" panose="020F0502020204030204" pitchFamily="34" charset="0"/>
            </a:endParaRPr>
          </a:p>
        </p:txBody>
      </p:sp>
      <p:sp>
        <p:nvSpPr>
          <p:cNvPr id="136202" name="Rectangle 10"/>
          <p:cNvSpPr>
            <a:spLocks noChangeArrowheads="1"/>
          </p:cNvSpPr>
          <p:nvPr/>
        </p:nvSpPr>
        <p:spPr bwMode="auto">
          <a:xfrm>
            <a:off x="3107475" y="4084644"/>
            <a:ext cx="3001533" cy="277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1pPr>
            <a:lvl2pPr marL="742950" indent="-28575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2pPr>
            <a:lvl3pPr marL="11430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3pPr>
            <a:lvl4pPr marL="16002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4pPr>
            <a:lvl5pPr marL="20574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5pPr>
            <a:lvl6pPr marL="25146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6pPr>
            <a:lvl7pPr marL="29718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7pPr>
            <a:lvl8pPr marL="34290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8pPr>
            <a:lvl9pPr marL="38862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9pPr>
          </a:lstStyle>
          <a:p>
            <a:pPr>
              <a:lnSpc>
                <a:spcPct val="60000"/>
              </a:lnSpc>
              <a:spcBef>
                <a:spcPct val="50000"/>
              </a:spcBef>
              <a:buSzTx/>
              <a:buFontTx/>
              <a:buNone/>
            </a:pPr>
            <a:r>
              <a:rPr lang="en-US" altLang="en-US" sz="1800" b="1" dirty="0" smtClean="0">
                <a:latin typeface="Calibri" panose="020F0502020204030204" pitchFamily="34" charset="0"/>
                <a:cs typeface="Calibri" panose="020F0502020204030204" pitchFamily="34" charset="0"/>
              </a:rPr>
              <a:t>Sequence diagrams</a:t>
            </a:r>
            <a:endParaRPr lang="en-GB" altLang="en-US" sz="1800" b="1" dirty="0">
              <a:latin typeface="Calibri" panose="020F0502020204030204" pitchFamily="34" charset="0"/>
              <a:cs typeface="Calibri" panose="020F0502020204030204" pitchFamily="34" charset="0"/>
            </a:endParaRPr>
          </a:p>
        </p:txBody>
      </p:sp>
      <p:sp>
        <p:nvSpPr>
          <p:cNvPr id="136199" name="Rectangle 5"/>
          <p:cNvSpPr>
            <a:spLocks noChangeArrowheads="1"/>
          </p:cNvSpPr>
          <p:nvPr/>
        </p:nvSpPr>
        <p:spPr bwMode="auto">
          <a:xfrm flipH="1">
            <a:off x="5684439" y="2382191"/>
            <a:ext cx="2366446" cy="1361210"/>
          </a:xfrm>
          <a:prstGeom prst="rect">
            <a:avLst/>
          </a:prstGeom>
          <a:solidFill>
            <a:srgbClr val="FFFF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1pPr>
            <a:lvl2pPr marL="742950" indent="-28575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2pPr>
            <a:lvl3pPr marL="11430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3pPr>
            <a:lvl4pPr marL="16002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4pPr>
            <a:lvl5pPr marL="20574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5pPr>
            <a:lvl6pPr marL="25146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6pPr>
            <a:lvl7pPr marL="29718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7pPr>
            <a:lvl8pPr marL="34290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8pPr>
            <a:lvl9pPr marL="38862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9pPr>
          </a:lstStyle>
          <a:p>
            <a:pPr algn="ctr">
              <a:spcBef>
                <a:spcPct val="0"/>
              </a:spcBef>
              <a:buSzTx/>
              <a:buFontTx/>
              <a:buNone/>
            </a:pPr>
            <a:endParaRPr lang="en-US" altLang="en-US" sz="2400" b="1">
              <a:latin typeface="Calibri" panose="020F0502020204030204" pitchFamily="34" charset="0"/>
              <a:cs typeface="Calibri" panose="020F0502020204030204" pitchFamily="34" charset="0"/>
            </a:endParaRPr>
          </a:p>
        </p:txBody>
      </p:sp>
      <p:grpSp>
        <p:nvGrpSpPr>
          <p:cNvPr id="136203" name="Group 11"/>
          <p:cNvGrpSpPr>
            <a:grpSpLocks/>
          </p:cNvGrpSpPr>
          <p:nvPr/>
        </p:nvGrpSpPr>
        <p:grpSpPr bwMode="auto">
          <a:xfrm flipH="1">
            <a:off x="5824733" y="2480366"/>
            <a:ext cx="2024290" cy="1061196"/>
            <a:chOff x="624" y="1296"/>
            <a:chExt cx="1392" cy="768"/>
          </a:xfrm>
        </p:grpSpPr>
        <p:sp>
          <p:nvSpPr>
            <p:cNvPr id="136255" name="Rectangle 12"/>
            <p:cNvSpPr>
              <a:spLocks noChangeArrowheads="1"/>
            </p:cNvSpPr>
            <p:nvPr/>
          </p:nvSpPr>
          <p:spPr bwMode="auto">
            <a:xfrm>
              <a:off x="624" y="1296"/>
              <a:ext cx="384" cy="288"/>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1pPr>
              <a:lvl2pPr marL="742950" indent="-28575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2pPr>
              <a:lvl3pPr marL="11430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3pPr>
              <a:lvl4pPr marL="16002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4pPr>
              <a:lvl5pPr marL="20574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5pPr>
              <a:lvl6pPr marL="25146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6pPr>
              <a:lvl7pPr marL="29718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7pPr>
              <a:lvl8pPr marL="34290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8pPr>
              <a:lvl9pPr marL="38862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9pPr>
            </a:lstStyle>
            <a:p>
              <a:pPr algn="ctr" eaLnBrk="1" hangingPunct="1">
                <a:spcBef>
                  <a:spcPct val="0"/>
                </a:spcBef>
                <a:buSzTx/>
                <a:buFontTx/>
                <a:buNone/>
              </a:pPr>
              <a:r>
                <a:rPr lang="en-US" altLang="en-US" sz="2400" b="1" dirty="0" smtClean="0">
                  <a:latin typeface="Calibri" panose="020F0502020204030204" pitchFamily="34" charset="0"/>
                  <a:cs typeface="Calibri" panose="020F0502020204030204" pitchFamily="34" charset="0"/>
                </a:rPr>
                <a:t>A</a:t>
              </a:r>
              <a:endParaRPr lang="en-GB" altLang="en-US" sz="2400" b="1" dirty="0">
                <a:latin typeface="Calibri" panose="020F0502020204030204" pitchFamily="34" charset="0"/>
                <a:cs typeface="Calibri" panose="020F0502020204030204" pitchFamily="34" charset="0"/>
              </a:endParaRPr>
            </a:p>
          </p:txBody>
        </p:sp>
        <p:sp>
          <p:nvSpPr>
            <p:cNvPr id="136256" name="Rectangle 13"/>
            <p:cNvSpPr>
              <a:spLocks noChangeArrowheads="1"/>
            </p:cNvSpPr>
            <p:nvPr/>
          </p:nvSpPr>
          <p:spPr bwMode="auto">
            <a:xfrm>
              <a:off x="1344" y="1296"/>
              <a:ext cx="384" cy="288"/>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1pPr>
              <a:lvl2pPr marL="742950" indent="-28575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2pPr>
              <a:lvl3pPr marL="11430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3pPr>
              <a:lvl4pPr marL="16002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4pPr>
              <a:lvl5pPr marL="20574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5pPr>
              <a:lvl6pPr marL="25146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6pPr>
              <a:lvl7pPr marL="29718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7pPr>
              <a:lvl8pPr marL="34290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8pPr>
              <a:lvl9pPr marL="38862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9pPr>
            </a:lstStyle>
            <a:p>
              <a:pPr algn="ctr" eaLnBrk="1" hangingPunct="1">
                <a:spcBef>
                  <a:spcPct val="0"/>
                </a:spcBef>
                <a:buSzTx/>
                <a:buFontTx/>
                <a:buNone/>
              </a:pPr>
              <a:r>
                <a:rPr lang="en-US" altLang="en-US" sz="2400" b="1" dirty="0" smtClean="0">
                  <a:latin typeface="Calibri" panose="020F0502020204030204" pitchFamily="34" charset="0"/>
                  <a:cs typeface="Calibri" panose="020F0502020204030204" pitchFamily="34" charset="0"/>
                </a:rPr>
                <a:t>E</a:t>
              </a:r>
              <a:endParaRPr lang="en-GB" altLang="en-US" sz="2400" b="1" dirty="0">
                <a:latin typeface="Calibri" panose="020F0502020204030204" pitchFamily="34" charset="0"/>
                <a:cs typeface="Calibri" panose="020F0502020204030204" pitchFamily="34" charset="0"/>
              </a:endParaRPr>
            </a:p>
          </p:txBody>
        </p:sp>
        <p:sp>
          <p:nvSpPr>
            <p:cNvPr id="136257" name="Rectangle 14"/>
            <p:cNvSpPr>
              <a:spLocks noChangeArrowheads="1"/>
            </p:cNvSpPr>
            <p:nvPr/>
          </p:nvSpPr>
          <p:spPr bwMode="auto">
            <a:xfrm>
              <a:off x="1104" y="1776"/>
              <a:ext cx="384" cy="288"/>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1pPr>
              <a:lvl2pPr marL="742950" indent="-28575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2pPr>
              <a:lvl3pPr marL="11430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3pPr>
              <a:lvl4pPr marL="16002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4pPr>
              <a:lvl5pPr marL="20574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5pPr>
              <a:lvl6pPr marL="25146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6pPr>
              <a:lvl7pPr marL="29718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7pPr>
              <a:lvl8pPr marL="34290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8pPr>
              <a:lvl9pPr marL="38862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9pPr>
            </a:lstStyle>
            <a:p>
              <a:pPr algn="ctr" eaLnBrk="1" hangingPunct="1">
                <a:spcBef>
                  <a:spcPct val="0"/>
                </a:spcBef>
                <a:buSzTx/>
                <a:buFontTx/>
                <a:buNone/>
              </a:pPr>
              <a:r>
                <a:rPr lang="en-US" altLang="en-US" sz="2400" b="1" dirty="0" smtClean="0">
                  <a:latin typeface="Calibri" panose="020F0502020204030204" pitchFamily="34" charset="0"/>
                  <a:cs typeface="Calibri" panose="020F0502020204030204" pitchFamily="34" charset="0"/>
                </a:rPr>
                <a:t>G</a:t>
              </a:r>
              <a:endParaRPr lang="en-GB" altLang="en-US" sz="2400" b="1" dirty="0">
                <a:latin typeface="Calibri" panose="020F0502020204030204" pitchFamily="34" charset="0"/>
                <a:cs typeface="Calibri" panose="020F0502020204030204" pitchFamily="34" charset="0"/>
              </a:endParaRPr>
            </a:p>
          </p:txBody>
        </p:sp>
        <p:sp>
          <p:nvSpPr>
            <p:cNvPr id="136258" name="Rectangle 15"/>
            <p:cNvSpPr>
              <a:spLocks noChangeArrowheads="1"/>
            </p:cNvSpPr>
            <p:nvPr/>
          </p:nvSpPr>
          <p:spPr bwMode="auto">
            <a:xfrm>
              <a:off x="1632" y="1776"/>
              <a:ext cx="384" cy="288"/>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1pPr>
              <a:lvl2pPr marL="742950" indent="-28575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2pPr>
              <a:lvl3pPr marL="11430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3pPr>
              <a:lvl4pPr marL="16002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4pPr>
              <a:lvl5pPr marL="20574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5pPr>
              <a:lvl6pPr marL="25146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6pPr>
              <a:lvl7pPr marL="29718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7pPr>
              <a:lvl8pPr marL="34290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8pPr>
              <a:lvl9pPr marL="38862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9pPr>
            </a:lstStyle>
            <a:p>
              <a:pPr algn="ctr" eaLnBrk="1" hangingPunct="1">
                <a:spcBef>
                  <a:spcPct val="0"/>
                </a:spcBef>
                <a:buSzTx/>
                <a:buFontTx/>
                <a:buNone/>
              </a:pPr>
              <a:r>
                <a:rPr lang="en-US" altLang="en-US" sz="2400" b="1" dirty="0" smtClean="0">
                  <a:latin typeface="Calibri" panose="020F0502020204030204" pitchFamily="34" charset="0"/>
                  <a:cs typeface="Calibri" panose="020F0502020204030204" pitchFamily="34" charset="0"/>
                </a:rPr>
                <a:t>F</a:t>
              </a:r>
              <a:endParaRPr lang="en-GB" altLang="en-US" sz="2400" b="1" dirty="0">
                <a:latin typeface="Calibri" panose="020F0502020204030204" pitchFamily="34" charset="0"/>
                <a:cs typeface="Calibri" panose="020F0502020204030204" pitchFamily="34" charset="0"/>
              </a:endParaRPr>
            </a:p>
          </p:txBody>
        </p:sp>
        <p:cxnSp>
          <p:nvCxnSpPr>
            <p:cNvPr id="136259" name="AutoShape 16"/>
            <p:cNvCxnSpPr>
              <a:cxnSpLocks noChangeShapeType="1"/>
              <a:stCxn id="136255" idx="3"/>
              <a:endCxn id="136256" idx="1"/>
            </p:cNvCxnSpPr>
            <p:nvPr/>
          </p:nvCxnSpPr>
          <p:spPr bwMode="auto">
            <a:xfrm>
              <a:off x="1008" y="1440"/>
              <a:ext cx="336" cy="0"/>
            </a:xfrm>
            <a:prstGeom prst="straightConnector1">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6260" name="AutoShape 17"/>
            <p:cNvCxnSpPr>
              <a:cxnSpLocks noChangeShapeType="1"/>
              <a:stCxn id="136256" idx="2"/>
              <a:endCxn id="136257" idx="0"/>
            </p:cNvCxnSpPr>
            <p:nvPr/>
          </p:nvCxnSpPr>
          <p:spPr bwMode="auto">
            <a:xfrm flipH="1">
              <a:off x="1296" y="1584"/>
              <a:ext cx="240" cy="19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6261" name="AutoShape 18"/>
            <p:cNvCxnSpPr>
              <a:cxnSpLocks noChangeShapeType="1"/>
              <a:stCxn id="136256" idx="2"/>
              <a:endCxn id="136258" idx="0"/>
            </p:cNvCxnSpPr>
            <p:nvPr/>
          </p:nvCxnSpPr>
          <p:spPr bwMode="auto">
            <a:xfrm>
              <a:off x="1536" y="1584"/>
              <a:ext cx="288" cy="19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4" name="Group 3"/>
          <p:cNvGrpSpPr/>
          <p:nvPr/>
        </p:nvGrpSpPr>
        <p:grpSpPr>
          <a:xfrm>
            <a:off x="3204360" y="4415947"/>
            <a:ext cx="2347340" cy="1213299"/>
            <a:chOff x="1150270" y="5031414"/>
            <a:chExt cx="2620156" cy="1435647"/>
          </a:xfrm>
        </p:grpSpPr>
        <p:sp>
          <p:nvSpPr>
            <p:cNvPr id="136196" name="Rectangle 2"/>
            <p:cNvSpPr>
              <a:spLocks noChangeArrowheads="1"/>
            </p:cNvSpPr>
            <p:nvPr/>
          </p:nvSpPr>
          <p:spPr bwMode="auto">
            <a:xfrm>
              <a:off x="1150270" y="5031414"/>
              <a:ext cx="2620156" cy="1435647"/>
            </a:xfrm>
            <a:prstGeom prst="rect">
              <a:avLst/>
            </a:prstGeom>
            <a:solidFill>
              <a:srgbClr val="FFFF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1pPr>
              <a:lvl2pPr marL="742950" indent="-28575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2pPr>
              <a:lvl3pPr marL="11430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3pPr>
              <a:lvl4pPr marL="16002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4pPr>
              <a:lvl5pPr marL="20574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5pPr>
              <a:lvl6pPr marL="25146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6pPr>
              <a:lvl7pPr marL="29718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7pPr>
              <a:lvl8pPr marL="34290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8pPr>
              <a:lvl9pPr marL="38862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9pPr>
            </a:lstStyle>
            <a:p>
              <a:pPr algn="ctr">
                <a:spcBef>
                  <a:spcPct val="0"/>
                </a:spcBef>
                <a:buSzTx/>
                <a:buFontTx/>
                <a:buNone/>
              </a:pPr>
              <a:endParaRPr lang="en-US" altLang="en-US" sz="2400" b="1">
                <a:latin typeface="Calibri" panose="020F0502020204030204" pitchFamily="34" charset="0"/>
                <a:cs typeface="Calibri" panose="020F0502020204030204" pitchFamily="34" charset="0"/>
              </a:endParaRPr>
            </a:p>
          </p:txBody>
        </p:sp>
        <p:sp>
          <p:nvSpPr>
            <p:cNvPr id="136204" name="Rectangle 19"/>
            <p:cNvSpPr>
              <a:spLocks noChangeArrowheads="1"/>
            </p:cNvSpPr>
            <p:nvPr/>
          </p:nvSpPr>
          <p:spPr bwMode="auto">
            <a:xfrm>
              <a:off x="1224326" y="5166927"/>
              <a:ext cx="404276" cy="273590"/>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1pPr>
              <a:lvl2pPr marL="742950" indent="-28575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2pPr>
              <a:lvl3pPr marL="11430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3pPr>
              <a:lvl4pPr marL="16002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4pPr>
              <a:lvl5pPr marL="20574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5pPr>
              <a:lvl6pPr marL="25146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6pPr>
              <a:lvl7pPr marL="29718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7pPr>
              <a:lvl8pPr marL="34290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8pPr>
              <a:lvl9pPr marL="38862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9pPr>
            </a:lstStyle>
            <a:p>
              <a:pPr algn="ctr" eaLnBrk="1" hangingPunct="1">
                <a:spcBef>
                  <a:spcPct val="0"/>
                </a:spcBef>
                <a:buSzTx/>
                <a:buFontTx/>
                <a:buNone/>
              </a:pPr>
              <a:r>
                <a:rPr lang="en-US" altLang="en-US" sz="1600" b="1">
                  <a:latin typeface="Calibri" panose="020F0502020204030204" pitchFamily="34" charset="0"/>
                  <a:cs typeface="Calibri" panose="020F0502020204030204" pitchFamily="34" charset="0"/>
                </a:rPr>
                <a:t>A</a:t>
              </a:r>
              <a:endParaRPr lang="en-GB" altLang="en-US" sz="1600" b="1">
                <a:latin typeface="Calibri" panose="020F0502020204030204" pitchFamily="34" charset="0"/>
                <a:cs typeface="Calibri" panose="020F0502020204030204" pitchFamily="34" charset="0"/>
              </a:endParaRPr>
            </a:p>
          </p:txBody>
        </p:sp>
        <p:sp>
          <p:nvSpPr>
            <p:cNvPr id="136205" name="Rectangle 20"/>
            <p:cNvSpPr>
              <a:spLocks noChangeArrowheads="1"/>
            </p:cNvSpPr>
            <p:nvPr/>
          </p:nvSpPr>
          <p:spPr bwMode="auto">
            <a:xfrm>
              <a:off x="1899089" y="5166927"/>
              <a:ext cx="404276" cy="273590"/>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1pPr>
              <a:lvl2pPr marL="742950" indent="-28575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2pPr>
              <a:lvl3pPr marL="11430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3pPr>
              <a:lvl4pPr marL="16002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4pPr>
              <a:lvl5pPr marL="20574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5pPr>
              <a:lvl6pPr marL="25146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6pPr>
              <a:lvl7pPr marL="29718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7pPr>
              <a:lvl8pPr marL="34290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8pPr>
              <a:lvl9pPr marL="38862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9pPr>
            </a:lstStyle>
            <a:p>
              <a:pPr algn="ctr" eaLnBrk="1" hangingPunct="1">
                <a:spcBef>
                  <a:spcPct val="0"/>
                </a:spcBef>
                <a:buSzTx/>
                <a:buFontTx/>
                <a:buNone/>
              </a:pPr>
              <a:r>
                <a:rPr lang="en-US" altLang="en-US" sz="1600" b="1">
                  <a:latin typeface="Calibri" panose="020F0502020204030204" pitchFamily="34" charset="0"/>
                  <a:cs typeface="Calibri" panose="020F0502020204030204" pitchFamily="34" charset="0"/>
                </a:rPr>
                <a:t>B</a:t>
              </a:r>
              <a:endParaRPr lang="en-GB" altLang="en-US" sz="1600" b="1">
                <a:latin typeface="Calibri" panose="020F0502020204030204" pitchFamily="34" charset="0"/>
                <a:cs typeface="Calibri" panose="020F0502020204030204" pitchFamily="34" charset="0"/>
              </a:endParaRPr>
            </a:p>
          </p:txBody>
        </p:sp>
        <p:sp>
          <p:nvSpPr>
            <p:cNvPr id="136206" name="Rectangle 21"/>
            <p:cNvSpPr>
              <a:spLocks noChangeArrowheads="1"/>
            </p:cNvSpPr>
            <p:nvPr/>
          </p:nvSpPr>
          <p:spPr bwMode="auto">
            <a:xfrm>
              <a:off x="2573853" y="5166927"/>
              <a:ext cx="404276" cy="273590"/>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1pPr>
              <a:lvl2pPr marL="742950" indent="-28575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2pPr>
              <a:lvl3pPr marL="11430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3pPr>
              <a:lvl4pPr marL="16002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4pPr>
              <a:lvl5pPr marL="20574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5pPr>
              <a:lvl6pPr marL="25146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6pPr>
              <a:lvl7pPr marL="29718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7pPr>
              <a:lvl8pPr marL="34290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8pPr>
              <a:lvl9pPr marL="38862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9pPr>
            </a:lstStyle>
            <a:p>
              <a:pPr algn="ctr" eaLnBrk="1" hangingPunct="1">
                <a:spcBef>
                  <a:spcPct val="0"/>
                </a:spcBef>
                <a:buSzTx/>
                <a:buFontTx/>
                <a:buNone/>
              </a:pPr>
              <a:r>
                <a:rPr lang="en-US" altLang="en-US" sz="1600" b="1">
                  <a:latin typeface="Calibri" panose="020F0502020204030204" pitchFamily="34" charset="0"/>
                  <a:cs typeface="Calibri" panose="020F0502020204030204" pitchFamily="34" charset="0"/>
                </a:rPr>
                <a:t>C</a:t>
              </a:r>
              <a:endParaRPr lang="en-GB" altLang="en-US" sz="1600" b="1">
                <a:latin typeface="Calibri" panose="020F0502020204030204" pitchFamily="34" charset="0"/>
                <a:cs typeface="Calibri" panose="020F0502020204030204" pitchFamily="34" charset="0"/>
              </a:endParaRPr>
            </a:p>
          </p:txBody>
        </p:sp>
        <p:sp>
          <p:nvSpPr>
            <p:cNvPr id="136207" name="Rectangle 22"/>
            <p:cNvSpPr>
              <a:spLocks noChangeArrowheads="1"/>
            </p:cNvSpPr>
            <p:nvPr/>
          </p:nvSpPr>
          <p:spPr bwMode="auto">
            <a:xfrm>
              <a:off x="3248616" y="5166927"/>
              <a:ext cx="404276" cy="273590"/>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1pPr>
              <a:lvl2pPr marL="742950" indent="-28575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2pPr>
              <a:lvl3pPr marL="11430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3pPr>
              <a:lvl4pPr marL="16002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4pPr>
              <a:lvl5pPr marL="20574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5pPr>
              <a:lvl6pPr marL="25146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6pPr>
              <a:lvl7pPr marL="29718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7pPr>
              <a:lvl8pPr marL="34290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8pPr>
              <a:lvl9pPr marL="38862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9pPr>
            </a:lstStyle>
            <a:p>
              <a:pPr algn="ctr" eaLnBrk="1" hangingPunct="1">
                <a:spcBef>
                  <a:spcPct val="0"/>
                </a:spcBef>
                <a:buSzTx/>
                <a:buFontTx/>
                <a:buNone/>
              </a:pPr>
              <a:r>
                <a:rPr lang="en-US" altLang="en-US" sz="1600" b="1">
                  <a:latin typeface="Calibri" panose="020F0502020204030204" pitchFamily="34" charset="0"/>
                  <a:cs typeface="Calibri" panose="020F0502020204030204" pitchFamily="34" charset="0"/>
                </a:rPr>
                <a:t>D</a:t>
              </a:r>
              <a:endParaRPr lang="en-GB" altLang="en-US" sz="1600" b="1">
                <a:latin typeface="Calibri" panose="020F0502020204030204" pitchFamily="34" charset="0"/>
                <a:cs typeface="Calibri" panose="020F0502020204030204" pitchFamily="34" charset="0"/>
              </a:endParaRPr>
            </a:p>
          </p:txBody>
        </p:sp>
        <p:sp>
          <p:nvSpPr>
            <p:cNvPr id="136208" name="Line 23"/>
            <p:cNvSpPr>
              <a:spLocks noChangeShapeType="1"/>
            </p:cNvSpPr>
            <p:nvPr/>
          </p:nvSpPr>
          <p:spPr bwMode="auto">
            <a:xfrm>
              <a:off x="1419193" y="5446044"/>
              <a:ext cx="0" cy="86222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latin typeface="Calibri" panose="020F0502020204030204" pitchFamily="34" charset="0"/>
                <a:cs typeface="Calibri" panose="020F0502020204030204" pitchFamily="34" charset="0"/>
              </a:endParaRPr>
            </a:p>
          </p:txBody>
        </p:sp>
        <p:sp>
          <p:nvSpPr>
            <p:cNvPr id="136209" name="Line 24"/>
            <p:cNvSpPr>
              <a:spLocks noChangeShapeType="1"/>
            </p:cNvSpPr>
            <p:nvPr/>
          </p:nvSpPr>
          <p:spPr bwMode="auto">
            <a:xfrm>
              <a:off x="2076506" y="5446044"/>
              <a:ext cx="0" cy="86222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latin typeface="Calibri" panose="020F0502020204030204" pitchFamily="34" charset="0"/>
                <a:cs typeface="Calibri" panose="020F0502020204030204" pitchFamily="34" charset="0"/>
              </a:endParaRPr>
            </a:p>
          </p:txBody>
        </p:sp>
        <p:sp>
          <p:nvSpPr>
            <p:cNvPr id="136210" name="Line 25"/>
            <p:cNvSpPr>
              <a:spLocks noChangeShapeType="1"/>
            </p:cNvSpPr>
            <p:nvPr/>
          </p:nvSpPr>
          <p:spPr bwMode="auto">
            <a:xfrm>
              <a:off x="2745452" y="5446044"/>
              <a:ext cx="0" cy="86222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latin typeface="Calibri" panose="020F0502020204030204" pitchFamily="34" charset="0"/>
                <a:cs typeface="Calibri" panose="020F0502020204030204" pitchFamily="34" charset="0"/>
              </a:endParaRPr>
            </a:p>
          </p:txBody>
        </p:sp>
        <p:sp>
          <p:nvSpPr>
            <p:cNvPr id="136211" name="Line 26"/>
            <p:cNvSpPr>
              <a:spLocks noChangeShapeType="1"/>
            </p:cNvSpPr>
            <p:nvPr/>
          </p:nvSpPr>
          <p:spPr bwMode="auto">
            <a:xfrm>
              <a:off x="3443483" y="5446044"/>
              <a:ext cx="0" cy="86222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latin typeface="Calibri" panose="020F0502020204030204" pitchFamily="34" charset="0"/>
                <a:cs typeface="Calibri" panose="020F0502020204030204" pitchFamily="34" charset="0"/>
              </a:endParaRPr>
            </a:p>
          </p:txBody>
        </p:sp>
        <p:sp>
          <p:nvSpPr>
            <p:cNvPr id="136212" name="Line 27"/>
            <p:cNvSpPr>
              <a:spLocks noChangeShapeType="1"/>
            </p:cNvSpPr>
            <p:nvPr/>
          </p:nvSpPr>
          <p:spPr bwMode="auto">
            <a:xfrm>
              <a:off x="1419193" y="5509605"/>
              <a:ext cx="628228" cy="66325"/>
            </a:xfrm>
            <a:prstGeom prst="line">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600">
                <a:latin typeface="Calibri" panose="020F0502020204030204" pitchFamily="34" charset="0"/>
                <a:cs typeface="Calibri" panose="020F0502020204030204" pitchFamily="34" charset="0"/>
              </a:endParaRPr>
            </a:p>
          </p:txBody>
        </p:sp>
        <p:sp>
          <p:nvSpPr>
            <p:cNvPr id="136213" name="Line 28"/>
            <p:cNvSpPr>
              <a:spLocks noChangeShapeType="1"/>
            </p:cNvSpPr>
            <p:nvPr/>
          </p:nvSpPr>
          <p:spPr bwMode="auto">
            <a:xfrm>
              <a:off x="2117224" y="5617383"/>
              <a:ext cx="628228" cy="66325"/>
            </a:xfrm>
            <a:prstGeom prst="line">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600">
                <a:latin typeface="Calibri" panose="020F0502020204030204" pitchFamily="34" charset="0"/>
                <a:cs typeface="Calibri" panose="020F0502020204030204" pitchFamily="34" charset="0"/>
              </a:endParaRPr>
            </a:p>
          </p:txBody>
        </p:sp>
        <p:sp>
          <p:nvSpPr>
            <p:cNvPr id="136214" name="Line 29"/>
            <p:cNvSpPr>
              <a:spLocks noChangeShapeType="1"/>
            </p:cNvSpPr>
            <p:nvPr/>
          </p:nvSpPr>
          <p:spPr bwMode="auto">
            <a:xfrm flipH="1">
              <a:off x="2117224" y="5750033"/>
              <a:ext cx="628228" cy="66325"/>
            </a:xfrm>
            <a:prstGeom prst="line">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latin typeface="Calibri" panose="020F0502020204030204" pitchFamily="34" charset="0"/>
                <a:cs typeface="Calibri" panose="020F0502020204030204" pitchFamily="34" charset="0"/>
              </a:endParaRPr>
            </a:p>
          </p:txBody>
        </p:sp>
        <p:sp>
          <p:nvSpPr>
            <p:cNvPr id="136215" name="Line 30"/>
            <p:cNvSpPr>
              <a:spLocks noChangeShapeType="1"/>
            </p:cNvSpPr>
            <p:nvPr/>
          </p:nvSpPr>
          <p:spPr bwMode="auto">
            <a:xfrm>
              <a:off x="2117224" y="5896500"/>
              <a:ext cx="1326259" cy="132650"/>
            </a:xfrm>
            <a:prstGeom prst="line">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latin typeface="Calibri" panose="020F0502020204030204" pitchFamily="34" charset="0"/>
                <a:cs typeface="Calibri" panose="020F0502020204030204" pitchFamily="34" charset="0"/>
              </a:endParaRPr>
            </a:p>
          </p:txBody>
        </p:sp>
        <p:sp>
          <p:nvSpPr>
            <p:cNvPr id="136216" name="Line 31"/>
            <p:cNvSpPr>
              <a:spLocks noChangeShapeType="1"/>
            </p:cNvSpPr>
            <p:nvPr/>
          </p:nvSpPr>
          <p:spPr bwMode="auto">
            <a:xfrm flipH="1">
              <a:off x="2117224" y="6029149"/>
              <a:ext cx="1326259" cy="132650"/>
            </a:xfrm>
            <a:prstGeom prst="line">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latin typeface="Calibri" panose="020F0502020204030204" pitchFamily="34" charset="0"/>
                <a:cs typeface="Calibri" panose="020F0502020204030204" pitchFamily="34" charset="0"/>
              </a:endParaRPr>
            </a:p>
          </p:txBody>
        </p:sp>
      </p:grpSp>
      <p:grpSp>
        <p:nvGrpSpPr>
          <p:cNvPr id="72" name="Group 71"/>
          <p:cNvGrpSpPr/>
          <p:nvPr/>
        </p:nvGrpSpPr>
        <p:grpSpPr>
          <a:xfrm>
            <a:off x="3204360" y="2376009"/>
            <a:ext cx="2366446" cy="1361210"/>
            <a:chOff x="1419194" y="2728008"/>
            <a:chExt cx="2366446" cy="1361210"/>
          </a:xfrm>
        </p:grpSpPr>
        <p:sp>
          <p:nvSpPr>
            <p:cNvPr id="73" name="Rectangle 5"/>
            <p:cNvSpPr>
              <a:spLocks noChangeArrowheads="1"/>
            </p:cNvSpPr>
            <p:nvPr/>
          </p:nvSpPr>
          <p:spPr bwMode="auto">
            <a:xfrm>
              <a:off x="1419194" y="2728008"/>
              <a:ext cx="2366446" cy="1361210"/>
            </a:xfrm>
            <a:prstGeom prst="rect">
              <a:avLst/>
            </a:prstGeom>
            <a:solidFill>
              <a:srgbClr val="FFFF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1pPr>
              <a:lvl2pPr marL="742950" indent="-28575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2pPr>
              <a:lvl3pPr marL="11430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3pPr>
              <a:lvl4pPr marL="16002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4pPr>
              <a:lvl5pPr marL="20574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5pPr>
              <a:lvl6pPr marL="25146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6pPr>
              <a:lvl7pPr marL="29718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7pPr>
              <a:lvl8pPr marL="34290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8pPr>
              <a:lvl9pPr marL="38862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9pPr>
            </a:lstStyle>
            <a:p>
              <a:pPr algn="ctr">
                <a:spcBef>
                  <a:spcPct val="0"/>
                </a:spcBef>
                <a:buSzTx/>
                <a:buFontTx/>
                <a:buNone/>
              </a:pPr>
              <a:endParaRPr lang="en-US" altLang="en-US" b="1">
                <a:latin typeface="Calibri" panose="020F0502020204030204" pitchFamily="34" charset="0"/>
                <a:cs typeface="Calibri" panose="020F0502020204030204" pitchFamily="34" charset="0"/>
              </a:endParaRPr>
            </a:p>
          </p:txBody>
        </p:sp>
        <p:grpSp>
          <p:nvGrpSpPr>
            <p:cNvPr id="74" name="Group 11"/>
            <p:cNvGrpSpPr>
              <a:grpSpLocks/>
            </p:cNvGrpSpPr>
            <p:nvPr/>
          </p:nvGrpSpPr>
          <p:grpSpPr bwMode="auto">
            <a:xfrm>
              <a:off x="1621056" y="2826183"/>
              <a:ext cx="2024290" cy="1061196"/>
              <a:chOff x="624" y="1296"/>
              <a:chExt cx="1392" cy="768"/>
            </a:xfrm>
          </p:grpSpPr>
          <p:sp>
            <p:nvSpPr>
              <p:cNvPr id="75" name="Rectangle 12"/>
              <p:cNvSpPr>
                <a:spLocks noChangeArrowheads="1"/>
              </p:cNvSpPr>
              <p:nvPr/>
            </p:nvSpPr>
            <p:spPr bwMode="auto">
              <a:xfrm>
                <a:off x="624" y="1296"/>
                <a:ext cx="384" cy="288"/>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1pPr>
                <a:lvl2pPr marL="742950" indent="-28575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2pPr>
                <a:lvl3pPr marL="11430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3pPr>
                <a:lvl4pPr marL="16002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4pPr>
                <a:lvl5pPr marL="20574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5pPr>
                <a:lvl6pPr marL="25146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6pPr>
                <a:lvl7pPr marL="29718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7pPr>
                <a:lvl8pPr marL="34290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8pPr>
                <a:lvl9pPr marL="38862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9pPr>
              </a:lstStyle>
              <a:p>
                <a:pPr algn="ctr" eaLnBrk="1" hangingPunct="1">
                  <a:spcBef>
                    <a:spcPct val="0"/>
                  </a:spcBef>
                  <a:buSzTx/>
                  <a:buFontTx/>
                  <a:buNone/>
                </a:pPr>
                <a:r>
                  <a:rPr lang="en-US" altLang="en-US" b="1">
                    <a:latin typeface="Calibri" panose="020F0502020204030204" pitchFamily="34" charset="0"/>
                    <a:cs typeface="Calibri" panose="020F0502020204030204" pitchFamily="34" charset="0"/>
                  </a:rPr>
                  <a:t>A</a:t>
                </a:r>
                <a:endParaRPr lang="en-GB" altLang="en-US" b="1">
                  <a:latin typeface="Calibri" panose="020F0502020204030204" pitchFamily="34" charset="0"/>
                  <a:cs typeface="Calibri" panose="020F0502020204030204" pitchFamily="34" charset="0"/>
                </a:endParaRPr>
              </a:p>
            </p:txBody>
          </p:sp>
          <p:sp>
            <p:nvSpPr>
              <p:cNvPr id="76" name="Rectangle 13"/>
              <p:cNvSpPr>
                <a:spLocks noChangeArrowheads="1"/>
              </p:cNvSpPr>
              <p:nvPr/>
            </p:nvSpPr>
            <p:spPr bwMode="auto">
              <a:xfrm>
                <a:off x="1344" y="1296"/>
                <a:ext cx="384" cy="288"/>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1pPr>
                <a:lvl2pPr marL="742950" indent="-28575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2pPr>
                <a:lvl3pPr marL="11430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3pPr>
                <a:lvl4pPr marL="16002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4pPr>
                <a:lvl5pPr marL="20574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5pPr>
                <a:lvl6pPr marL="25146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6pPr>
                <a:lvl7pPr marL="29718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7pPr>
                <a:lvl8pPr marL="34290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8pPr>
                <a:lvl9pPr marL="38862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9pPr>
              </a:lstStyle>
              <a:p>
                <a:pPr algn="ctr" eaLnBrk="1" hangingPunct="1">
                  <a:spcBef>
                    <a:spcPct val="0"/>
                  </a:spcBef>
                  <a:buSzTx/>
                  <a:buFontTx/>
                  <a:buNone/>
                </a:pPr>
                <a:r>
                  <a:rPr lang="en-US" altLang="en-US" b="1">
                    <a:latin typeface="Calibri" panose="020F0502020204030204" pitchFamily="34" charset="0"/>
                    <a:cs typeface="Calibri" panose="020F0502020204030204" pitchFamily="34" charset="0"/>
                  </a:rPr>
                  <a:t>B</a:t>
                </a:r>
                <a:endParaRPr lang="en-GB" altLang="en-US" b="1">
                  <a:latin typeface="Calibri" panose="020F0502020204030204" pitchFamily="34" charset="0"/>
                  <a:cs typeface="Calibri" panose="020F0502020204030204" pitchFamily="34" charset="0"/>
                </a:endParaRPr>
              </a:p>
            </p:txBody>
          </p:sp>
          <p:sp>
            <p:nvSpPr>
              <p:cNvPr id="77" name="Rectangle 14"/>
              <p:cNvSpPr>
                <a:spLocks noChangeArrowheads="1"/>
              </p:cNvSpPr>
              <p:nvPr/>
            </p:nvSpPr>
            <p:spPr bwMode="auto">
              <a:xfrm>
                <a:off x="1104" y="1776"/>
                <a:ext cx="384" cy="288"/>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1pPr>
                <a:lvl2pPr marL="742950" indent="-28575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2pPr>
                <a:lvl3pPr marL="11430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3pPr>
                <a:lvl4pPr marL="16002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4pPr>
                <a:lvl5pPr marL="20574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5pPr>
                <a:lvl6pPr marL="25146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6pPr>
                <a:lvl7pPr marL="29718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7pPr>
                <a:lvl8pPr marL="34290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8pPr>
                <a:lvl9pPr marL="38862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9pPr>
              </a:lstStyle>
              <a:p>
                <a:pPr algn="ctr" eaLnBrk="1" hangingPunct="1">
                  <a:spcBef>
                    <a:spcPct val="0"/>
                  </a:spcBef>
                  <a:buSzTx/>
                  <a:buFontTx/>
                  <a:buNone/>
                </a:pPr>
                <a:r>
                  <a:rPr lang="en-US" altLang="en-US" b="1">
                    <a:latin typeface="Calibri" panose="020F0502020204030204" pitchFamily="34" charset="0"/>
                    <a:cs typeface="Calibri" panose="020F0502020204030204" pitchFamily="34" charset="0"/>
                  </a:rPr>
                  <a:t>C</a:t>
                </a:r>
                <a:endParaRPr lang="en-GB" altLang="en-US" b="1">
                  <a:latin typeface="Calibri" panose="020F0502020204030204" pitchFamily="34" charset="0"/>
                  <a:cs typeface="Calibri" panose="020F0502020204030204" pitchFamily="34" charset="0"/>
                </a:endParaRPr>
              </a:p>
            </p:txBody>
          </p:sp>
          <p:sp>
            <p:nvSpPr>
              <p:cNvPr id="78" name="Rectangle 15"/>
              <p:cNvSpPr>
                <a:spLocks noChangeArrowheads="1"/>
              </p:cNvSpPr>
              <p:nvPr/>
            </p:nvSpPr>
            <p:spPr bwMode="auto">
              <a:xfrm>
                <a:off x="1632" y="1776"/>
                <a:ext cx="384" cy="288"/>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1pPr>
                <a:lvl2pPr marL="742950" indent="-28575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2pPr>
                <a:lvl3pPr marL="11430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3pPr>
                <a:lvl4pPr marL="16002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4pPr>
                <a:lvl5pPr marL="20574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5pPr>
                <a:lvl6pPr marL="25146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6pPr>
                <a:lvl7pPr marL="29718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7pPr>
                <a:lvl8pPr marL="34290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8pPr>
                <a:lvl9pPr marL="38862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9pPr>
              </a:lstStyle>
              <a:p>
                <a:pPr algn="ctr" eaLnBrk="1" hangingPunct="1">
                  <a:spcBef>
                    <a:spcPct val="0"/>
                  </a:spcBef>
                  <a:buSzTx/>
                  <a:buFontTx/>
                  <a:buNone/>
                </a:pPr>
                <a:r>
                  <a:rPr lang="en-US" altLang="en-US" b="1">
                    <a:latin typeface="Calibri" panose="020F0502020204030204" pitchFamily="34" charset="0"/>
                    <a:cs typeface="Calibri" panose="020F0502020204030204" pitchFamily="34" charset="0"/>
                  </a:rPr>
                  <a:t>D</a:t>
                </a:r>
                <a:endParaRPr lang="en-GB" altLang="en-US" b="1">
                  <a:latin typeface="Calibri" panose="020F0502020204030204" pitchFamily="34" charset="0"/>
                  <a:cs typeface="Calibri" panose="020F0502020204030204" pitchFamily="34" charset="0"/>
                </a:endParaRPr>
              </a:p>
            </p:txBody>
          </p:sp>
          <p:cxnSp>
            <p:nvCxnSpPr>
              <p:cNvPr id="79" name="AutoShape 16"/>
              <p:cNvCxnSpPr>
                <a:cxnSpLocks noChangeShapeType="1"/>
                <a:stCxn id="75" idx="3"/>
                <a:endCxn id="76" idx="1"/>
              </p:cNvCxnSpPr>
              <p:nvPr/>
            </p:nvCxnSpPr>
            <p:spPr bwMode="auto">
              <a:xfrm>
                <a:off x="1008" y="1440"/>
                <a:ext cx="336" cy="0"/>
              </a:xfrm>
              <a:prstGeom prst="straightConnector1">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AutoShape 17"/>
              <p:cNvCxnSpPr>
                <a:cxnSpLocks noChangeShapeType="1"/>
                <a:stCxn id="76" idx="2"/>
                <a:endCxn id="77" idx="0"/>
              </p:cNvCxnSpPr>
              <p:nvPr/>
            </p:nvCxnSpPr>
            <p:spPr bwMode="auto">
              <a:xfrm flipH="1">
                <a:off x="1296" y="1584"/>
                <a:ext cx="240" cy="19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 name="AutoShape 18"/>
              <p:cNvCxnSpPr>
                <a:cxnSpLocks noChangeShapeType="1"/>
                <a:stCxn id="76" idx="2"/>
                <a:endCxn id="78" idx="0"/>
              </p:cNvCxnSpPr>
              <p:nvPr/>
            </p:nvCxnSpPr>
            <p:spPr bwMode="auto">
              <a:xfrm>
                <a:off x="1536" y="1584"/>
                <a:ext cx="288" cy="19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sp>
        <p:nvSpPr>
          <p:cNvPr id="126" name="Text Box 8"/>
          <p:cNvSpPr txBox="1">
            <a:spLocks noChangeArrowheads="1"/>
          </p:cNvSpPr>
          <p:nvPr/>
        </p:nvSpPr>
        <p:spPr bwMode="auto">
          <a:xfrm>
            <a:off x="1513491" y="1885576"/>
            <a:ext cx="1287955" cy="7078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1pPr>
            <a:lvl2pPr marL="742950" indent="-28575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2pPr>
            <a:lvl3pPr marL="11430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3pPr>
            <a:lvl4pPr marL="16002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4pPr>
            <a:lvl5pPr marL="20574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5pPr>
            <a:lvl6pPr marL="25146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6pPr>
            <a:lvl7pPr marL="29718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7pPr>
            <a:lvl8pPr marL="34290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8pPr>
            <a:lvl9pPr marL="38862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9pPr>
          </a:lstStyle>
          <a:p>
            <a:pPr algn="ctr">
              <a:spcBef>
                <a:spcPct val="0"/>
              </a:spcBef>
              <a:buSzTx/>
              <a:buFontTx/>
              <a:buNone/>
            </a:pPr>
            <a:r>
              <a:rPr lang="en-US" altLang="en-US" b="1" dirty="0" smtClean="0">
                <a:latin typeface="Calibri" panose="020F0502020204030204" pitchFamily="34" charset="0"/>
                <a:cs typeface="Calibri" panose="020F0502020204030204" pitchFamily="34" charset="0"/>
              </a:rPr>
              <a:t>Structural View</a:t>
            </a:r>
            <a:endParaRPr lang="en-US" altLang="en-US" b="1" dirty="0">
              <a:latin typeface="Calibri" panose="020F0502020204030204" pitchFamily="34" charset="0"/>
              <a:cs typeface="Calibri" panose="020F0502020204030204" pitchFamily="34" charset="0"/>
            </a:endParaRPr>
          </a:p>
        </p:txBody>
      </p:sp>
      <p:sp>
        <p:nvSpPr>
          <p:cNvPr id="127" name="Text Box 8"/>
          <p:cNvSpPr txBox="1">
            <a:spLocks noChangeArrowheads="1"/>
          </p:cNvSpPr>
          <p:nvPr/>
        </p:nvSpPr>
        <p:spPr bwMode="auto">
          <a:xfrm>
            <a:off x="1513491" y="3991568"/>
            <a:ext cx="1287955" cy="7078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1pPr>
            <a:lvl2pPr marL="742950" indent="-28575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2pPr>
            <a:lvl3pPr marL="11430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3pPr>
            <a:lvl4pPr marL="16002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4pPr>
            <a:lvl5pPr marL="20574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5pPr>
            <a:lvl6pPr marL="25146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6pPr>
            <a:lvl7pPr marL="29718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7pPr>
            <a:lvl8pPr marL="34290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8pPr>
            <a:lvl9pPr marL="38862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9pPr>
          </a:lstStyle>
          <a:p>
            <a:pPr algn="ctr">
              <a:spcBef>
                <a:spcPct val="0"/>
              </a:spcBef>
              <a:buSzTx/>
              <a:buFontTx/>
              <a:buNone/>
            </a:pPr>
            <a:r>
              <a:rPr lang="en-US" altLang="en-US" b="1" dirty="0" err="1" smtClean="0">
                <a:latin typeface="Calibri" panose="020F0502020204030204" pitchFamily="34" charset="0"/>
                <a:cs typeface="Calibri" panose="020F0502020204030204" pitchFamily="34" charset="0"/>
              </a:rPr>
              <a:t>BehaviourView</a:t>
            </a:r>
            <a:endParaRPr lang="en-US" altLang="en-US" b="1" dirty="0">
              <a:latin typeface="Calibri" panose="020F0502020204030204" pitchFamily="34" charset="0"/>
              <a:cs typeface="Calibri" panose="020F0502020204030204" pitchFamily="34" charset="0"/>
            </a:endParaRPr>
          </a:p>
        </p:txBody>
      </p:sp>
      <p:sp>
        <p:nvSpPr>
          <p:cNvPr id="138" name="Rectangle 5"/>
          <p:cNvSpPr>
            <a:spLocks noChangeArrowheads="1"/>
          </p:cNvSpPr>
          <p:nvPr/>
        </p:nvSpPr>
        <p:spPr bwMode="auto">
          <a:xfrm flipH="1">
            <a:off x="8130210" y="2375565"/>
            <a:ext cx="752374" cy="645932"/>
          </a:xfrm>
          <a:prstGeom prst="rect">
            <a:avLst/>
          </a:prstGeom>
          <a:solidFill>
            <a:srgbClr val="FFFF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1pPr>
            <a:lvl2pPr marL="742950" indent="-28575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2pPr>
            <a:lvl3pPr marL="11430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3pPr>
            <a:lvl4pPr marL="16002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4pPr>
            <a:lvl5pPr marL="20574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5pPr>
            <a:lvl6pPr marL="25146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6pPr>
            <a:lvl7pPr marL="29718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7pPr>
            <a:lvl8pPr marL="34290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8pPr>
            <a:lvl9pPr marL="38862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9pPr>
          </a:lstStyle>
          <a:p>
            <a:pPr algn="ctr">
              <a:spcBef>
                <a:spcPct val="0"/>
              </a:spcBef>
              <a:buSzTx/>
              <a:buFontTx/>
              <a:buNone/>
            </a:pPr>
            <a:endParaRPr lang="en-US" altLang="en-US" sz="2400" b="1">
              <a:latin typeface="Calibri" panose="020F0502020204030204" pitchFamily="34" charset="0"/>
              <a:cs typeface="Calibri" panose="020F0502020204030204" pitchFamily="34" charset="0"/>
            </a:endParaRPr>
          </a:p>
        </p:txBody>
      </p:sp>
      <p:sp>
        <p:nvSpPr>
          <p:cNvPr id="139" name="Rectangle 5"/>
          <p:cNvSpPr>
            <a:spLocks noChangeArrowheads="1"/>
          </p:cNvSpPr>
          <p:nvPr/>
        </p:nvSpPr>
        <p:spPr bwMode="auto">
          <a:xfrm flipH="1">
            <a:off x="8130210" y="3091287"/>
            <a:ext cx="752374" cy="645932"/>
          </a:xfrm>
          <a:prstGeom prst="rect">
            <a:avLst/>
          </a:prstGeom>
          <a:solidFill>
            <a:srgbClr val="FFFF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1pPr>
            <a:lvl2pPr marL="742950" indent="-28575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2pPr>
            <a:lvl3pPr marL="11430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3pPr>
            <a:lvl4pPr marL="16002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4pPr>
            <a:lvl5pPr marL="20574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5pPr>
            <a:lvl6pPr marL="25146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6pPr>
            <a:lvl7pPr marL="29718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7pPr>
            <a:lvl8pPr marL="34290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8pPr>
            <a:lvl9pPr marL="38862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9pPr>
          </a:lstStyle>
          <a:p>
            <a:pPr algn="ctr">
              <a:spcBef>
                <a:spcPct val="0"/>
              </a:spcBef>
              <a:buSzTx/>
              <a:buFontTx/>
              <a:buNone/>
            </a:pPr>
            <a:endParaRPr lang="en-US" altLang="en-US" sz="2400" b="1">
              <a:latin typeface="Calibri" panose="020F0502020204030204" pitchFamily="34" charset="0"/>
              <a:cs typeface="Calibri" panose="020F0502020204030204" pitchFamily="34" charset="0"/>
            </a:endParaRPr>
          </a:p>
        </p:txBody>
      </p:sp>
      <p:sp>
        <p:nvSpPr>
          <p:cNvPr id="140" name="Rectangle 5"/>
          <p:cNvSpPr>
            <a:spLocks noChangeArrowheads="1"/>
          </p:cNvSpPr>
          <p:nvPr/>
        </p:nvSpPr>
        <p:spPr bwMode="auto">
          <a:xfrm flipH="1">
            <a:off x="8101283" y="4409320"/>
            <a:ext cx="752374" cy="560148"/>
          </a:xfrm>
          <a:prstGeom prst="rect">
            <a:avLst/>
          </a:prstGeom>
          <a:solidFill>
            <a:srgbClr val="FFFF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1pPr>
            <a:lvl2pPr marL="742950" indent="-28575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2pPr>
            <a:lvl3pPr marL="11430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3pPr>
            <a:lvl4pPr marL="16002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4pPr>
            <a:lvl5pPr marL="20574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5pPr>
            <a:lvl6pPr marL="25146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6pPr>
            <a:lvl7pPr marL="29718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7pPr>
            <a:lvl8pPr marL="34290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8pPr>
            <a:lvl9pPr marL="38862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9pPr>
          </a:lstStyle>
          <a:p>
            <a:pPr algn="ctr">
              <a:spcBef>
                <a:spcPct val="0"/>
              </a:spcBef>
              <a:buSzTx/>
              <a:buFontTx/>
              <a:buNone/>
            </a:pPr>
            <a:endParaRPr lang="en-US" altLang="en-US" sz="2400" b="1">
              <a:latin typeface="Calibri" panose="020F0502020204030204" pitchFamily="34" charset="0"/>
              <a:cs typeface="Calibri" panose="020F0502020204030204" pitchFamily="34" charset="0"/>
            </a:endParaRPr>
          </a:p>
        </p:txBody>
      </p:sp>
      <p:sp>
        <p:nvSpPr>
          <p:cNvPr id="141" name="Rectangle 5"/>
          <p:cNvSpPr>
            <a:spLocks noChangeArrowheads="1"/>
          </p:cNvSpPr>
          <p:nvPr/>
        </p:nvSpPr>
        <p:spPr bwMode="auto">
          <a:xfrm flipH="1">
            <a:off x="8101283" y="5078660"/>
            <a:ext cx="752374" cy="560148"/>
          </a:xfrm>
          <a:prstGeom prst="rect">
            <a:avLst/>
          </a:prstGeom>
          <a:solidFill>
            <a:srgbClr val="FFFF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1pPr>
            <a:lvl2pPr marL="742950" indent="-28575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2pPr>
            <a:lvl3pPr marL="11430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3pPr>
            <a:lvl4pPr marL="16002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4pPr>
            <a:lvl5pPr marL="20574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5pPr>
            <a:lvl6pPr marL="25146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6pPr>
            <a:lvl7pPr marL="29718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7pPr>
            <a:lvl8pPr marL="34290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8pPr>
            <a:lvl9pPr marL="38862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9pPr>
          </a:lstStyle>
          <a:p>
            <a:pPr algn="ctr">
              <a:spcBef>
                <a:spcPct val="0"/>
              </a:spcBef>
              <a:buSzTx/>
              <a:buFontTx/>
              <a:buNone/>
            </a:pPr>
            <a:endParaRPr lang="en-US" altLang="en-US" sz="2400" b="1">
              <a:latin typeface="Calibri" panose="020F0502020204030204" pitchFamily="34" charset="0"/>
              <a:cs typeface="Calibri" panose="020F0502020204030204" pitchFamily="34" charset="0"/>
            </a:endParaRPr>
          </a:p>
        </p:txBody>
      </p:sp>
      <p:grpSp>
        <p:nvGrpSpPr>
          <p:cNvPr id="143" name="Group 142"/>
          <p:cNvGrpSpPr/>
          <p:nvPr/>
        </p:nvGrpSpPr>
        <p:grpSpPr>
          <a:xfrm>
            <a:off x="8123876" y="5111387"/>
            <a:ext cx="666643" cy="437203"/>
            <a:chOff x="5786266" y="5073803"/>
            <a:chExt cx="2175699" cy="977825"/>
          </a:xfrm>
        </p:grpSpPr>
        <p:sp>
          <p:nvSpPr>
            <p:cNvPr id="144" name="Rectangle 19"/>
            <p:cNvSpPr>
              <a:spLocks noChangeArrowheads="1"/>
            </p:cNvSpPr>
            <p:nvPr/>
          </p:nvSpPr>
          <p:spPr bwMode="auto">
            <a:xfrm flipH="1">
              <a:off x="7599783" y="5073803"/>
              <a:ext cx="362182" cy="231217"/>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1pPr>
              <a:lvl2pPr marL="742950" indent="-28575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2pPr>
              <a:lvl3pPr marL="11430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3pPr>
              <a:lvl4pPr marL="16002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4pPr>
              <a:lvl5pPr marL="20574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5pPr>
              <a:lvl6pPr marL="25146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6pPr>
              <a:lvl7pPr marL="29718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7pPr>
              <a:lvl8pPr marL="34290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8pPr>
              <a:lvl9pPr marL="38862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9pPr>
            </a:lstStyle>
            <a:p>
              <a:pPr algn="ctr" eaLnBrk="1" hangingPunct="1">
                <a:spcBef>
                  <a:spcPct val="0"/>
                </a:spcBef>
                <a:buSzTx/>
                <a:buFontTx/>
                <a:buNone/>
              </a:pPr>
              <a:endParaRPr lang="en-GB" altLang="en-US" sz="1600" b="1" dirty="0">
                <a:latin typeface="Calibri" panose="020F0502020204030204" pitchFamily="34" charset="0"/>
                <a:cs typeface="Calibri" panose="020F0502020204030204" pitchFamily="34" charset="0"/>
              </a:endParaRPr>
            </a:p>
          </p:txBody>
        </p:sp>
        <p:sp>
          <p:nvSpPr>
            <p:cNvPr id="145" name="Rectangle 20"/>
            <p:cNvSpPr>
              <a:spLocks noChangeArrowheads="1"/>
            </p:cNvSpPr>
            <p:nvPr/>
          </p:nvSpPr>
          <p:spPr bwMode="auto">
            <a:xfrm flipH="1">
              <a:off x="6995278" y="5073803"/>
              <a:ext cx="362182" cy="231217"/>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1pPr>
              <a:lvl2pPr marL="742950" indent="-28575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2pPr>
              <a:lvl3pPr marL="11430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3pPr>
              <a:lvl4pPr marL="16002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4pPr>
              <a:lvl5pPr marL="20574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5pPr>
              <a:lvl6pPr marL="25146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6pPr>
              <a:lvl7pPr marL="29718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7pPr>
              <a:lvl8pPr marL="34290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8pPr>
              <a:lvl9pPr marL="38862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9pPr>
            </a:lstStyle>
            <a:p>
              <a:pPr algn="ctr" eaLnBrk="1" hangingPunct="1">
                <a:spcBef>
                  <a:spcPct val="0"/>
                </a:spcBef>
                <a:buSzTx/>
                <a:buFontTx/>
                <a:buNone/>
              </a:pPr>
              <a:endParaRPr lang="en-GB" altLang="en-US" sz="1600" b="1" dirty="0">
                <a:latin typeface="Calibri" panose="020F0502020204030204" pitchFamily="34" charset="0"/>
                <a:cs typeface="Calibri" panose="020F0502020204030204" pitchFamily="34" charset="0"/>
              </a:endParaRPr>
            </a:p>
          </p:txBody>
        </p:sp>
        <p:sp>
          <p:nvSpPr>
            <p:cNvPr id="146" name="Rectangle 21"/>
            <p:cNvSpPr>
              <a:spLocks noChangeArrowheads="1"/>
            </p:cNvSpPr>
            <p:nvPr/>
          </p:nvSpPr>
          <p:spPr bwMode="auto">
            <a:xfrm flipH="1">
              <a:off x="6390771" y="5073803"/>
              <a:ext cx="362182" cy="231217"/>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1pPr>
              <a:lvl2pPr marL="742950" indent="-28575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2pPr>
              <a:lvl3pPr marL="11430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3pPr>
              <a:lvl4pPr marL="16002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4pPr>
              <a:lvl5pPr marL="20574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5pPr>
              <a:lvl6pPr marL="25146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6pPr>
              <a:lvl7pPr marL="29718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7pPr>
              <a:lvl8pPr marL="34290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8pPr>
              <a:lvl9pPr marL="38862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9pPr>
            </a:lstStyle>
            <a:p>
              <a:pPr algn="ctr" eaLnBrk="1" hangingPunct="1">
                <a:spcBef>
                  <a:spcPct val="0"/>
                </a:spcBef>
                <a:buSzTx/>
                <a:buFontTx/>
                <a:buNone/>
              </a:pPr>
              <a:endParaRPr lang="en-GB" altLang="en-US" sz="1600" b="1" dirty="0">
                <a:latin typeface="Calibri" panose="020F0502020204030204" pitchFamily="34" charset="0"/>
                <a:cs typeface="Calibri" panose="020F0502020204030204" pitchFamily="34" charset="0"/>
              </a:endParaRPr>
            </a:p>
          </p:txBody>
        </p:sp>
        <p:sp>
          <p:nvSpPr>
            <p:cNvPr id="147" name="Rectangle 22"/>
            <p:cNvSpPr>
              <a:spLocks noChangeArrowheads="1"/>
            </p:cNvSpPr>
            <p:nvPr/>
          </p:nvSpPr>
          <p:spPr bwMode="auto">
            <a:xfrm flipH="1">
              <a:off x="5786266" y="5073803"/>
              <a:ext cx="362182" cy="231217"/>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1pPr>
              <a:lvl2pPr marL="742950" indent="-28575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2pPr>
              <a:lvl3pPr marL="11430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3pPr>
              <a:lvl4pPr marL="16002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4pPr>
              <a:lvl5pPr marL="20574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5pPr>
              <a:lvl6pPr marL="25146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6pPr>
              <a:lvl7pPr marL="29718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7pPr>
              <a:lvl8pPr marL="34290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8pPr>
              <a:lvl9pPr marL="38862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9pPr>
            </a:lstStyle>
            <a:p>
              <a:pPr algn="ctr" eaLnBrk="1" hangingPunct="1">
                <a:spcBef>
                  <a:spcPct val="0"/>
                </a:spcBef>
                <a:buSzTx/>
                <a:buFontTx/>
                <a:buNone/>
              </a:pPr>
              <a:endParaRPr lang="en-GB" altLang="en-US" sz="1600" b="1" dirty="0">
                <a:latin typeface="Calibri" panose="020F0502020204030204" pitchFamily="34" charset="0"/>
                <a:cs typeface="Calibri" panose="020F0502020204030204" pitchFamily="34" charset="0"/>
              </a:endParaRPr>
            </a:p>
          </p:txBody>
        </p:sp>
        <p:sp>
          <p:nvSpPr>
            <p:cNvPr id="148" name="Line 23"/>
            <p:cNvSpPr>
              <a:spLocks noChangeShapeType="1"/>
            </p:cNvSpPr>
            <p:nvPr/>
          </p:nvSpPr>
          <p:spPr bwMode="auto">
            <a:xfrm flipH="1">
              <a:off x="7787388" y="5322944"/>
              <a:ext cx="0" cy="72868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latin typeface="Calibri" panose="020F0502020204030204" pitchFamily="34" charset="0"/>
                <a:cs typeface="Calibri" panose="020F0502020204030204" pitchFamily="34" charset="0"/>
              </a:endParaRPr>
            </a:p>
          </p:txBody>
        </p:sp>
        <p:sp>
          <p:nvSpPr>
            <p:cNvPr id="149" name="Line 24"/>
            <p:cNvSpPr>
              <a:spLocks noChangeShapeType="1"/>
            </p:cNvSpPr>
            <p:nvPr/>
          </p:nvSpPr>
          <p:spPr bwMode="auto">
            <a:xfrm flipH="1">
              <a:off x="7198516" y="5322944"/>
              <a:ext cx="0" cy="72868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latin typeface="Calibri" panose="020F0502020204030204" pitchFamily="34" charset="0"/>
                <a:cs typeface="Calibri" panose="020F0502020204030204" pitchFamily="34" charset="0"/>
              </a:endParaRPr>
            </a:p>
          </p:txBody>
        </p:sp>
        <p:sp>
          <p:nvSpPr>
            <p:cNvPr id="150" name="Line 25"/>
            <p:cNvSpPr>
              <a:spLocks noChangeShapeType="1"/>
            </p:cNvSpPr>
            <p:nvPr/>
          </p:nvSpPr>
          <p:spPr bwMode="auto">
            <a:xfrm flipH="1">
              <a:off x="6599222" y="5322944"/>
              <a:ext cx="0" cy="72868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latin typeface="Calibri" panose="020F0502020204030204" pitchFamily="34" charset="0"/>
                <a:cs typeface="Calibri" panose="020F0502020204030204" pitchFamily="34" charset="0"/>
              </a:endParaRPr>
            </a:p>
          </p:txBody>
        </p:sp>
        <p:sp>
          <p:nvSpPr>
            <p:cNvPr id="151" name="Line 26"/>
            <p:cNvSpPr>
              <a:spLocks noChangeShapeType="1"/>
            </p:cNvSpPr>
            <p:nvPr/>
          </p:nvSpPr>
          <p:spPr bwMode="auto">
            <a:xfrm flipH="1">
              <a:off x="5973871" y="5309692"/>
              <a:ext cx="0" cy="72868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latin typeface="Calibri" panose="020F0502020204030204" pitchFamily="34" charset="0"/>
                <a:cs typeface="Calibri" panose="020F0502020204030204" pitchFamily="34" charset="0"/>
              </a:endParaRPr>
            </a:p>
          </p:txBody>
        </p:sp>
        <p:sp>
          <p:nvSpPr>
            <p:cNvPr id="152" name="Line 27"/>
            <p:cNvSpPr>
              <a:spLocks noChangeShapeType="1"/>
            </p:cNvSpPr>
            <p:nvPr/>
          </p:nvSpPr>
          <p:spPr bwMode="auto">
            <a:xfrm flipH="1">
              <a:off x="6613553" y="5926177"/>
              <a:ext cx="562816" cy="56053"/>
            </a:xfrm>
            <a:prstGeom prst="line">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600">
                <a:latin typeface="Calibri" panose="020F0502020204030204" pitchFamily="34" charset="0"/>
                <a:cs typeface="Calibri" panose="020F0502020204030204" pitchFamily="34" charset="0"/>
              </a:endParaRPr>
            </a:p>
          </p:txBody>
        </p:sp>
        <p:sp>
          <p:nvSpPr>
            <p:cNvPr id="153" name="Line 28"/>
            <p:cNvSpPr>
              <a:spLocks noChangeShapeType="1"/>
            </p:cNvSpPr>
            <p:nvPr/>
          </p:nvSpPr>
          <p:spPr bwMode="auto">
            <a:xfrm>
              <a:off x="7196373" y="5654719"/>
              <a:ext cx="562816" cy="56053"/>
            </a:xfrm>
            <a:prstGeom prst="line">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600">
                <a:latin typeface="Calibri" panose="020F0502020204030204" pitchFamily="34" charset="0"/>
                <a:cs typeface="Calibri" panose="020F0502020204030204" pitchFamily="34" charset="0"/>
              </a:endParaRPr>
            </a:p>
          </p:txBody>
        </p:sp>
        <p:sp>
          <p:nvSpPr>
            <p:cNvPr id="154" name="Line 29"/>
            <p:cNvSpPr>
              <a:spLocks noChangeShapeType="1"/>
            </p:cNvSpPr>
            <p:nvPr/>
          </p:nvSpPr>
          <p:spPr bwMode="auto">
            <a:xfrm flipH="1">
              <a:off x="7196373" y="5766825"/>
              <a:ext cx="562816" cy="56053"/>
            </a:xfrm>
            <a:prstGeom prst="line">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latin typeface="Calibri" panose="020F0502020204030204" pitchFamily="34" charset="0"/>
                <a:cs typeface="Calibri" panose="020F0502020204030204" pitchFamily="34" charset="0"/>
              </a:endParaRPr>
            </a:p>
          </p:txBody>
        </p:sp>
        <p:sp>
          <p:nvSpPr>
            <p:cNvPr id="155" name="Line 30"/>
            <p:cNvSpPr>
              <a:spLocks noChangeShapeType="1"/>
            </p:cNvSpPr>
            <p:nvPr/>
          </p:nvSpPr>
          <p:spPr bwMode="auto">
            <a:xfrm flipH="1">
              <a:off x="5973871" y="5385586"/>
              <a:ext cx="1188166" cy="112106"/>
            </a:xfrm>
            <a:prstGeom prst="line">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latin typeface="Calibri" panose="020F0502020204030204" pitchFamily="34" charset="0"/>
                <a:cs typeface="Calibri" panose="020F0502020204030204" pitchFamily="34" charset="0"/>
              </a:endParaRPr>
            </a:p>
          </p:txBody>
        </p:sp>
        <p:sp>
          <p:nvSpPr>
            <p:cNvPr id="156" name="Line 31"/>
            <p:cNvSpPr>
              <a:spLocks noChangeShapeType="1"/>
            </p:cNvSpPr>
            <p:nvPr/>
          </p:nvSpPr>
          <p:spPr bwMode="auto">
            <a:xfrm>
              <a:off x="5973871" y="5497691"/>
              <a:ext cx="1188166" cy="112106"/>
            </a:xfrm>
            <a:prstGeom prst="line">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latin typeface="Calibri" panose="020F0502020204030204" pitchFamily="34" charset="0"/>
                <a:cs typeface="Calibri" panose="020F0502020204030204" pitchFamily="34" charset="0"/>
              </a:endParaRPr>
            </a:p>
          </p:txBody>
        </p:sp>
      </p:grpSp>
      <p:grpSp>
        <p:nvGrpSpPr>
          <p:cNvPr id="157" name="Group 156"/>
          <p:cNvGrpSpPr/>
          <p:nvPr/>
        </p:nvGrpSpPr>
        <p:grpSpPr>
          <a:xfrm>
            <a:off x="8138085" y="4452766"/>
            <a:ext cx="666643" cy="437203"/>
            <a:chOff x="5786266" y="5073803"/>
            <a:chExt cx="2175699" cy="977825"/>
          </a:xfrm>
        </p:grpSpPr>
        <p:sp>
          <p:nvSpPr>
            <p:cNvPr id="158" name="Rectangle 19"/>
            <p:cNvSpPr>
              <a:spLocks noChangeArrowheads="1"/>
            </p:cNvSpPr>
            <p:nvPr/>
          </p:nvSpPr>
          <p:spPr bwMode="auto">
            <a:xfrm flipH="1">
              <a:off x="7599783" y="5073803"/>
              <a:ext cx="362182" cy="231217"/>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1pPr>
              <a:lvl2pPr marL="742950" indent="-28575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2pPr>
              <a:lvl3pPr marL="11430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3pPr>
              <a:lvl4pPr marL="16002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4pPr>
              <a:lvl5pPr marL="20574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5pPr>
              <a:lvl6pPr marL="25146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6pPr>
              <a:lvl7pPr marL="29718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7pPr>
              <a:lvl8pPr marL="34290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8pPr>
              <a:lvl9pPr marL="38862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9pPr>
            </a:lstStyle>
            <a:p>
              <a:pPr algn="ctr" eaLnBrk="1" hangingPunct="1">
                <a:spcBef>
                  <a:spcPct val="0"/>
                </a:spcBef>
                <a:buSzTx/>
                <a:buFontTx/>
                <a:buNone/>
              </a:pPr>
              <a:endParaRPr lang="en-GB" altLang="en-US" sz="1600" b="1" dirty="0">
                <a:latin typeface="Calibri" panose="020F0502020204030204" pitchFamily="34" charset="0"/>
                <a:cs typeface="Calibri" panose="020F0502020204030204" pitchFamily="34" charset="0"/>
              </a:endParaRPr>
            </a:p>
          </p:txBody>
        </p:sp>
        <p:sp>
          <p:nvSpPr>
            <p:cNvPr id="159" name="Rectangle 20"/>
            <p:cNvSpPr>
              <a:spLocks noChangeArrowheads="1"/>
            </p:cNvSpPr>
            <p:nvPr/>
          </p:nvSpPr>
          <p:spPr bwMode="auto">
            <a:xfrm flipH="1">
              <a:off x="6995278" y="5073803"/>
              <a:ext cx="362182" cy="231217"/>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1pPr>
              <a:lvl2pPr marL="742950" indent="-28575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2pPr>
              <a:lvl3pPr marL="11430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3pPr>
              <a:lvl4pPr marL="16002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4pPr>
              <a:lvl5pPr marL="20574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5pPr>
              <a:lvl6pPr marL="25146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6pPr>
              <a:lvl7pPr marL="29718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7pPr>
              <a:lvl8pPr marL="34290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8pPr>
              <a:lvl9pPr marL="38862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9pPr>
            </a:lstStyle>
            <a:p>
              <a:pPr algn="ctr" eaLnBrk="1" hangingPunct="1">
                <a:spcBef>
                  <a:spcPct val="0"/>
                </a:spcBef>
                <a:buSzTx/>
                <a:buFontTx/>
                <a:buNone/>
              </a:pPr>
              <a:endParaRPr lang="en-GB" altLang="en-US" sz="1600" b="1" dirty="0">
                <a:latin typeface="Calibri" panose="020F0502020204030204" pitchFamily="34" charset="0"/>
                <a:cs typeface="Calibri" panose="020F0502020204030204" pitchFamily="34" charset="0"/>
              </a:endParaRPr>
            </a:p>
          </p:txBody>
        </p:sp>
        <p:sp>
          <p:nvSpPr>
            <p:cNvPr id="160" name="Rectangle 21"/>
            <p:cNvSpPr>
              <a:spLocks noChangeArrowheads="1"/>
            </p:cNvSpPr>
            <p:nvPr/>
          </p:nvSpPr>
          <p:spPr bwMode="auto">
            <a:xfrm flipH="1">
              <a:off x="6390771" y="5073803"/>
              <a:ext cx="362182" cy="231217"/>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1pPr>
              <a:lvl2pPr marL="742950" indent="-28575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2pPr>
              <a:lvl3pPr marL="11430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3pPr>
              <a:lvl4pPr marL="16002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4pPr>
              <a:lvl5pPr marL="20574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5pPr>
              <a:lvl6pPr marL="25146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6pPr>
              <a:lvl7pPr marL="29718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7pPr>
              <a:lvl8pPr marL="34290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8pPr>
              <a:lvl9pPr marL="38862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9pPr>
            </a:lstStyle>
            <a:p>
              <a:pPr algn="ctr" eaLnBrk="1" hangingPunct="1">
                <a:spcBef>
                  <a:spcPct val="0"/>
                </a:spcBef>
                <a:buSzTx/>
                <a:buFontTx/>
                <a:buNone/>
              </a:pPr>
              <a:endParaRPr lang="en-GB" altLang="en-US" sz="1600" b="1" dirty="0">
                <a:latin typeface="Calibri" panose="020F0502020204030204" pitchFamily="34" charset="0"/>
                <a:cs typeface="Calibri" panose="020F0502020204030204" pitchFamily="34" charset="0"/>
              </a:endParaRPr>
            </a:p>
          </p:txBody>
        </p:sp>
        <p:sp>
          <p:nvSpPr>
            <p:cNvPr id="161" name="Rectangle 22"/>
            <p:cNvSpPr>
              <a:spLocks noChangeArrowheads="1"/>
            </p:cNvSpPr>
            <p:nvPr/>
          </p:nvSpPr>
          <p:spPr bwMode="auto">
            <a:xfrm flipH="1">
              <a:off x="5786266" y="5073803"/>
              <a:ext cx="362182" cy="231217"/>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1pPr>
              <a:lvl2pPr marL="742950" indent="-28575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2pPr>
              <a:lvl3pPr marL="11430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3pPr>
              <a:lvl4pPr marL="16002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4pPr>
              <a:lvl5pPr marL="20574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5pPr>
              <a:lvl6pPr marL="25146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6pPr>
              <a:lvl7pPr marL="29718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7pPr>
              <a:lvl8pPr marL="34290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8pPr>
              <a:lvl9pPr marL="38862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9pPr>
            </a:lstStyle>
            <a:p>
              <a:pPr algn="ctr" eaLnBrk="1" hangingPunct="1">
                <a:spcBef>
                  <a:spcPct val="0"/>
                </a:spcBef>
                <a:buSzTx/>
                <a:buFontTx/>
                <a:buNone/>
              </a:pPr>
              <a:endParaRPr lang="en-GB" altLang="en-US" sz="1600" b="1" dirty="0">
                <a:latin typeface="Calibri" panose="020F0502020204030204" pitchFamily="34" charset="0"/>
                <a:cs typeface="Calibri" panose="020F0502020204030204" pitchFamily="34" charset="0"/>
              </a:endParaRPr>
            </a:p>
          </p:txBody>
        </p:sp>
        <p:sp>
          <p:nvSpPr>
            <p:cNvPr id="162" name="Line 23"/>
            <p:cNvSpPr>
              <a:spLocks noChangeShapeType="1"/>
            </p:cNvSpPr>
            <p:nvPr/>
          </p:nvSpPr>
          <p:spPr bwMode="auto">
            <a:xfrm flipH="1">
              <a:off x="7787388" y="5322944"/>
              <a:ext cx="0" cy="72868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latin typeface="Calibri" panose="020F0502020204030204" pitchFamily="34" charset="0"/>
                <a:cs typeface="Calibri" panose="020F0502020204030204" pitchFamily="34" charset="0"/>
              </a:endParaRPr>
            </a:p>
          </p:txBody>
        </p:sp>
        <p:sp>
          <p:nvSpPr>
            <p:cNvPr id="163" name="Line 24"/>
            <p:cNvSpPr>
              <a:spLocks noChangeShapeType="1"/>
            </p:cNvSpPr>
            <p:nvPr/>
          </p:nvSpPr>
          <p:spPr bwMode="auto">
            <a:xfrm flipH="1">
              <a:off x="7198516" y="5322944"/>
              <a:ext cx="0" cy="72868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latin typeface="Calibri" panose="020F0502020204030204" pitchFamily="34" charset="0"/>
                <a:cs typeface="Calibri" panose="020F0502020204030204" pitchFamily="34" charset="0"/>
              </a:endParaRPr>
            </a:p>
          </p:txBody>
        </p:sp>
        <p:sp>
          <p:nvSpPr>
            <p:cNvPr id="164" name="Line 25"/>
            <p:cNvSpPr>
              <a:spLocks noChangeShapeType="1"/>
            </p:cNvSpPr>
            <p:nvPr/>
          </p:nvSpPr>
          <p:spPr bwMode="auto">
            <a:xfrm flipH="1">
              <a:off x="6599222" y="5322944"/>
              <a:ext cx="0" cy="72868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latin typeface="Calibri" panose="020F0502020204030204" pitchFamily="34" charset="0"/>
                <a:cs typeface="Calibri" panose="020F0502020204030204" pitchFamily="34" charset="0"/>
              </a:endParaRPr>
            </a:p>
          </p:txBody>
        </p:sp>
        <p:sp>
          <p:nvSpPr>
            <p:cNvPr id="165" name="Line 26"/>
            <p:cNvSpPr>
              <a:spLocks noChangeShapeType="1"/>
            </p:cNvSpPr>
            <p:nvPr/>
          </p:nvSpPr>
          <p:spPr bwMode="auto">
            <a:xfrm flipH="1">
              <a:off x="5973871" y="5309692"/>
              <a:ext cx="0" cy="72868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latin typeface="Calibri" panose="020F0502020204030204" pitchFamily="34" charset="0"/>
                <a:cs typeface="Calibri" panose="020F0502020204030204" pitchFamily="34" charset="0"/>
              </a:endParaRPr>
            </a:p>
          </p:txBody>
        </p:sp>
        <p:sp>
          <p:nvSpPr>
            <p:cNvPr id="166" name="Line 27"/>
            <p:cNvSpPr>
              <a:spLocks noChangeShapeType="1"/>
            </p:cNvSpPr>
            <p:nvPr/>
          </p:nvSpPr>
          <p:spPr bwMode="auto">
            <a:xfrm flipH="1">
              <a:off x="6613553" y="5926177"/>
              <a:ext cx="562816" cy="56053"/>
            </a:xfrm>
            <a:prstGeom prst="line">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600">
                <a:latin typeface="Calibri" panose="020F0502020204030204" pitchFamily="34" charset="0"/>
                <a:cs typeface="Calibri" panose="020F0502020204030204" pitchFamily="34" charset="0"/>
              </a:endParaRPr>
            </a:p>
          </p:txBody>
        </p:sp>
        <p:sp>
          <p:nvSpPr>
            <p:cNvPr id="167" name="Line 28"/>
            <p:cNvSpPr>
              <a:spLocks noChangeShapeType="1"/>
            </p:cNvSpPr>
            <p:nvPr/>
          </p:nvSpPr>
          <p:spPr bwMode="auto">
            <a:xfrm>
              <a:off x="7196373" y="5654719"/>
              <a:ext cx="562816" cy="56053"/>
            </a:xfrm>
            <a:prstGeom prst="line">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600">
                <a:latin typeface="Calibri" panose="020F0502020204030204" pitchFamily="34" charset="0"/>
                <a:cs typeface="Calibri" panose="020F0502020204030204" pitchFamily="34" charset="0"/>
              </a:endParaRPr>
            </a:p>
          </p:txBody>
        </p:sp>
        <p:sp>
          <p:nvSpPr>
            <p:cNvPr id="168" name="Line 29"/>
            <p:cNvSpPr>
              <a:spLocks noChangeShapeType="1"/>
            </p:cNvSpPr>
            <p:nvPr/>
          </p:nvSpPr>
          <p:spPr bwMode="auto">
            <a:xfrm flipH="1">
              <a:off x="7196373" y="5766825"/>
              <a:ext cx="562816" cy="56053"/>
            </a:xfrm>
            <a:prstGeom prst="line">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latin typeface="Calibri" panose="020F0502020204030204" pitchFamily="34" charset="0"/>
                <a:cs typeface="Calibri" panose="020F0502020204030204" pitchFamily="34" charset="0"/>
              </a:endParaRPr>
            </a:p>
          </p:txBody>
        </p:sp>
        <p:sp>
          <p:nvSpPr>
            <p:cNvPr id="169" name="Line 30"/>
            <p:cNvSpPr>
              <a:spLocks noChangeShapeType="1"/>
            </p:cNvSpPr>
            <p:nvPr/>
          </p:nvSpPr>
          <p:spPr bwMode="auto">
            <a:xfrm flipH="1">
              <a:off x="5973871" y="5385586"/>
              <a:ext cx="1188166" cy="112106"/>
            </a:xfrm>
            <a:prstGeom prst="line">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latin typeface="Calibri" panose="020F0502020204030204" pitchFamily="34" charset="0"/>
                <a:cs typeface="Calibri" panose="020F0502020204030204" pitchFamily="34" charset="0"/>
              </a:endParaRPr>
            </a:p>
          </p:txBody>
        </p:sp>
        <p:sp>
          <p:nvSpPr>
            <p:cNvPr id="170" name="Line 31"/>
            <p:cNvSpPr>
              <a:spLocks noChangeShapeType="1"/>
            </p:cNvSpPr>
            <p:nvPr/>
          </p:nvSpPr>
          <p:spPr bwMode="auto">
            <a:xfrm>
              <a:off x="5973871" y="5497691"/>
              <a:ext cx="1188166" cy="112106"/>
            </a:xfrm>
            <a:prstGeom prst="line">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latin typeface="Calibri" panose="020F0502020204030204" pitchFamily="34" charset="0"/>
                <a:cs typeface="Calibri" panose="020F0502020204030204" pitchFamily="34" charset="0"/>
              </a:endParaRPr>
            </a:p>
          </p:txBody>
        </p:sp>
      </p:grpSp>
      <p:sp>
        <p:nvSpPr>
          <p:cNvPr id="172" name="Text Box 8"/>
          <p:cNvSpPr txBox="1">
            <a:spLocks noChangeArrowheads="1"/>
          </p:cNvSpPr>
          <p:nvPr/>
        </p:nvSpPr>
        <p:spPr bwMode="auto">
          <a:xfrm>
            <a:off x="-9350" y="1950236"/>
            <a:ext cx="1287955" cy="7078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1pPr>
            <a:lvl2pPr marL="742950" indent="-28575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2pPr>
            <a:lvl3pPr marL="11430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3pPr>
            <a:lvl4pPr marL="16002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4pPr>
            <a:lvl5pPr marL="20574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5pPr>
            <a:lvl6pPr marL="25146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6pPr>
            <a:lvl7pPr marL="29718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7pPr>
            <a:lvl8pPr marL="34290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8pPr>
            <a:lvl9pPr marL="38862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9pPr>
          </a:lstStyle>
          <a:p>
            <a:pPr algn="ctr">
              <a:spcBef>
                <a:spcPct val="0"/>
              </a:spcBef>
              <a:buSzTx/>
              <a:buFontTx/>
              <a:buNone/>
            </a:pPr>
            <a:r>
              <a:rPr lang="en-US" altLang="en-US" b="1" dirty="0" smtClean="0">
                <a:latin typeface="Calibri" panose="020F0502020204030204" pitchFamily="34" charset="0"/>
                <a:cs typeface="Calibri" panose="020F0502020204030204" pitchFamily="34" charset="0"/>
              </a:rPr>
              <a:t>System Model</a:t>
            </a:r>
            <a:endParaRPr lang="en-US" altLang="en-US" b="1" dirty="0">
              <a:latin typeface="Calibri" panose="020F0502020204030204" pitchFamily="34" charset="0"/>
              <a:cs typeface="Calibri" panose="020F0502020204030204" pitchFamily="34" charset="0"/>
            </a:endParaRPr>
          </a:p>
        </p:txBody>
      </p:sp>
      <p:sp>
        <p:nvSpPr>
          <p:cNvPr id="173" name="Rounded Rectangle 172"/>
          <p:cNvSpPr/>
          <p:nvPr/>
        </p:nvSpPr>
        <p:spPr>
          <a:xfrm>
            <a:off x="2525497" y="5916297"/>
            <a:ext cx="880725" cy="723431"/>
          </a:xfrm>
          <a:prstGeom prst="roundRect">
            <a:avLst>
              <a:gd name="adj" fmla="val 9776"/>
            </a:avLst>
          </a:prstGeom>
          <a:solidFill>
            <a:schemeClr val="accent3">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74" name="Rounded Rectangle 173"/>
          <p:cNvSpPr/>
          <p:nvPr/>
        </p:nvSpPr>
        <p:spPr>
          <a:xfrm>
            <a:off x="8085077" y="5908525"/>
            <a:ext cx="864178" cy="723431"/>
          </a:xfrm>
          <a:prstGeom prst="roundRect">
            <a:avLst>
              <a:gd name="adj" fmla="val 9776"/>
            </a:avLst>
          </a:prstGeom>
          <a:solidFill>
            <a:schemeClr val="accent3">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5" name="Text Box 8"/>
          <p:cNvSpPr txBox="1">
            <a:spLocks noChangeArrowheads="1"/>
          </p:cNvSpPr>
          <p:nvPr/>
        </p:nvSpPr>
        <p:spPr bwMode="auto">
          <a:xfrm>
            <a:off x="1209617" y="5924070"/>
            <a:ext cx="1287955" cy="7078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1pPr>
            <a:lvl2pPr marL="742950" indent="-28575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2pPr>
            <a:lvl3pPr marL="11430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3pPr>
            <a:lvl4pPr marL="16002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4pPr>
            <a:lvl5pPr marL="20574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5pPr>
            <a:lvl6pPr marL="25146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6pPr>
            <a:lvl7pPr marL="29718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7pPr>
            <a:lvl8pPr marL="34290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8pPr>
            <a:lvl9pPr marL="38862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9pPr>
          </a:lstStyle>
          <a:p>
            <a:pPr algn="ctr">
              <a:spcBef>
                <a:spcPct val="0"/>
              </a:spcBef>
              <a:buSzTx/>
              <a:buFontTx/>
              <a:buNone/>
            </a:pPr>
            <a:r>
              <a:rPr lang="en-US" altLang="en-US" b="1" dirty="0" smtClean="0">
                <a:latin typeface="Calibri" panose="020F0502020204030204" pitchFamily="34" charset="0"/>
                <a:cs typeface="Calibri" panose="020F0502020204030204" pitchFamily="34" charset="0"/>
              </a:rPr>
              <a:t>Use Case </a:t>
            </a:r>
            <a:r>
              <a:rPr lang="en-US" altLang="en-US" b="1" dirty="0" smtClean="0">
                <a:latin typeface="Calibri" panose="020F0502020204030204" pitchFamily="34" charset="0"/>
                <a:cs typeface="Calibri" panose="020F0502020204030204" pitchFamily="34" charset="0"/>
              </a:rPr>
              <a:t>View</a:t>
            </a:r>
            <a:endParaRPr lang="en-US" altLang="en-US" b="1" dirty="0">
              <a:latin typeface="Calibri" panose="020F0502020204030204" pitchFamily="34" charset="0"/>
              <a:cs typeface="Calibri" panose="020F0502020204030204" pitchFamily="34" charset="0"/>
            </a:endParaRPr>
          </a:p>
        </p:txBody>
      </p:sp>
      <p:sp>
        <p:nvSpPr>
          <p:cNvPr id="176" name="Text Box 8"/>
          <p:cNvSpPr txBox="1">
            <a:spLocks noChangeArrowheads="1"/>
          </p:cNvSpPr>
          <p:nvPr/>
        </p:nvSpPr>
        <p:spPr bwMode="auto">
          <a:xfrm>
            <a:off x="3600266" y="5922756"/>
            <a:ext cx="1543306" cy="7078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1pPr>
            <a:lvl2pPr marL="742950" indent="-28575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2pPr>
            <a:lvl3pPr marL="11430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3pPr>
            <a:lvl4pPr marL="16002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4pPr>
            <a:lvl5pPr marL="20574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5pPr>
            <a:lvl6pPr marL="25146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6pPr>
            <a:lvl7pPr marL="29718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7pPr>
            <a:lvl8pPr marL="34290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8pPr>
            <a:lvl9pPr marL="38862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9pPr>
          </a:lstStyle>
          <a:p>
            <a:pPr algn="ctr">
              <a:spcBef>
                <a:spcPct val="0"/>
              </a:spcBef>
              <a:buSzTx/>
              <a:buFontTx/>
              <a:buNone/>
            </a:pPr>
            <a:r>
              <a:rPr lang="en-US" altLang="en-US" b="1" dirty="0" smtClean="0">
                <a:latin typeface="Calibri" panose="020F0502020204030204" pitchFamily="34" charset="0"/>
                <a:cs typeface="Calibri" panose="020F0502020204030204" pitchFamily="34" charset="0"/>
              </a:rPr>
              <a:t>Deployment View</a:t>
            </a:r>
            <a:endParaRPr lang="en-US" altLang="en-US" b="1" dirty="0">
              <a:latin typeface="Calibri" panose="020F0502020204030204" pitchFamily="34" charset="0"/>
              <a:cs typeface="Calibri" panose="020F0502020204030204" pitchFamily="34" charset="0"/>
            </a:endParaRPr>
          </a:p>
        </p:txBody>
      </p:sp>
      <p:sp>
        <p:nvSpPr>
          <p:cNvPr id="177" name="Rounded Rectangle 176"/>
          <p:cNvSpPr/>
          <p:nvPr/>
        </p:nvSpPr>
        <p:spPr>
          <a:xfrm>
            <a:off x="5148474" y="5918207"/>
            <a:ext cx="811786" cy="723431"/>
          </a:xfrm>
          <a:prstGeom prst="roundRect">
            <a:avLst>
              <a:gd name="adj" fmla="val 9776"/>
            </a:avLst>
          </a:prstGeom>
          <a:solidFill>
            <a:schemeClr val="accent3">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78" name="Text Box 8"/>
          <p:cNvSpPr txBox="1">
            <a:spLocks noChangeArrowheads="1"/>
          </p:cNvSpPr>
          <p:nvPr/>
        </p:nvSpPr>
        <p:spPr bwMode="auto">
          <a:xfrm>
            <a:off x="6395950" y="5911970"/>
            <a:ext cx="1657573" cy="7078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1pPr>
            <a:lvl2pPr marL="742950" indent="-28575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2pPr>
            <a:lvl3pPr marL="11430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3pPr>
            <a:lvl4pPr marL="16002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4pPr>
            <a:lvl5pPr marL="20574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5pPr>
            <a:lvl6pPr marL="25146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6pPr>
            <a:lvl7pPr marL="29718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7pPr>
            <a:lvl8pPr marL="34290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8pPr>
            <a:lvl9pPr marL="38862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9pPr>
          </a:lstStyle>
          <a:p>
            <a:pPr algn="ctr">
              <a:spcBef>
                <a:spcPct val="0"/>
              </a:spcBef>
              <a:buSzTx/>
              <a:buFontTx/>
              <a:buNone/>
            </a:pPr>
            <a:r>
              <a:rPr lang="en-US" altLang="en-US" b="1" dirty="0" smtClean="0">
                <a:latin typeface="Calibri" panose="020F0502020204030204" pitchFamily="34" charset="0"/>
                <a:cs typeface="Calibri" panose="020F0502020204030204" pitchFamily="34" charset="0"/>
              </a:rPr>
              <a:t>Development View</a:t>
            </a:r>
            <a:endParaRPr lang="en-US" altLang="en-US" b="1" dirty="0">
              <a:latin typeface="Calibri" panose="020F0502020204030204" pitchFamily="34" charset="0"/>
              <a:cs typeface="Calibri" panose="020F0502020204030204" pitchFamily="34" charset="0"/>
            </a:endParaRPr>
          </a:p>
        </p:txBody>
      </p:sp>
      <p:sp>
        <p:nvSpPr>
          <p:cNvPr id="179" name="Rectangle 19"/>
          <p:cNvSpPr>
            <a:spLocks noChangeArrowheads="1"/>
          </p:cNvSpPr>
          <p:nvPr/>
        </p:nvSpPr>
        <p:spPr bwMode="auto">
          <a:xfrm flipH="1">
            <a:off x="8225225" y="2474184"/>
            <a:ext cx="110974" cy="103381"/>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1pPr>
            <a:lvl2pPr marL="742950" indent="-28575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2pPr>
            <a:lvl3pPr marL="11430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3pPr>
            <a:lvl4pPr marL="16002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4pPr>
            <a:lvl5pPr marL="20574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5pPr>
            <a:lvl6pPr marL="25146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6pPr>
            <a:lvl7pPr marL="29718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7pPr>
            <a:lvl8pPr marL="34290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8pPr>
            <a:lvl9pPr marL="38862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9pPr>
          </a:lstStyle>
          <a:p>
            <a:pPr algn="ctr" eaLnBrk="1" hangingPunct="1">
              <a:spcBef>
                <a:spcPct val="0"/>
              </a:spcBef>
              <a:buSzTx/>
              <a:buFontTx/>
              <a:buNone/>
            </a:pPr>
            <a:endParaRPr lang="en-GB" altLang="en-US" sz="1600" b="1" dirty="0">
              <a:latin typeface="Calibri" panose="020F0502020204030204" pitchFamily="34" charset="0"/>
              <a:cs typeface="Calibri" panose="020F0502020204030204" pitchFamily="34" charset="0"/>
            </a:endParaRPr>
          </a:p>
        </p:txBody>
      </p:sp>
      <p:sp>
        <p:nvSpPr>
          <p:cNvPr id="180" name="Rectangle 19"/>
          <p:cNvSpPr>
            <a:spLocks noChangeArrowheads="1"/>
          </p:cNvSpPr>
          <p:nvPr/>
        </p:nvSpPr>
        <p:spPr bwMode="auto">
          <a:xfrm flipH="1">
            <a:off x="8377625" y="2626584"/>
            <a:ext cx="110974" cy="103381"/>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1pPr>
            <a:lvl2pPr marL="742950" indent="-28575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2pPr>
            <a:lvl3pPr marL="11430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3pPr>
            <a:lvl4pPr marL="16002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4pPr>
            <a:lvl5pPr marL="20574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5pPr>
            <a:lvl6pPr marL="25146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6pPr>
            <a:lvl7pPr marL="29718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7pPr>
            <a:lvl8pPr marL="34290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8pPr>
            <a:lvl9pPr marL="38862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9pPr>
          </a:lstStyle>
          <a:p>
            <a:pPr algn="ctr" eaLnBrk="1" hangingPunct="1">
              <a:spcBef>
                <a:spcPct val="0"/>
              </a:spcBef>
              <a:buSzTx/>
              <a:buFontTx/>
              <a:buNone/>
            </a:pPr>
            <a:endParaRPr lang="en-GB" altLang="en-US" sz="1600" b="1" dirty="0">
              <a:latin typeface="Calibri" panose="020F0502020204030204" pitchFamily="34" charset="0"/>
              <a:cs typeface="Calibri" panose="020F0502020204030204" pitchFamily="34" charset="0"/>
            </a:endParaRPr>
          </a:p>
        </p:txBody>
      </p:sp>
      <p:sp>
        <p:nvSpPr>
          <p:cNvPr id="181" name="Rectangle 19"/>
          <p:cNvSpPr>
            <a:spLocks noChangeArrowheads="1"/>
          </p:cNvSpPr>
          <p:nvPr/>
        </p:nvSpPr>
        <p:spPr bwMode="auto">
          <a:xfrm flipH="1">
            <a:off x="8530025" y="2778984"/>
            <a:ext cx="110974" cy="103381"/>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1pPr>
            <a:lvl2pPr marL="742950" indent="-28575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2pPr>
            <a:lvl3pPr marL="11430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3pPr>
            <a:lvl4pPr marL="16002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4pPr>
            <a:lvl5pPr marL="20574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5pPr>
            <a:lvl6pPr marL="25146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6pPr>
            <a:lvl7pPr marL="29718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7pPr>
            <a:lvl8pPr marL="34290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8pPr>
            <a:lvl9pPr marL="38862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9pPr>
          </a:lstStyle>
          <a:p>
            <a:pPr algn="ctr" eaLnBrk="1" hangingPunct="1">
              <a:spcBef>
                <a:spcPct val="0"/>
              </a:spcBef>
              <a:buSzTx/>
              <a:buFontTx/>
              <a:buNone/>
            </a:pPr>
            <a:endParaRPr lang="en-GB" altLang="en-US" sz="1600" b="1" dirty="0">
              <a:latin typeface="Calibri" panose="020F0502020204030204" pitchFamily="34" charset="0"/>
              <a:cs typeface="Calibri" panose="020F0502020204030204" pitchFamily="34" charset="0"/>
            </a:endParaRPr>
          </a:p>
        </p:txBody>
      </p:sp>
      <p:sp>
        <p:nvSpPr>
          <p:cNvPr id="182" name="Rectangle 19"/>
          <p:cNvSpPr>
            <a:spLocks noChangeArrowheads="1"/>
          </p:cNvSpPr>
          <p:nvPr/>
        </p:nvSpPr>
        <p:spPr bwMode="auto">
          <a:xfrm flipH="1">
            <a:off x="8624058" y="2421655"/>
            <a:ext cx="110974" cy="103381"/>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1pPr>
            <a:lvl2pPr marL="742950" indent="-28575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2pPr>
            <a:lvl3pPr marL="11430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3pPr>
            <a:lvl4pPr marL="16002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4pPr>
            <a:lvl5pPr marL="20574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5pPr>
            <a:lvl6pPr marL="25146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6pPr>
            <a:lvl7pPr marL="29718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7pPr>
            <a:lvl8pPr marL="34290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8pPr>
            <a:lvl9pPr marL="38862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9pPr>
          </a:lstStyle>
          <a:p>
            <a:pPr algn="ctr" eaLnBrk="1" hangingPunct="1">
              <a:spcBef>
                <a:spcPct val="0"/>
              </a:spcBef>
              <a:buSzTx/>
              <a:buFontTx/>
              <a:buNone/>
            </a:pPr>
            <a:endParaRPr lang="en-GB" altLang="en-US" sz="1600" b="1" dirty="0">
              <a:latin typeface="Calibri" panose="020F0502020204030204" pitchFamily="34" charset="0"/>
              <a:cs typeface="Calibri" panose="020F0502020204030204" pitchFamily="34" charset="0"/>
            </a:endParaRPr>
          </a:p>
        </p:txBody>
      </p:sp>
      <p:sp>
        <p:nvSpPr>
          <p:cNvPr id="183" name="Rectangle 19"/>
          <p:cNvSpPr>
            <a:spLocks noChangeArrowheads="1"/>
          </p:cNvSpPr>
          <p:nvPr/>
        </p:nvSpPr>
        <p:spPr bwMode="auto">
          <a:xfrm flipH="1">
            <a:off x="8687110" y="2618195"/>
            <a:ext cx="110974" cy="103381"/>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1pPr>
            <a:lvl2pPr marL="742950" indent="-28575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2pPr>
            <a:lvl3pPr marL="11430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3pPr>
            <a:lvl4pPr marL="16002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4pPr>
            <a:lvl5pPr marL="20574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5pPr>
            <a:lvl6pPr marL="25146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6pPr>
            <a:lvl7pPr marL="29718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7pPr>
            <a:lvl8pPr marL="34290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8pPr>
            <a:lvl9pPr marL="38862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9pPr>
          </a:lstStyle>
          <a:p>
            <a:pPr algn="ctr" eaLnBrk="1" hangingPunct="1">
              <a:spcBef>
                <a:spcPct val="0"/>
              </a:spcBef>
              <a:buSzTx/>
              <a:buFontTx/>
              <a:buNone/>
            </a:pPr>
            <a:endParaRPr lang="en-GB" altLang="en-US" sz="1600" b="1" dirty="0">
              <a:latin typeface="Calibri" panose="020F0502020204030204" pitchFamily="34" charset="0"/>
              <a:cs typeface="Calibri" panose="020F0502020204030204" pitchFamily="34" charset="0"/>
            </a:endParaRPr>
          </a:p>
        </p:txBody>
      </p:sp>
      <p:sp>
        <p:nvSpPr>
          <p:cNvPr id="184" name="Rectangle 19"/>
          <p:cNvSpPr>
            <a:spLocks noChangeArrowheads="1"/>
          </p:cNvSpPr>
          <p:nvPr/>
        </p:nvSpPr>
        <p:spPr bwMode="auto">
          <a:xfrm flipH="1">
            <a:off x="8198125" y="3156043"/>
            <a:ext cx="110974" cy="103381"/>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1pPr>
            <a:lvl2pPr marL="742950" indent="-28575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2pPr>
            <a:lvl3pPr marL="11430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3pPr>
            <a:lvl4pPr marL="16002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4pPr>
            <a:lvl5pPr marL="20574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5pPr>
            <a:lvl6pPr marL="25146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6pPr>
            <a:lvl7pPr marL="29718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7pPr>
            <a:lvl8pPr marL="34290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8pPr>
            <a:lvl9pPr marL="38862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9pPr>
          </a:lstStyle>
          <a:p>
            <a:pPr algn="ctr" eaLnBrk="1" hangingPunct="1">
              <a:spcBef>
                <a:spcPct val="0"/>
              </a:spcBef>
              <a:buSzTx/>
              <a:buFontTx/>
              <a:buNone/>
            </a:pPr>
            <a:endParaRPr lang="en-GB" altLang="en-US" sz="1600" b="1" dirty="0">
              <a:latin typeface="Calibri" panose="020F0502020204030204" pitchFamily="34" charset="0"/>
              <a:cs typeface="Calibri" panose="020F0502020204030204" pitchFamily="34" charset="0"/>
            </a:endParaRPr>
          </a:p>
        </p:txBody>
      </p:sp>
      <p:sp>
        <p:nvSpPr>
          <p:cNvPr id="185" name="Rectangle 19"/>
          <p:cNvSpPr>
            <a:spLocks noChangeArrowheads="1"/>
          </p:cNvSpPr>
          <p:nvPr/>
        </p:nvSpPr>
        <p:spPr bwMode="auto">
          <a:xfrm flipH="1">
            <a:off x="8350525" y="3308443"/>
            <a:ext cx="110974" cy="103381"/>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1pPr>
            <a:lvl2pPr marL="742950" indent="-28575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2pPr>
            <a:lvl3pPr marL="11430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3pPr>
            <a:lvl4pPr marL="16002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4pPr>
            <a:lvl5pPr marL="20574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5pPr>
            <a:lvl6pPr marL="25146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6pPr>
            <a:lvl7pPr marL="29718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7pPr>
            <a:lvl8pPr marL="34290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8pPr>
            <a:lvl9pPr marL="38862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9pPr>
          </a:lstStyle>
          <a:p>
            <a:pPr algn="ctr" eaLnBrk="1" hangingPunct="1">
              <a:spcBef>
                <a:spcPct val="0"/>
              </a:spcBef>
              <a:buSzTx/>
              <a:buFontTx/>
              <a:buNone/>
            </a:pPr>
            <a:endParaRPr lang="en-GB" altLang="en-US" sz="1600" b="1" dirty="0">
              <a:latin typeface="Calibri" panose="020F0502020204030204" pitchFamily="34" charset="0"/>
              <a:cs typeface="Calibri" panose="020F0502020204030204" pitchFamily="34" charset="0"/>
            </a:endParaRPr>
          </a:p>
        </p:txBody>
      </p:sp>
      <p:sp>
        <p:nvSpPr>
          <p:cNvPr id="186" name="Rectangle 19"/>
          <p:cNvSpPr>
            <a:spLocks noChangeArrowheads="1"/>
          </p:cNvSpPr>
          <p:nvPr/>
        </p:nvSpPr>
        <p:spPr bwMode="auto">
          <a:xfrm flipH="1">
            <a:off x="8503362" y="3147654"/>
            <a:ext cx="110974" cy="103381"/>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1pPr>
            <a:lvl2pPr marL="742950" indent="-28575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2pPr>
            <a:lvl3pPr marL="11430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3pPr>
            <a:lvl4pPr marL="16002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4pPr>
            <a:lvl5pPr marL="20574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5pPr>
            <a:lvl6pPr marL="25146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6pPr>
            <a:lvl7pPr marL="29718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7pPr>
            <a:lvl8pPr marL="34290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8pPr>
            <a:lvl9pPr marL="38862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9pPr>
          </a:lstStyle>
          <a:p>
            <a:pPr algn="ctr" eaLnBrk="1" hangingPunct="1">
              <a:spcBef>
                <a:spcPct val="0"/>
              </a:spcBef>
              <a:buSzTx/>
              <a:buFontTx/>
              <a:buNone/>
            </a:pPr>
            <a:endParaRPr lang="en-GB" altLang="en-US" sz="1600" b="1" dirty="0">
              <a:latin typeface="Calibri" panose="020F0502020204030204" pitchFamily="34" charset="0"/>
              <a:cs typeface="Calibri" panose="020F0502020204030204" pitchFamily="34" charset="0"/>
            </a:endParaRPr>
          </a:p>
        </p:txBody>
      </p:sp>
      <p:sp>
        <p:nvSpPr>
          <p:cNvPr id="187" name="Rectangle 19"/>
          <p:cNvSpPr>
            <a:spLocks noChangeArrowheads="1"/>
          </p:cNvSpPr>
          <p:nvPr/>
        </p:nvSpPr>
        <p:spPr bwMode="auto">
          <a:xfrm flipH="1">
            <a:off x="8350525" y="3308443"/>
            <a:ext cx="110974" cy="103381"/>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1pPr>
            <a:lvl2pPr marL="742950" indent="-28575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2pPr>
            <a:lvl3pPr marL="11430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3pPr>
            <a:lvl4pPr marL="16002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4pPr>
            <a:lvl5pPr marL="20574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5pPr>
            <a:lvl6pPr marL="25146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6pPr>
            <a:lvl7pPr marL="29718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7pPr>
            <a:lvl8pPr marL="34290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8pPr>
            <a:lvl9pPr marL="38862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9pPr>
          </a:lstStyle>
          <a:p>
            <a:pPr algn="ctr" eaLnBrk="1" hangingPunct="1">
              <a:spcBef>
                <a:spcPct val="0"/>
              </a:spcBef>
              <a:buSzTx/>
              <a:buFontTx/>
              <a:buNone/>
            </a:pPr>
            <a:endParaRPr lang="en-GB" altLang="en-US" sz="1600" b="1" dirty="0">
              <a:latin typeface="Calibri" panose="020F0502020204030204" pitchFamily="34" charset="0"/>
              <a:cs typeface="Calibri" panose="020F0502020204030204" pitchFamily="34" charset="0"/>
            </a:endParaRPr>
          </a:p>
        </p:txBody>
      </p:sp>
      <p:sp>
        <p:nvSpPr>
          <p:cNvPr id="188" name="Rectangle 19"/>
          <p:cNvSpPr>
            <a:spLocks noChangeArrowheads="1"/>
          </p:cNvSpPr>
          <p:nvPr/>
        </p:nvSpPr>
        <p:spPr bwMode="auto">
          <a:xfrm flipH="1">
            <a:off x="8505267" y="3460843"/>
            <a:ext cx="110974" cy="103381"/>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1pPr>
            <a:lvl2pPr marL="742950" indent="-28575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2pPr>
            <a:lvl3pPr marL="11430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3pPr>
            <a:lvl4pPr marL="16002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4pPr>
            <a:lvl5pPr marL="20574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5pPr>
            <a:lvl6pPr marL="25146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6pPr>
            <a:lvl7pPr marL="29718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7pPr>
            <a:lvl8pPr marL="34290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8pPr>
            <a:lvl9pPr marL="38862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9pPr>
          </a:lstStyle>
          <a:p>
            <a:pPr algn="ctr" eaLnBrk="1" hangingPunct="1">
              <a:spcBef>
                <a:spcPct val="0"/>
              </a:spcBef>
              <a:buSzTx/>
              <a:buFontTx/>
              <a:buNone/>
            </a:pPr>
            <a:endParaRPr lang="en-GB" altLang="en-US" sz="1600" b="1" dirty="0">
              <a:latin typeface="Calibri" panose="020F0502020204030204" pitchFamily="34" charset="0"/>
              <a:cs typeface="Calibri" panose="020F0502020204030204" pitchFamily="34" charset="0"/>
            </a:endParaRPr>
          </a:p>
        </p:txBody>
      </p:sp>
      <p:sp>
        <p:nvSpPr>
          <p:cNvPr id="189" name="Rectangle 19"/>
          <p:cNvSpPr>
            <a:spLocks noChangeArrowheads="1"/>
          </p:cNvSpPr>
          <p:nvPr/>
        </p:nvSpPr>
        <p:spPr bwMode="auto">
          <a:xfrm flipH="1">
            <a:off x="8660010" y="3300054"/>
            <a:ext cx="110974" cy="103381"/>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1pPr>
            <a:lvl2pPr marL="742950" indent="-28575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2pPr>
            <a:lvl3pPr marL="11430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3pPr>
            <a:lvl4pPr marL="16002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4pPr>
            <a:lvl5pPr marL="20574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5pPr>
            <a:lvl6pPr marL="25146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6pPr>
            <a:lvl7pPr marL="29718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7pPr>
            <a:lvl8pPr marL="34290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8pPr>
            <a:lvl9pPr marL="38862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9pPr>
          </a:lstStyle>
          <a:p>
            <a:pPr algn="ctr" eaLnBrk="1" hangingPunct="1">
              <a:spcBef>
                <a:spcPct val="0"/>
              </a:spcBef>
              <a:buSzTx/>
              <a:buFontTx/>
              <a:buNone/>
            </a:pPr>
            <a:endParaRPr lang="en-GB" altLang="en-US" sz="1600" b="1" dirty="0">
              <a:latin typeface="Calibri" panose="020F0502020204030204" pitchFamily="34" charset="0"/>
              <a:cs typeface="Calibri" panose="020F0502020204030204" pitchFamily="34" charset="0"/>
            </a:endParaRPr>
          </a:p>
        </p:txBody>
      </p:sp>
      <p:cxnSp>
        <p:nvCxnSpPr>
          <p:cNvPr id="15" name="Elbow Connector 14"/>
          <p:cNvCxnSpPr>
            <a:stCxn id="179" idx="2"/>
            <a:endCxn id="180" idx="3"/>
          </p:cNvCxnSpPr>
          <p:nvPr/>
        </p:nvCxnSpPr>
        <p:spPr>
          <a:xfrm rot="16200000" flipH="1">
            <a:off x="8278813" y="2579463"/>
            <a:ext cx="100710" cy="96913"/>
          </a:xfrm>
          <a:prstGeom prst="bentConnector2">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9" name="Elbow Connector 198"/>
          <p:cNvCxnSpPr/>
          <p:nvPr/>
        </p:nvCxnSpPr>
        <p:spPr>
          <a:xfrm rot="16200000" flipH="1">
            <a:off x="8431213" y="2731863"/>
            <a:ext cx="100710" cy="96913"/>
          </a:xfrm>
          <a:prstGeom prst="bentConnector2">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0" name="Elbow Connector 199"/>
          <p:cNvCxnSpPr>
            <a:stCxn id="183" idx="3"/>
            <a:endCxn id="181" idx="0"/>
          </p:cNvCxnSpPr>
          <p:nvPr/>
        </p:nvCxnSpPr>
        <p:spPr>
          <a:xfrm rot="10800000" flipV="1">
            <a:off x="8585512" y="2669886"/>
            <a:ext cx="101598" cy="109098"/>
          </a:xfrm>
          <a:prstGeom prst="bentConnector2">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3" name="Elbow Connector 202"/>
          <p:cNvCxnSpPr>
            <a:endCxn id="182" idx="2"/>
          </p:cNvCxnSpPr>
          <p:nvPr/>
        </p:nvCxnSpPr>
        <p:spPr>
          <a:xfrm rot="16200000" flipV="1">
            <a:off x="8667814" y="2536768"/>
            <a:ext cx="93159" cy="69696"/>
          </a:xfrm>
          <a:prstGeom prst="bentConnector3">
            <a:avLst>
              <a:gd name="adj1" fmla="val 50000"/>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6" name="Elbow Connector 205"/>
          <p:cNvCxnSpPr>
            <a:stCxn id="187" idx="0"/>
            <a:endCxn id="184" idx="2"/>
          </p:cNvCxnSpPr>
          <p:nvPr/>
        </p:nvCxnSpPr>
        <p:spPr>
          <a:xfrm rot="16200000" flipV="1">
            <a:off x="8305303" y="3207734"/>
            <a:ext cx="49019" cy="152400"/>
          </a:xfrm>
          <a:prstGeom prst="bentConnector3">
            <a:avLst>
              <a:gd name="adj1" fmla="val 50000"/>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9" name="Elbow Connector 208"/>
          <p:cNvCxnSpPr/>
          <p:nvPr/>
        </p:nvCxnSpPr>
        <p:spPr>
          <a:xfrm rot="16200000" flipV="1">
            <a:off x="8457703" y="3360134"/>
            <a:ext cx="49019" cy="152400"/>
          </a:xfrm>
          <a:prstGeom prst="bentConnector3">
            <a:avLst>
              <a:gd name="adj1" fmla="val 50000"/>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0" name="Elbow Connector 209"/>
          <p:cNvCxnSpPr>
            <a:stCxn id="186" idx="2"/>
            <a:endCxn id="188" idx="0"/>
          </p:cNvCxnSpPr>
          <p:nvPr/>
        </p:nvCxnSpPr>
        <p:spPr>
          <a:xfrm rot="16200000" flipH="1">
            <a:off x="8454897" y="3354986"/>
            <a:ext cx="209808" cy="1905"/>
          </a:xfrm>
          <a:prstGeom prst="bentConnector3">
            <a:avLst>
              <a:gd name="adj1" fmla="val 50000"/>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3" name="Elbow Connector 212"/>
          <p:cNvCxnSpPr>
            <a:stCxn id="189" idx="2"/>
            <a:endCxn id="188" idx="1"/>
          </p:cNvCxnSpPr>
          <p:nvPr/>
        </p:nvCxnSpPr>
        <p:spPr>
          <a:xfrm rot="5400000">
            <a:off x="8611320" y="3408356"/>
            <a:ext cx="109099" cy="99256"/>
          </a:xfrm>
          <a:prstGeom prst="bentConnector2">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60090160"/>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Domain Analysis Case</a:t>
            </a:r>
            <a:endParaRPr lang="en-GB" dirty="0"/>
          </a:p>
        </p:txBody>
      </p:sp>
      <p:sp>
        <p:nvSpPr>
          <p:cNvPr id="3" name="Content Placeholder 2"/>
          <p:cNvSpPr>
            <a:spLocks noGrp="1"/>
          </p:cNvSpPr>
          <p:nvPr>
            <p:ph idx="1"/>
          </p:nvPr>
        </p:nvSpPr>
        <p:spPr>
          <a:xfrm>
            <a:off x="457200" y="1686570"/>
            <a:ext cx="8229600" cy="614503"/>
          </a:xfrm>
        </p:spPr>
        <p:txBody>
          <a:bodyPr/>
          <a:lstStyle/>
          <a:p>
            <a:pPr marL="0" indent="0">
              <a:buNone/>
            </a:pPr>
            <a:r>
              <a:rPr lang="en-US" sz="2800" dirty="0" smtClean="0"/>
              <a:t>Also </a:t>
            </a:r>
            <a:r>
              <a:rPr lang="en-US" sz="2800" dirty="0" err="1" smtClean="0"/>
              <a:t>behaviour</a:t>
            </a:r>
            <a:r>
              <a:rPr lang="en-US" sz="2800" dirty="0" smtClean="0"/>
              <a:t> exists in domain – as illustration ….</a:t>
            </a:r>
            <a:endParaRPr lang="en-GB" sz="2800" dirty="0"/>
          </a:p>
        </p:txBody>
      </p:sp>
      <p:sp>
        <p:nvSpPr>
          <p:cNvPr id="4" name="Content Placeholder 2"/>
          <p:cNvSpPr txBox="1">
            <a:spLocks/>
          </p:cNvSpPr>
          <p:nvPr/>
        </p:nvSpPr>
        <p:spPr>
          <a:xfrm>
            <a:off x="952123" y="2620616"/>
            <a:ext cx="1188103" cy="524068"/>
          </a:xfrm>
          <a:prstGeom prst="rect">
            <a:avLst/>
          </a:prstGeom>
          <a:ln>
            <a:solidFill>
              <a:schemeClr val="tx1"/>
            </a:solidFill>
          </a:ln>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400" dirty="0" smtClean="0"/>
              <a:t>Student</a:t>
            </a:r>
            <a:endParaRPr lang="en-GB" sz="2400" dirty="0"/>
          </a:p>
        </p:txBody>
      </p:sp>
      <p:sp>
        <p:nvSpPr>
          <p:cNvPr id="5" name="Content Placeholder 2"/>
          <p:cNvSpPr txBox="1">
            <a:spLocks/>
          </p:cNvSpPr>
          <p:nvPr/>
        </p:nvSpPr>
        <p:spPr>
          <a:xfrm>
            <a:off x="2485398" y="2611478"/>
            <a:ext cx="1112250" cy="524068"/>
          </a:xfrm>
          <a:prstGeom prst="rect">
            <a:avLst/>
          </a:prstGeom>
          <a:ln>
            <a:solidFill>
              <a:schemeClr val="tx1"/>
            </a:solidFill>
          </a:ln>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400" dirty="0" smtClean="0"/>
              <a:t>Course</a:t>
            </a:r>
            <a:endParaRPr lang="en-GB" sz="2400" dirty="0"/>
          </a:p>
        </p:txBody>
      </p:sp>
      <p:cxnSp>
        <p:nvCxnSpPr>
          <p:cNvPr id="17" name="Straight Connector 16"/>
          <p:cNvCxnSpPr/>
          <p:nvPr/>
        </p:nvCxnSpPr>
        <p:spPr>
          <a:xfrm flipH="1" flipV="1">
            <a:off x="1589498" y="3135547"/>
            <a:ext cx="8299" cy="2721591"/>
          </a:xfrm>
          <a:prstGeom prst="line">
            <a:avLst/>
          </a:prstGeom>
        </p:spPr>
        <p:style>
          <a:lnRef idx="2">
            <a:schemeClr val="accent1"/>
          </a:lnRef>
          <a:fillRef idx="0">
            <a:schemeClr val="accent1"/>
          </a:fillRef>
          <a:effectRef idx="1">
            <a:schemeClr val="accent1"/>
          </a:effectRef>
          <a:fontRef idx="minor">
            <a:schemeClr val="tx1"/>
          </a:fontRef>
        </p:style>
      </p:cxnSp>
      <p:sp>
        <p:nvSpPr>
          <p:cNvPr id="29" name="Content Placeholder 2"/>
          <p:cNvSpPr txBox="1">
            <a:spLocks/>
          </p:cNvSpPr>
          <p:nvPr/>
        </p:nvSpPr>
        <p:spPr>
          <a:xfrm>
            <a:off x="7459013" y="2611478"/>
            <a:ext cx="976458" cy="524068"/>
          </a:xfrm>
          <a:prstGeom prst="rect">
            <a:avLst/>
          </a:prstGeom>
          <a:ln>
            <a:solidFill>
              <a:schemeClr val="tx1"/>
            </a:solidFill>
          </a:ln>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400" dirty="0" smtClean="0"/>
              <a:t>Exam</a:t>
            </a:r>
            <a:endParaRPr lang="en-GB" sz="2400" dirty="0"/>
          </a:p>
        </p:txBody>
      </p:sp>
      <p:sp>
        <p:nvSpPr>
          <p:cNvPr id="55" name="Content Placeholder 2"/>
          <p:cNvSpPr txBox="1">
            <a:spLocks/>
          </p:cNvSpPr>
          <p:nvPr/>
        </p:nvSpPr>
        <p:spPr>
          <a:xfrm>
            <a:off x="3862272" y="2611478"/>
            <a:ext cx="1164178" cy="524068"/>
          </a:xfrm>
          <a:prstGeom prst="rect">
            <a:avLst/>
          </a:prstGeom>
          <a:ln>
            <a:solidFill>
              <a:schemeClr val="tx1"/>
            </a:solidFill>
          </a:ln>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400" dirty="0" smtClean="0"/>
              <a:t>Lecture</a:t>
            </a:r>
            <a:endParaRPr lang="en-GB" sz="2400" dirty="0"/>
          </a:p>
        </p:txBody>
      </p:sp>
      <p:cxnSp>
        <p:nvCxnSpPr>
          <p:cNvPr id="27" name="Straight Connector 26"/>
          <p:cNvCxnSpPr/>
          <p:nvPr/>
        </p:nvCxnSpPr>
        <p:spPr>
          <a:xfrm flipV="1">
            <a:off x="1577009" y="3591339"/>
            <a:ext cx="1449589" cy="13254"/>
          </a:xfrm>
          <a:prstGeom prst="line">
            <a:avLst/>
          </a:prstGeom>
          <a:ln>
            <a:tailEnd type="triangle" w="lg" len="lg"/>
          </a:ln>
        </p:spPr>
        <p:style>
          <a:lnRef idx="2">
            <a:schemeClr val="accent1"/>
          </a:lnRef>
          <a:fillRef idx="0">
            <a:schemeClr val="accent1"/>
          </a:fillRef>
          <a:effectRef idx="1">
            <a:schemeClr val="accent1"/>
          </a:effectRef>
          <a:fontRef idx="minor">
            <a:schemeClr val="tx1"/>
          </a:fontRef>
        </p:style>
      </p:cxnSp>
      <p:sp>
        <p:nvSpPr>
          <p:cNvPr id="45" name="TextBox 44"/>
          <p:cNvSpPr txBox="1"/>
          <p:nvPr/>
        </p:nvSpPr>
        <p:spPr>
          <a:xfrm>
            <a:off x="1874270" y="3191229"/>
            <a:ext cx="786497" cy="400110"/>
          </a:xfrm>
          <a:prstGeom prst="rect">
            <a:avLst/>
          </a:prstGeom>
          <a:noFill/>
        </p:spPr>
        <p:txBody>
          <a:bodyPr wrap="none" rtlCol="0">
            <a:spAutoFit/>
          </a:bodyPr>
          <a:lstStyle/>
          <a:p>
            <a:r>
              <a:rPr lang="en-US" sz="2000" dirty="0" smtClean="0"/>
              <a:t>enroll</a:t>
            </a:r>
            <a:endParaRPr lang="en-GB" sz="2400" dirty="0"/>
          </a:p>
        </p:txBody>
      </p:sp>
      <p:cxnSp>
        <p:nvCxnSpPr>
          <p:cNvPr id="46" name="Straight Connector 45"/>
          <p:cNvCxnSpPr/>
          <p:nvPr/>
        </p:nvCxnSpPr>
        <p:spPr>
          <a:xfrm flipH="1" flipV="1">
            <a:off x="3026598" y="3135546"/>
            <a:ext cx="8299" cy="2721591"/>
          </a:xfrm>
          <a:prstGeom prst="line">
            <a:avLst/>
          </a:prstGeom>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flipH="1" flipV="1">
            <a:off x="4456089" y="3135546"/>
            <a:ext cx="8299" cy="2721591"/>
          </a:xfrm>
          <a:prstGeom prst="line">
            <a:avLst/>
          </a:prstGeom>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1597797" y="4009731"/>
            <a:ext cx="2866591" cy="0"/>
          </a:xfrm>
          <a:prstGeom prst="line">
            <a:avLst/>
          </a:prstGeom>
          <a:ln>
            <a:tailEnd type="triangle" w="lg" len="lg"/>
          </a:ln>
        </p:spPr>
        <p:style>
          <a:lnRef idx="2">
            <a:schemeClr val="accent1"/>
          </a:lnRef>
          <a:fillRef idx="0">
            <a:schemeClr val="accent1"/>
          </a:fillRef>
          <a:effectRef idx="1">
            <a:schemeClr val="accent1"/>
          </a:effectRef>
          <a:fontRef idx="minor">
            <a:schemeClr val="tx1"/>
          </a:fontRef>
        </p:style>
      </p:cxnSp>
      <p:sp>
        <p:nvSpPr>
          <p:cNvPr id="51" name="TextBox 50"/>
          <p:cNvSpPr txBox="1"/>
          <p:nvPr/>
        </p:nvSpPr>
        <p:spPr>
          <a:xfrm>
            <a:off x="3256723" y="3609621"/>
            <a:ext cx="902457" cy="400110"/>
          </a:xfrm>
          <a:prstGeom prst="rect">
            <a:avLst/>
          </a:prstGeom>
          <a:noFill/>
        </p:spPr>
        <p:txBody>
          <a:bodyPr wrap="square" rtlCol="0">
            <a:spAutoFit/>
          </a:bodyPr>
          <a:lstStyle/>
          <a:p>
            <a:r>
              <a:rPr lang="en-US" sz="2000" dirty="0" smtClean="0"/>
              <a:t>attend</a:t>
            </a:r>
            <a:endParaRPr lang="en-GB" sz="2400" dirty="0"/>
          </a:p>
        </p:txBody>
      </p:sp>
      <p:cxnSp>
        <p:nvCxnSpPr>
          <p:cNvPr id="52" name="Straight Connector 51"/>
          <p:cNvCxnSpPr/>
          <p:nvPr/>
        </p:nvCxnSpPr>
        <p:spPr>
          <a:xfrm>
            <a:off x="1597797" y="4977173"/>
            <a:ext cx="2866591" cy="0"/>
          </a:xfrm>
          <a:prstGeom prst="line">
            <a:avLst/>
          </a:prstGeom>
          <a:ln>
            <a:tailEnd type="triangle" w="lg" len="lg"/>
          </a:ln>
        </p:spPr>
        <p:style>
          <a:lnRef idx="2">
            <a:schemeClr val="accent1"/>
          </a:lnRef>
          <a:fillRef idx="0">
            <a:schemeClr val="accent1"/>
          </a:fillRef>
          <a:effectRef idx="1">
            <a:schemeClr val="accent1"/>
          </a:effectRef>
          <a:fontRef idx="minor">
            <a:schemeClr val="tx1"/>
          </a:fontRef>
        </p:style>
      </p:cxnSp>
      <p:sp>
        <p:nvSpPr>
          <p:cNvPr id="53" name="TextBox 52"/>
          <p:cNvSpPr txBox="1"/>
          <p:nvPr/>
        </p:nvSpPr>
        <p:spPr>
          <a:xfrm>
            <a:off x="3256723" y="4607207"/>
            <a:ext cx="902457" cy="400110"/>
          </a:xfrm>
          <a:prstGeom prst="rect">
            <a:avLst/>
          </a:prstGeom>
          <a:noFill/>
        </p:spPr>
        <p:txBody>
          <a:bodyPr wrap="square" rtlCol="0">
            <a:spAutoFit/>
          </a:bodyPr>
          <a:lstStyle/>
          <a:p>
            <a:r>
              <a:rPr lang="en-US" sz="2000" dirty="0" smtClean="0"/>
              <a:t>attend</a:t>
            </a:r>
            <a:endParaRPr lang="en-GB" sz="2400" dirty="0"/>
          </a:p>
        </p:txBody>
      </p:sp>
      <p:cxnSp>
        <p:nvCxnSpPr>
          <p:cNvPr id="54" name="Straight Connector 53"/>
          <p:cNvCxnSpPr/>
          <p:nvPr/>
        </p:nvCxnSpPr>
        <p:spPr>
          <a:xfrm flipH="1" flipV="1">
            <a:off x="7986171" y="3135546"/>
            <a:ext cx="8299" cy="2721591"/>
          </a:xfrm>
          <a:prstGeom prst="line">
            <a:avLst/>
          </a:prstGeom>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a:off x="1597797" y="5385508"/>
            <a:ext cx="6396673" cy="0"/>
          </a:xfrm>
          <a:prstGeom prst="line">
            <a:avLst/>
          </a:prstGeom>
          <a:ln>
            <a:tailEnd type="triangle" w="lg" len="lg"/>
          </a:ln>
        </p:spPr>
        <p:style>
          <a:lnRef idx="2">
            <a:schemeClr val="accent1"/>
          </a:lnRef>
          <a:fillRef idx="0">
            <a:schemeClr val="accent1"/>
          </a:fillRef>
          <a:effectRef idx="1">
            <a:schemeClr val="accent1"/>
          </a:effectRef>
          <a:fontRef idx="minor">
            <a:schemeClr val="tx1"/>
          </a:fontRef>
        </p:style>
      </p:cxnSp>
      <p:sp>
        <p:nvSpPr>
          <p:cNvPr id="57" name="TextBox 56"/>
          <p:cNvSpPr txBox="1"/>
          <p:nvPr/>
        </p:nvSpPr>
        <p:spPr>
          <a:xfrm>
            <a:off x="7025341" y="4972146"/>
            <a:ext cx="902457" cy="400110"/>
          </a:xfrm>
          <a:prstGeom prst="rect">
            <a:avLst/>
          </a:prstGeom>
          <a:noFill/>
        </p:spPr>
        <p:txBody>
          <a:bodyPr wrap="square" rtlCol="0">
            <a:spAutoFit/>
          </a:bodyPr>
          <a:lstStyle/>
          <a:p>
            <a:r>
              <a:rPr lang="en-US" sz="2000" dirty="0" smtClean="0"/>
              <a:t>writes</a:t>
            </a:r>
            <a:endParaRPr lang="en-GB" sz="2400" dirty="0"/>
          </a:p>
        </p:txBody>
      </p:sp>
      <p:sp>
        <p:nvSpPr>
          <p:cNvPr id="60" name="Content Placeholder 2"/>
          <p:cNvSpPr txBox="1">
            <a:spLocks/>
          </p:cNvSpPr>
          <p:nvPr/>
        </p:nvSpPr>
        <p:spPr>
          <a:xfrm>
            <a:off x="5670371" y="2611478"/>
            <a:ext cx="1226579" cy="524068"/>
          </a:xfrm>
          <a:prstGeom prst="rect">
            <a:avLst/>
          </a:prstGeom>
          <a:ln>
            <a:solidFill>
              <a:schemeClr val="tx1"/>
            </a:solidFill>
          </a:ln>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400" dirty="0" smtClean="0"/>
              <a:t>Exercise</a:t>
            </a:r>
            <a:endParaRPr lang="en-GB" sz="2400" dirty="0"/>
          </a:p>
        </p:txBody>
      </p:sp>
      <p:cxnSp>
        <p:nvCxnSpPr>
          <p:cNvPr id="61" name="Straight Connector 60"/>
          <p:cNvCxnSpPr/>
          <p:nvPr/>
        </p:nvCxnSpPr>
        <p:spPr>
          <a:xfrm flipH="1" flipV="1">
            <a:off x="6197530" y="3135546"/>
            <a:ext cx="8299" cy="2721591"/>
          </a:xfrm>
          <a:prstGeom prst="line">
            <a:avLst/>
          </a:prstGeom>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a:off x="1562788" y="4493031"/>
            <a:ext cx="4643041" cy="0"/>
          </a:xfrm>
          <a:prstGeom prst="line">
            <a:avLst/>
          </a:prstGeom>
          <a:ln>
            <a:tailEnd type="triangle" w="lg" len="lg"/>
          </a:ln>
        </p:spPr>
        <p:style>
          <a:lnRef idx="2">
            <a:schemeClr val="accent1"/>
          </a:lnRef>
          <a:fillRef idx="0">
            <a:schemeClr val="accent1"/>
          </a:fillRef>
          <a:effectRef idx="1">
            <a:schemeClr val="accent1"/>
          </a:effectRef>
          <a:fontRef idx="minor">
            <a:schemeClr val="tx1"/>
          </a:fontRef>
        </p:style>
      </p:cxnSp>
      <p:sp>
        <p:nvSpPr>
          <p:cNvPr id="63" name="TextBox 62"/>
          <p:cNvSpPr txBox="1"/>
          <p:nvPr/>
        </p:nvSpPr>
        <p:spPr>
          <a:xfrm>
            <a:off x="4869320" y="4085879"/>
            <a:ext cx="902457" cy="400110"/>
          </a:xfrm>
          <a:prstGeom prst="rect">
            <a:avLst/>
          </a:prstGeom>
          <a:noFill/>
        </p:spPr>
        <p:txBody>
          <a:bodyPr wrap="square" rtlCol="0">
            <a:spAutoFit/>
          </a:bodyPr>
          <a:lstStyle/>
          <a:p>
            <a:r>
              <a:rPr lang="en-US" sz="2000" dirty="0" smtClean="0"/>
              <a:t>makes</a:t>
            </a:r>
            <a:endParaRPr lang="en-GB" sz="2400" dirty="0"/>
          </a:p>
        </p:txBody>
      </p:sp>
      <p:sp>
        <p:nvSpPr>
          <p:cNvPr id="65" name="Content Placeholder 2"/>
          <p:cNvSpPr txBox="1">
            <a:spLocks/>
          </p:cNvSpPr>
          <p:nvPr/>
        </p:nvSpPr>
        <p:spPr>
          <a:xfrm>
            <a:off x="329561" y="6020926"/>
            <a:ext cx="8229600" cy="614503"/>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2400" dirty="0" smtClean="0"/>
              <a:t>Other modeling languages can be used for </a:t>
            </a:r>
            <a:br>
              <a:rPr lang="en-US" sz="2400" dirty="0" smtClean="0"/>
            </a:br>
            <a:r>
              <a:rPr lang="en-US" sz="2400" dirty="0" smtClean="0"/>
              <a:t>describing the </a:t>
            </a:r>
            <a:r>
              <a:rPr lang="en-US" sz="2400" dirty="0" err="1" smtClean="0"/>
              <a:t>behaviour</a:t>
            </a:r>
            <a:r>
              <a:rPr lang="en-US" sz="2400" dirty="0" smtClean="0"/>
              <a:t>(e.g. activity diagrams)</a:t>
            </a:r>
            <a:endParaRPr lang="en-GB" sz="2400" dirty="0"/>
          </a:p>
        </p:txBody>
      </p:sp>
    </p:spTree>
    <p:extLst>
      <p:ext uri="{BB962C8B-B14F-4D97-AF65-F5344CB8AC3E}">
        <p14:creationId xmlns:p14="http://schemas.microsoft.com/office/powerpoint/2010/main" val="16264733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421" y="458788"/>
            <a:ext cx="9101579" cy="695996"/>
          </a:xfrm>
        </p:spPr>
        <p:txBody>
          <a:bodyPr>
            <a:normAutofit/>
          </a:bodyPr>
          <a:lstStyle/>
          <a:p>
            <a:r>
              <a:rPr lang="en-US" sz="3600" b="1" dirty="0">
                <a:latin typeface="Corbel" panose="020B0503020204020204" pitchFamily="34" charset="0"/>
              </a:rPr>
              <a:t>What makes a good analysis?</a:t>
            </a:r>
            <a:endParaRPr lang="en-GB" sz="3600" b="1" dirty="0">
              <a:latin typeface="Corbel" panose="020B0503020204020204" pitchFamily="34" charset="0"/>
            </a:endParaRPr>
          </a:p>
        </p:txBody>
      </p:sp>
    </p:spTree>
    <p:extLst>
      <p:ext uri="{BB962C8B-B14F-4D97-AF65-F5344CB8AC3E}">
        <p14:creationId xmlns:p14="http://schemas.microsoft.com/office/powerpoint/2010/main" val="42914480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048" y="568516"/>
            <a:ext cx="8229600" cy="793940"/>
          </a:xfrm>
        </p:spPr>
        <p:txBody>
          <a:bodyPr>
            <a:noAutofit/>
          </a:bodyPr>
          <a:lstStyle/>
          <a:p>
            <a:pPr algn="l"/>
            <a:r>
              <a:rPr lang="en-GB" sz="3200" dirty="0"/>
              <a:t>From: Jorge Luis Borges</a:t>
            </a:r>
            <a:br>
              <a:rPr lang="en-GB" sz="3200" dirty="0"/>
            </a:br>
            <a:r>
              <a:rPr lang="en-GB" sz="3200" dirty="0"/>
              <a:t>"El </a:t>
            </a:r>
            <a:r>
              <a:rPr lang="en-GB" sz="3200" dirty="0" err="1"/>
              <a:t>idioma</a:t>
            </a:r>
            <a:r>
              <a:rPr lang="en-GB" sz="3200" dirty="0"/>
              <a:t> </a:t>
            </a:r>
            <a:r>
              <a:rPr lang="en-GB" sz="3200" dirty="0" err="1"/>
              <a:t>analitico</a:t>
            </a:r>
            <a:r>
              <a:rPr lang="en-GB" sz="3200" dirty="0"/>
              <a:t> de John Wilkins"</a:t>
            </a:r>
          </a:p>
        </p:txBody>
      </p:sp>
      <p:sp>
        <p:nvSpPr>
          <p:cNvPr id="3" name="Content Placeholder 2"/>
          <p:cNvSpPr>
            <a:spLocks noGrp="1"/>
          </p:cNvSpPr>
          <p:nvPr>
            <p:ph idx="1"/>
          </p:nvPr>
        </p:nvSpPr>
        <p:spPr>
          <a:xfrm>
            <a:off x="457200" y="1472184"/>
            <a:ext cx="6702552" cy="1197864"/>
          </a:xfrm>
        </p:spPr>
        <p:txBody>
          <a:bodyPr>
            <a:normAutofit fontScale="92500" lnSpcReduction="20000"/>
          </a:bodyPr>
          <a:lstStyle/>
          <a:p>
            <a:pPr marL="0" indent="0">
              <a:buNone/>
            </a:pPr>
            <a:r>
              <a:rPr lang="en-GB" sz="2200" dirty="0"/>
              <a:t>“A certain Chinese </a:t>
            </a:r>
            <a:r>
              <a:rPr lang="en-GB" sz="2200" dirty="0" smtClean="0"/>
              <a:t>encyclopaedia," </a:t>
            </a:r>
            <a:r>
              <a:rPr lang="en-GB" sz="2200" dirty="0"/>
              <a:t>likely fictitious, but attributed to Franz Kuhn, called the</a:t>
            </a:r>
          </a:p>
          <a:p>
            <a:pPr marL="0" indent="0" algn="ctr">
              <a:buNone/>
            </a:pPr>
            <a:r>
              <a:rPr lang="en-GB" sz="2200" i="1" dirty="0">
                <a:hlinkClick r:id="rId2"/>
              </a:rPr>
              <a:t>Celestial Emporium of Benevolent Knowledge</a:t>
            </a:r>
            <a:endParaRPr lang="en-GB" sz="2200" i="1" dirty="0"/>
          </a:p>
          <a:p>
            <a:pPr marL="0" indent="0">
              <a:buNone/>
            </a:pPr>
            <a:r>
              <a:rPr lang="en-GB" sz="2200" dirty="0"/>
              <a:t>said to divide animals into “</a:t>
            </a:r>
          </a:p>
        </p:txBody>
      </p:sp>
      <p:pic>
        <p:nvPicPr>
          <p:cNvPr id="6" name="Picture 5"/>
          <p:cNvPicPr>
            <a:picLocks noChangeAspect="1"/>
          </p:cNvPicPr>
          <p:nvPr/>
        </p:nvPicPr>
        <p:blipFill rotWithShape="1">
          <a:blip r:embed="rId3"/>
          <a:srcRect t="18220"/>
          <a:stretch/>
        </p:blipFill>
        <p:spPr>
          <a:xfrm>
            <a:off x="7131798" y="338329"/>
            <a:ext cx="1628154" cy="1892808"/>
          </a:xfrm>
          <a:prstGeom prst="rect">
            <a:avLst/>
          </a:prstGeom>
          <a:effectLst>
            <a:outerShdw blurRad="63500" sx="102000" sy="102000" algn="ctr" rotWithShape="0">
              <a:prstClr val="black">
                <a:alpha val="40000"/>
              </a:prstClr>
            </a:outerShdw>
          </a:effectLst>
        </p:spPr>
      </p:pic>
      <p:pic>
        <p:nvPicPr>
          <p:cNvPr id="7" name="Picture 2" descr="Image result for Celestial Emporium of Benevolent Knowled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3624" y="2670048"/>
            <a:ext cx="5888736" cy="4168002"/>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31580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24469"/>
            <a:ext cx="8229600" cy="5368561"/>
          </a:xfrm>
        </p:spPr>
        <p:txBody>
          <a:bodyPr>
            <a:normAutofit/>
          </a:bodyPr>
          <a:lstStyle/>
          <a:p>
            <a:pPr marL="0" indent="0">
              <a:buNone/>
            </a:pPr>
            <a:r>
              <a:rPr lang="en-US" sz="2400" dirty="0">
                <a:latin typeface="Corbel" panose="020B0503020204020204" pitchFamily="34" charset="0"/>
              </a:rPr>
              <a:t>Correct Scope</a:t>
            </a:r>
          </a:p>
          <a:p>
            <a:pPr marL="0" indent="0">
              <a:buNone/>
            </a:pPr>
            <a:endParaRPr lang="en-US" sz="2400" dirty="0">
              <a:latin typeface="Corbel" panose="020B0503020204020204" pitchFamily="34" charset="0"/>
            </a:endParaRPr>
          </a:p>
          <a:p>
            <a:pPr marL="0" indent="0">
              <a:buNone/>
            </a:pPr>
            <a:r>
              <a:rPr lang="en-US" sz="2400" dirty="0">
                <a:latin typeface="Corbel" panose="020B0503020204020204" pitchFamily="34" charset="0"/>
              </a:rPr>
              <a:t>Complete</a:t>
            </a:r>
          </a:p>
          <a:p>
            <a:pPr marL="0" indent="0">
              <a:buNone/>
            </a:pPr>
            <a:endParaRPr lang="en-US" sz="2400" dirty="0">
              <a:latin typeface="Corbel" panose="020B0503020204020204" pitchFamily="34" charset="0"/>
            </a:endParaRPr>
          </a:p>
          <a:p>
            <a:pPr marL="0" indent="0">
              <a:buNone/>
            </a:pPr>
            <a:r>
              <a:rPr lang="en-US" sz="2400" dirty="0">
                <a:latin typeface="Corbel" panose="020B0503020204020204" pitchFamily="34" charset="0"/>
              </a:rPr>
              <a:t>Consistent</a:t>
            </a:r>
          </a:p>
          <a:p>
            <a:pPr marL="0" indent="0">
              <a:buNone/>
            </a:pPr>
            <a:endParaRPr lang="en-US" sz="2400" dirty="0">
              <a:latin typeface="Corbel" panose="020B0503020204020204" pitchFamily="34" charset="0"/>
            </a:endParaRPr>
          </a:p>
          <a:p>
            <a:pPr marL="0" indent="0">
              <a:buNone/>
            </a:pPr>
            <a:r>
              <a:rPr lang="en-US" sz="2400" dirty="0">
                <a:latin typeface="Corbel" panose="020B0503020204020204" pitchFamily="34" charset="0"/>
              </a:rPr>
              <a:t>Systematic</a:t>
            </a:r>
          </a:p>
          <a:p>
            <a:pPr marL="0" indent="0">
              <a:buNone/>
            </a:pPr>
            <a:endParaRPr lang="en-US" sz="2400" dirty="0">
              <a:latin typeface="Corbel" panose="020B0503020204020204" pitchFamily="34" charset="0"/>
            </a:endParaRPr>
          </a:p>
          <a:p>
            <a:pPr marL="0" indent="0">
              <a:buNone/>
            </a:pPr>
            <a:r>
              <a:rPr lang="en-US" sz="2400" dirty="0">
                <a:latin typeface="Corbel" panose="020B0503020204020204" pitchFamily="34" charset="0"/>
              </a:rPr>
              <a:t>Typically performed by an expert in the domain.</a:t>
            </a:r>
          </a:p>
          <a:p>
            <a:pPr marL="0" indent="0">
              <a:buNone/>
            </a:pPr>
            <a:r>
              <a:rPr lang="en-US" sz="2400" dirty="0">
                <a:latin typeface="Corbel" panose="020B0503020204020204" pitchFamily="34" charset="0"/>
              </a:rPr>
              <a:t>Domain analysist in finance/banking are not automatically good domain analysis in automotive.</a:t>
            </a:r>
          </a:p>
          <a:p>
            <a:pPr marL="0" indent="0">
              <a:buNone/>
            </a:pPr>
            <a:endParaRPr lang="en-US" sz="2400" dirty="0">
              <a:latin typeface="Corbel" panose="020B0503020204020204" pitchFamily="34" charset="0"/>
            </a:endParaRPr>
          </a:p>
          <a:p>
            <a:pPr marL="0" indent="0">
              <a:buNone/>
            </a:pPr>
            <a:endParaRPr lang="en-US" sz="2400" dirty="0">
              <a:latin typeface="Corbel" panose="020B0503020204020204" pitchFamily="34" charset="0"/>
            </a:endParaRPr>
          </a:p>
        </p:txBody>
      </p:sp>
      <p:sp>
        <p:nvSpPr>
          <p:cNvPr id="4" name="Title 1"/>
          <p:cNvSpPr txBox="1">
            <a:spLocks/>
          </p:cNvSpPr>
          <p:nvPr/>
        </p:nvSpPr>
        <p:spPr>
          <a:xfrm>
            <a:off x="21210" y="528697"/>
            <a:ext cx="9101579" cy="69599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b="1" dirty="0">
                <a:latin typeface="Corbel" panose="020B0503020204020204" pitchFamily="34" charset="0"/>
              </a:rPr>
              <a:t>What makes a good analysis?</a:t>
            </a:r>
            <a:endParaRPr lang="en-GB" sz="3600" b="1" dirty="0">
              <a:latin typeface="Corbel" panose="020B0503020204020204" pitchFamily="34" charset="0"/>
            </a:endParaRPr>
          </a:p>
        </p:txBody>
      </p:sp>
    </p:spTree>
    <p:extLst>
      <p:ext uri="{BB962C8B-B14F-4D97-AF65-F5344CB8AC3E}">
        <p14:creationId xmlns:p14="http://schemas.microsoft.com/office/powerpoint/2010/main" val="21141753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24469"/>
            <a:ext cx="8229600" cy="5368561"/>
          </a:xfrm>
        </p:spPr>
        <p:txBody>
          <a:bodyPr>
            <a:normAutofit/>
          </a:bodyPr>
          <a:lstStyle/>
          <a:p>
            <a:pPr marL="0" indent="0">
              <a:buNone/>
            </a:pPr>
            <a:r>
              <a:rPr lang="en-US" sz="2400" dirty="0" smtClean="0">
                <a:latin typeface="Corbel" panose="020B0503020204020204" pitchFamily="34" charset="0"/>
              </a:rPr>
              <a:t>Creat</a:t>
            </a:r>
            <a:r>
              <a:rPr lang="en-US" sz="2400" dirty="0" smtClean="0">
                <a:latin typeface="Corbel" panose="020B0503020204020204" pitchFamily="34" charset="0"/>
              </a:rPr>
              <a:t>e a domain model for the following case description:</a:t>
            </a:r>
          </a:p>
          <a:p>
            <a:pPr marL="0" indent="0">
              <a:buNone/>
            </a:pPr>
            <a:endParaRPr lang="en-US" sz="2400" dirty="0">
              <a:latin typeface="Corbel" panose="020B0503020204020204" pitchFamily="34" charset="0"/>
            </a:endParaRPr>
          </a:p>
          <a:p>
            <a:pPr marL="0" indent="0">
              <a:buNone/>
            </a:pPr>
            <a:r>
              <a:rPr lang="en-US" sz="2400" dirty="0" smtClean="0">
                <a:latin typeface="Corbel" panose="020B0503020204020204" pitchFamily="34" charset="0"/>
              </a:rPr>
              <a:t>It </a:t>
            </a:r>
            <a:r>
              <a:rPr lang="en-US" sz="2400" dirty="0">
                <a:latin typeface="Corbel" panose="020B0503020204020204" pitchFamily="34" charset="0"/>
              </a:rPr>
              <a:t>is Tuesday-afternoon and Sarah walks into the office of the </a:t>
            </a:r>
            <a:r>
              <a:rPr lang="en-US" sz="2400" dirty="0" err="1">
                <a:latin typeface="Corbel" panose="020B0503020204020204" pitchFamily="34" charset="0"/>
              </a:rPr>
              <a:t>SuperFly</a:t>
            </a:r>
            <a:r>
              <a:rPr lang="en-US" sz="2400" dirty="0">
                <a:latin typeface="Corbel" panose="020B0503020204020204" pitchFamily="34" charset="0"/>
              </a:rPr>
              <a:t> Travel Company on a </a:t>
            </a:r>
            <a:r>
              <a:rPr lang="en-US" sz="2400" dirty="0" err="1">
                <a:latin typeface="Corbel" panose="020B0503020204020204" pitchFamily="34" charset="0"/>
              </a:rPr>
              <a:t>Avenyn</a:t>
            </a:r>
            <a:r>
              <a:rPr lang="en-US" sz="2400" dirty="0">
                <a:latin typeface="Corbel" panose="020B0503020204020204" pitchFamily="34" charset="0"/>
              </a:rPr>
              <a:t> in Gothenburg. She opens the door and draws a ticket. Sara is 24 years also and would like to visit her grandmother Ana who is 77 years old and lives in Rotterdam. Sara is interested in booking a flight from Gothenburg to Amsterdam.  When driving by road, the distance from Gothenburg to Amsterdam is about 1096 kilometers. From Amsterdam she will take the train to Rotterdam. Sara is known amongst her friends for being very flexible. However, she has a preference for pink airplanes.</a:t>
            </a:r>
          </a:p>
        </p:txBody>
      </p:sp>
      <p:sp>
        <p:nvSpPr>
          <p:cNvPr id="4" name="Title 1"/>
          <p:cNvSpPr txBox="1">
            <a:spLocks/>
          </p:cNvSpPr>
          <p:nvPr/>
        </p:nvSpPr>
        <p:spPr>
          <a:xfrm>
            <a:off x="21210" y="528697"/>
            <a:ext cx="9101579" cy="69599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b="1" dirty="0">
                <a:latin typeface="Corbel" panose="020B0503020204020204" pitchFamily="34" charset="0"/>
              </a:rPr>
              <a:t>Exercise</a:t>
            </a:r>
            <a:endParaRPr lang="en-GB" sz="3600" b="1" dirty="0">
              <a:latin typeface="Corbel" panose="020B0503020204020204" pitchFamily="34" charset="0"/>
            </a:endParaRPr>
          </a:p>
        </p:txBody>
      </p:sp>
    </p:spTree>
    <p:extLst>
      <p:ext uri="{BB962C8B-B14F-4D97-AF65-F5344CB8AC3E}">
        <p14:creationId xmlns:p14="http://schemas.microsoft.com/office/powerpoint/2010/main" val="7442589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24469"/>
            <a:ext cx="8229600" cy="5368561"/>
          </a:xfrm>
        </p:spPr>
        <p:txBody>
          <a:bodyPr>
            <a:normAutofit/>
          </a:bodyPr>
          <a:lstStyle/>
          <a:p>
            <a:pPr marL="0" indent="0">
              <a:buNone/>
            </a:pPr>
            <a:r>
              <a:rPr lang="en-US" sz="2400" dirty="0">
                <a:latin typeface="Corbel" panose="020B0503020204020204" pitchFamily="34" charset="0"/>
              </a:rPr>
              <a:t>Requirements Engineering</a:t>
            </a:r>
          </a:p>
          <a:p>
            <a:pPr marL="0" indent="0">
              <a:buNone/>
            </a:pPr>
            <a:r>
              <a:rPr lang="en-US" sz="2400" dirty="0">
                <a:latin typeface="Corbel" panose="020B0503020204020204" pitchFamily="34" charset="0"/>
              </a:rPr>
              <a:t>	- documentation</a:t>
            </a:r>
          </a:p>
          <a:p>
            <a:pPr marL="0" indent="0">
              <a:buNone/>
            </a:pPr>
            <a:r>
              <a:rPr lang="en-US" sz="2400" dirty="0">
                <a:latin typeface="Corbel" panose="020B0503020204020204" pitchFamily="34" charset="0"/>
              </a:rPr>
              <a:t>	- interviews</a:t>
            </a:r>
          </a:p>
          <a:p>
            <a:pPr marL="0" indent="0">
              <a:buNone/>
            </a:pPr>
            <a:r>
              <a:rPr lang="en-US" sz="2400" dirty="0">
                <a:latin typeface="Corbel" panose="020B0503020204020204" pitchFamily="34" charset="0"/>
              </a:rPr>
              <a:t>	- observation of existing system/processes</a:t>
            </a:r>
          </a:p>
          <a:p>
            <a:pPr marL="0" indent="0">
              <a:buNone/>
            </a:pPr>
            <a:r>
              <a:rPr lang="en-US" sz="2400" dirty="0">
                <a:latin typeface="Corbel" panose="020B0503020204020204" pitchFamily="34" charset="0"/>
              </a:rPr>
              <a:t>	- prototyping</a:t>
            </a:r>
          </a:p>
          <a:p>
            <a:pPr marL="0" indent="0">
              <a:buNone/>
            </a:pPr>
            <a:r>
              <a:rPr lang="en-US" sz="2400" dirty="0">
                <a:latin typeface="Corbel" panose="020B0503020204020204" pitchFamily="34" charset="0"/>
              </a:rPr>
              <a:t>	- storyboarding</a:t>
            </a:r>
          </a:p>
          <a:p>
            <a:pPr marL="0" indent="0">
              <a:buNone/>
            </a:pPr>
            <a:r>
              <a:rPr lang="en-US" sz="2400" dirty="0">
                <a:latin typeface="Corbel" panose="020B0503020204020204" pitchFamily="34" charset="0"/>
              </a:rPr>
              <a:t>	- ….</a:t>
            </a:r>
          </a:p>
        </p:txBody>
      </p:sp>
      <p:sp>
        <p:nvSpPr>
          <p:cNvPr id="4" name="Title 1"/>
          <p:cNvSpPr txBox="1">
            <a:spLocks/>
          </p:cNvSpPr>
          <p:nvPr/>
        </p:nvSpPr>
        <p:spPr>
          <a:xfrm>
            <a:off x="21210" y="528697"/>
            <a:ext cx="9101579" cy="69599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b="1" dirty="0">
                <a:latin typeface="Corbel" panose="020B0503020204020204" pitchFamily="34" charset="0"/>
              </a:rPr>
              <a:t>Acquiring Domain Knowledge</a:t>
            </a:r>
            <a:endParaRPr lang="en-GB" sz="3600" b="1" dirty="0">
              <a:latin typeface="Corbel" panose="020B0503020204020204" pitchFamily="34" charset="0"/>
            </a:endParaRPr>
          </a:p>
        </p:txBody>
      </p:sp>
    </p:spTree>
    <p:extLst>
      <p:ext uri="{BB962C8B-B14F-4D97-AF65-F5344CB8AC3E}">
        <p14:creationId xmlns:p14="http://schemas.microsoft.com/office/powerpoint/2010/main" val="37322931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9E9AEE-AB23-3041-B8D1-F23E397F254A}"/>
              </a:ext>
            </a:extLst>
          </p:cNvPr>
          <p:cNvSpPr>
            <a:spLocks noGrp="1"/>
          </p:cNvSpPr>
          <p:nvPr>
            <p:ph type="title"/>
          </p:nvPr>
        </p:nvSpPr>
        <p:spPr/>
        <p:txBody>
          <a:bodyPr/>
          <a:lstStyle/>
          <a:p>
            <a:r>
              <a:rPr lang="en-US" dirty="0" smtClean="0"/>
              <a:t>Mandatory Reading</a:t>
            </a:r>
            <a:endParaRPr lang="en-US" dirty="0"/>
          </a:p>
        </p:txBody>
      </p:sp>
      <p:sp>
        <p:nvSpPr>
          <p:cNvPr id="3" name="Content Placeholder 2">
            <a:extLst>
              <a:ext uri="{FF2B5EF4-FFF2-40B4-BE49-F238E27FC236}">
                <a16:creationId xmlns:a16="http://schemas.microsoft.com/office/drawing/2014/main" xmlns="" id="{9773A025-4652-3C4E-ABA0-BCB6172231D0}"/>
              </a:ext>
            </a:extLst>
          </p:cNvPr>
          <p:cNvSpPr>
            <a:spLocks noGrp="1"/>
          </p:cNvSpPr>
          <p:nvPr>
            <p:ph idx="1"/>
          </p:nvPr>
        </p:nvSpPr>
        <p:spPr>
          <a:xfrm>
            <a:off x="457200" y="1847343"/>
            <a:ext cx="4821810" cy="4278820"/>
          </a:xfrm>
        </p:spPr>
        <p:txBody>
          <a:bodyPr>
            <a:normAutofit/>
          </a:bodyPr>
          <a:lstStyle/>
          <a:p>
            <a:r>
              <a:rPr lang="en-GB" sz="2400" dirty="0" smtClean="0"/>
              <a:t>Title:</a:t>
            </a:r>
          </a:p>
          <a:p>
            <a:pPr lvl="1"/>
            <a:r>
              <a:rPr lang="en-GB" sz="2000" dirty="0" smtClean="0"/>
              <a:t>Object-Oriented </a:t>
            </a:r>
            <a:r>
              <a:rPr lang="en-GB" sz="2000" dirty="0"/>
              <a:t>Systems Analysis and Design Using UML </a:t>
            </a:r>
            <a:r>
              <a:rPr lang="en-GB" sz="2000" b="1" i="1" dirty="0"/>
              <a:t>4th </a:t>
            </a:r>
            <a:r>
              <a:rPr lang="en-GB" sz="2000" b="1" i="1" dirty="0" smtClean="0"/>
              <a:t>Revised Edition </a:t>
            </a:r>
          </a:p>
          <a:p>
            <a:r>
              <a:rPr lang="en-GB" sz="2400" dirty="0" smtClean="0"/>
              <a:t>Authors:</a:t>
            </a:r>
          </a:p>
          <a:p>
            <a:pPr lvl="1"/>
            <a:r>
              <a:rPr lang="en-GB" sz="2000" dirty="0" smtClean="0"/>
              <a:t>Simon Bennett &amp; Ray Farmer</a:t>
            </a:r>
          </a:p>
          <a:p>
            <a:endParaRPr lang="en-GB" sz="2400" dirty="0"/>
          </a:p>
          <a:p>
            <a:r>
              <a:rPr lang="en-US" sz="2400" dirty="0" smtClean="0"/>
              <a:t>Research papers:</a:t>
            </a:r>
          </a:p>
          <a:p>
            <a:pPr lvl="1"/>
            <a:r>
              <a:rPr lang="en-US" sz="2000" dirty="0" smtClean="0"/>
              <a:t>Characterizing Classes, IEEE Software, by Rebecca </a:t>
            </a:r>
            <a:r>
              <a:rPr lang="en-US" sz="2000" dirty="0" err="1" smtClean="0"/>
              <a:t>Wirf</a:t>
            </a:r>
            <a:r>
              <a:rPr lang="en-US" sz="2000" dirty="0" smtClean="0"/>
              <a:t>-Brocks</a:t>
            </a:r>
          </a:p>
          <a:p>
            <a:pPr lvl="1"/>
            <a:r>
              <a:rPr lang="en-US" sz="2000" dirty="0" smtClean="0"/>
              <a:t>More to </a:t>
            </a:r>
            <a:r>
              <a:rPr lang="en-US" sz="2000" dirty="0"/>
              <a:t>be </a:t>
            </a:r>
            <a:r>
              <a:rPr lang="en-US" sz="2000" dirty="0" smtClean="0"/>
              <a:t>announced</a:t>
            </a:r>
            <a:endParaRPr lang="en-US" sz="2000" dirty="0"/>
          </a:p>
        </p:txBody>
      </p:sp>
      <p:pic>
        <p:nvPicPr>
          <p:cNvPr id="5" name="Picture 4"/>
          <p:cNvPicPr>
            <a:picLocks noChangeAspect="1"/>
          </p:cNvPicPr>
          <p:nvPr/>
        </p:nvPicPr>
        <p:blipFill>
          <a:blip r:embed="rId2"/>
          <a:stretch>
            <a:fillRect/>
          </a:stretch>
        </p:blipFill>
        <p:spPr>
          <a:xfrm>
            <a:off x="5353540" y="1888249"/>
            <a:ext cx="3210711" cy="4197008"/>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40719116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8788"/>
            <a:ext cx="8229600" cy="568734"/>
          </a:xfrm>
        </p:spPr>
        <p:txBody>
          <a:bodyPr>
            <a:normAutofit fontScale="90000"/>
          </a:bodyPr>
          <a:lstStyle/>
          <a:p>
            <a:r>
              <a:rPr lang="en-US" b="1" dirty="0">
                <a:latin typeface="Corbel" panose="020B0503020204020204" pitchFamily="34" charset="0"/>
              </a:rPr>
              <a:t>Model vs Diagram</a:t>
            </a:r>
            <a:endParaRPr lang="en-GB" dirty="0"/>
          </a:p>
        </p:txBody>
      </p:sp>
      <p:sp>
        <p:nvSpPr>
          <p:cNvPr id="3" name="Content Placeholder 2"/>
          <p:cNvSpPr>
            <a:spLocks noGrp="1"/>
          </p:cNvSpPr>
          <p:nvPr>
            <p:ph sz="half" idx="1"/>
          </p:nvPr>
        </p:nvSpPr>
        <p:spPr>
          <a:xfrm>
            <a:off x="457200" y="1097431"/>
            <a:ext cx="4038600" cy="4525963"/>
          </a:xfrm>
        </p:spPr>
        <p:txBody>
          <a:bodyPr>
            <a:normAutofit/>
          </a:bodyPr>
          <a:lstStyle/>
          <a:p>
            <a:pPr marL="0" indent="0">
              <a:buNone/>
            </a:pPr>
            <a:r>
              <a:rPr lang="en-US" b="1" dirty="0">
                <a:latin typeface="Corbel" panose="020B0503020204020204" pitchFamily="34" charset="0"/>
              </a:rPr>
              <a:t>Model</a:t>
            </a:r>
          </a:p>
          <a:p>
            <a:r>
              <a:rPr lang="en-US" sz="2400" dirty="0">
                <a:latin typeface="Corbel" panose="020B0503020204020204" pitchFamily="34" charset="0"/>
              </a:rPr>
              <a:t>Systematic use of well-defined concepts and notation for representation</a:t>
            </a:r>
            <a:br>
              <a:rPr lang="en-US" sz="2400" dirty="0">
                <a:latin typeface="Corbel" panose="020B0503020204020204" pitchFamily="34" charset="0"/>
              </a:rPr>
            </a:br>
            <a:r>
              <a:rPr lang="en-US" sz="2400" dirty="0">
                <a:latin typeface="Corbel" panose="020B0503020204020204" pitchFamily="34" charset="0"/>
              </a:rPr>
              <a:t>(intent is </a:t>
            </a:r>
            <a:r>
              <a:rPr lang="en-US" sz="2400" i="1" dirty="0">
                <a:latin typeface="Corbel" panose="020B0503020204020204" pitchFamily="34" charset="0"/>
              </a:rPr>
              <a:t>to define</a:t>
            </a:r>
            <a:r>
              <a:rPr lang="en-US" sz="2400" dirty="0">
                <a:latin typeface="Corbel" panose="020B0503020204020204" pitchFamily="34" charset="0"/>
              </a:rPr>
              <a:t>)</a:t>
            </a:r>
          </a:p>
          <a:p>
            <a:r>
              <a:rPr lang="en-US" sz="2400" dirty="0">
                <a:latin typeface="Corbel" panose="020B0503020204020204" pitchFamily="34" charset="0"/>
              </a:rPr>
              <a:t>Notation has consistent semantics (meaning)</a:t>
            </a:r>
          </a:p>
          <a:p>
            <a:r>
              <a:rPr lang="en-US" sz="2400" dirty="0">
                <a:latin typeface="Corbel" panose="020B0503020204020204" pitchFamily="34" charset="0"/>
              </a:rPr>
              <a:t>Amenable to (automated) manipulation - such as simulation, analysis – based on meaning of model</a:t>
            </a:r>
          </a:p>
          <a:p>
            <a:pPr marL="0" indent="0">
              <a:buNone/>
            </a:pPr>
            <a:endParaRPr lang="en-US" sz="2400" dirty="0">
              <a:latin typeface="Corbel" panose="020B0503020204020204" pitchFamily="34" charset="0"/>
            </a:endParaRPr>
          </a:p>
        </p:txBody>
      </p:sp>
      <p:sp>
        <p:nvSpPr>
          <p:cNvPr id="5" name="Content Placeholder 4"/>
          <p:cNvSpPr>
            <a:spLocks noGrp="1"/>
          </p:cNvSpPr>
          <p:nvPr>
            <p:ph sz="half" idx="2"/>
          </p:nvPr>
        </p:nvSpPr>
        <p:spPr>
          <a:xfrm>
            <a:off x="4648200" y="1097431"/>
            <a:ext cx="4038600" cy="4525963"/>
          </a:xfrm>
        </p:spPr>
        <p:txBody>
          <a:bodyPr>
            <a:normAutofit/>
          </a:bodyPr>
          <a:lstStyle/>
          <a:p>
            <a:pPr marL="0" indent="0">
              <a:buNone/>
            </a:pPr>
            <a:r>
              <a:rPr lang="en-US" b="1" dirty="0">
                <a:latin typeface="Corbel" panose="020B0503020204020204" pitchFamily="34" charset="0"/>
              </a:rPr>
              <a:t>Diagram</a:t>
            </a:r>
          </a:p>
          <a:p>
            <a:r>
              <a:rPr lang="en-US" sz="2400" dirty="0">
                <a:latin typeface="Corbel" panose="020B0503020204020204" pitchFamily="34" charset="0"/>
              </a:rPr>
              <a:t>Choice of notation to support communication of content </a:t>
            </a:r>
            <a:br>
              <a:rPr lang="en-US" sz="2400" dirty="0">
                <a:latin typeface="Corbel" panose="020B0503020204020204" pitchFamily="34" charset="0"/>
              </a:rPr>
            </a:br>
            <a:r>
              <a:rPr lang="en-US" sz="2400" dirty="0">
                <a:latin typeface="Corbel" panose="020B0503020204020204" pitchFamily="34" charset="0"/>
              </a:rPr>
              <a:t>(intent is </a:t>
            </a:r>
            <a:r>
              <a:rPr lang="en-US" sz="2400" i="1" dirty="0">
                <a:latin typeface="Corbel" panose="020B0503020204020204" pitchFamily="34" charset="0"/>
              </a:rPr>
              <a:t>to communicate</a:t>
            </a:r>
            <a:r>
              <a:rPr lang="en-US" sz="2400" dirty="0">
                <a:latin typeface="Corbel" panose="020B0503020204020204" pitchFamily="34" charset="0"/>
              </a:rPr>
              <a:t>)</a:t>
            </a:r>
          </a:p>
          <a:p>
            <a:r>
              <a:rPr lang="en-US" sz="2400" dirty="0">
                <a:latin typeface="Corbel" panose="020B0503020204020204" pitchFamily="34" charset="0"/>
              </a:rPr>
              <a:t>Notation may be informal, without consistent meaning</a:t>
            </a:r>
            <a:endParaRPr lang="en-GB" sz="2400" dirty="0">
              <a:latin typeface="Corbel" panose="020B0503020204020204" pitchFamily="34" charset="0"/>
            </a:endParaRPr>
          </a:p>
        </p:txBody>
      </p:sp>
      <p:sp>
        <p:nvSpPr>
          <p:cNvPr id="4" name="Title 1"/>
          <p:cNvSpPr txBox="1">
            <a:spLocks/>
          </p:cNvSpPr>
          <p:nvPr/>
        </p:nvSpPr>
        <p:spPr>
          <a:xfrm>
            <a:off x="21210" y="528697"/>
            <a:ext cx="9101579" cy="69599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GB" sz="3600" b="1" dirty="0">
              <a:latin typeface="Corbel" panose="020B0503020204020204" pitchFamily="34" charset="0"/>
            </a:endParaRPr>
          </a:p>
        </p:txBody>
      </p:sp>
      <p:sp>
        <p:nvSpPr>
          <p:cNvPr id="6" name="Content Placeholder 2"/>
          <p:cNvSpPr txBox="1">
            <a:spLocks/>
          </p:cNvSpPr>
          <p:nvPr/>
        </p:nvSpPr>
        <p:spPr>
          <a:xfrm>
            <a:off x="457200" y="5693303"/>
            <a:ext cx="8512404" cy="919906"/>
          </a:xfrm>
          <a:prstGeom prst="rect">
            <a:avLst/>
          </a:prstGeom>
          <a:ln w="38100">
            <a:solidFill>
              <a:schemeClr val="accent6"/>
            </a:solidFill>
          </a:ln>
        </p:spPr>
        <p:txBody>
          <a:bodyPr vert="horz" lIns="91440" tIns="45720" rIns="91440" bIns="45720" rtlCol="0">
            <a:normAutofit fontScale="92500"/>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buFont typeface="Arial"/>
              <a:buNone/>
            </a:pPr>
            <a:r>
              <a:rPr lang="en-US" b="1">
                <a:latin typeface="Corbel" panose="020B0503020204020204" pitchFamily="34" charset="0"/>
              </a:rPr>
              <a:t>It is not just the appearance that distinguishes models and diagrams; more importantly: systematic use of semantics</a:t>
            </a:r>
            <a:endParaRPr lang="en-US" sz="2400">
              <a:latin typeface="Corbel" panose="020B0503020204020204" pitchFamily="34" charset="0"/>
            </a:endParaRPr>
          </a:p>
          <a:p>
            <a:pPr marL="0" indent="0">
              <a:buFont typeface="Arial"/>
              <a:buNone/>
            </a:pPr>
            <a:endParaRPr lang="en-US" sz="2400" dirty="0">
              <a:latin typeface="Corbel" panose="020B0503020204020204" pitchFamily="34" charset="0"/>
            </a:endParaRPr>
          </a:p>
        </p:txBody>
      </p:sp>
    </p:spTree>
    <p:extLst>
      <p:ext uri="{BB962C8B-B14F-4D97-AF65-F5344CB8AC3E}">
        <p14:creationId xmlns:p14="http://schemas.microsoft.com/office/powerpoint/2010/main" val="23291637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6047"/>
            <a:ext cx="8229600" cy="568734"/>
          </a:xfrm>
        </p:spPr>
        <p:txBody>
          <a:bodyPr>
            <a:normAutofit fontScale="90000"/>
          </a:bodyPr>
          <a:lstStyle/>
          <a:p>
            <a:r>
              <a:rPr lang="en-US" b="1" dirty="0">
                <a:latin typeface="Corbel" panose="020B0503020204020204" pitchFamily="34" charset="0"/>
              </a:rPr>
              <a:t>Model vs Diagram</a:t>
            </a:r>
            <a:endParaRPr lang="en-GB" dirty="0"/>
          </a:p>
        </p:txBody>
      </p:sp>
      <p:sp>
        <p:nvSpPr>
          <p:cNvPr id="3" name="Content Placeholder 2"/>
          <p:cNvSpPr>
            <a:spLocks noGrp="1"/>
          </p:cNvSpPr>
          <p:nvPr>
            <p:ph sz="half" idx="1"/>
          </p:nvPr>
        </p:nvSpPr>
        <p:spPr>
          <a:xfrm>
            <a:off x="457199" y="1224690"/>
            <a:ext cx="8394569" cy="895177"/>
          </a:xfrm>
        </p:spPr>
        <p:txBody>
          <a:bodyPr>
            <a:normAutofit/>
          </a:bodyPr>
          <a:lstStyle/>
          <a:p>
            <a:pPr marL="0" indent="0">
              <a:buNone/>
            </a:pPr>
            <a:r>
              <a:rPr lang="en-US" sz="2400" dirty="0">
                <a:latin typeface="Corbel" panose="020B0503020204020204" pitchFamily="34" charset="0"/>
              </a:rPr>
              <a:t>In software modeling, we use icons that have a standardized meaning</a:t>
            </a:r>
          </a:p>
        </p:txBody>
      </p:sp>
      <p:sp>
        <p:nvSpPr>
          <p:cNvPr id="4" name="Title 1"/>
          <p:cNvSpPr txBox="1">
            <a:spLocks/>
          </p:cNvSpPr>
          <p:nvPr/>
        </p:nvSpPr>
        <p:spPr>
          <a:xfrm>
            <a:off x="21210" y="655956"/>
            <a:ext cx="9101579" cy="69599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GB" sz="3600" b="1" dirty="0">
              <a:latin typeface="Corbel" panose="020B0503020204020204" pitchFamily="34" charset="0"/>
            </a:endParaRPr>
          </a:p>
        </p:txBody>
      </p:sp>
      <p:pic>
        <p:nvPicPr>
          <p:cNvPr id="9" name="Picture 2"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9543" t="35873" r="9373" b="2119"/>
          <a:stretch/>
        </p:blipFill>
        <p:spPr bwMode="auto">
          <a:xfrm>
            <a:off x="2232974" y="2358874"/>
            <a:ext cx="2796619" cy="1497057"/>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6" name="Flowchart: Magnetic Disk 5"/>
          <p:cNvSpPr/>
          <p:nvPr/>
        </p:nvSpPr>
        <p:spPr>
          <a:xfrm>
            <a:off x="2337849" y="4718112"/>
            <a:ext cx="659876" cy="584462"/>
          </a:xfrm>
          <a:prstGeom prst="flowChartMagneticDisk">
            <a:avLst/>
          </a:pr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Flowchart: Decision 6"/>
          <p:cNvSpPr/>
          <p:nvPr/>
        </p:nvSpPr>
        <p:spPr>
          <a:xfrm>
            <a:off x="4814741" y="4842618"/>
            <a:ext cx="692870" cy="499621"/>
          </a:xfrm>
          <a:prstGeom prst="flowChartDecision">
            <a:avLst/>
          </a:pr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Flowchart: Manual Input 7"/>
          <p:cNvSpPr/>
          <p:nvPr/>
        </p:nvSpPr>
        <p:spPr>
          <a:xfrm>
            <a:off x="3539767" y="4859515"/>
            <a:ext cx="688156" cy="376275"/>
          </a:xfrm>
          <a:prstGeom prst="flowChartManualInput">
            <a:avLst/>
          </a:pr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Content Placeholder 2"/>
          <p:cNvSpPr>
            <a:spLocks noGrp="1"/>
          </p:cNvSpPr>
          <p:nvPr>
            <p:ph sz="half" idx="1"/>
          </p:nvPr>
        </p:nvSpPr>
        <p:spPr>
          <a:xfrm>
            <a:off x="457199" y="4184706"/>
            <a:ext cx="8394569" cy="457996"/>
          </a:xfrm>
        </p:spPr>
        <p:txBody>
          <a:bodyPr>
            <a:normAutofit/>
          </a:bodyPr>
          <a:lstStyle/>
          <a:p>
            <a:pPr marL="0" indent="0">
              <a:buNone/>
            </a:pPr>
            <a:r>
              <a:rPr lang="en-US" sz="2400" dirty="0">
                <a:latin typeface="Corbel" panose="020B0503020204020204" pitchFamily="34" charset="0"/>
              </a:rPr>
              <a:t>Example of (non-UML) software symbols: </a:t>
            </a:r>
          </a:p>
        </p:txBody>
      </p:sp>
      <p:sp>
        <p:nvSpPr>
          <p:cNvPr id="11" name="Rectangle 10"/>
          <p:cNvSpPr/>
          <p:nvPr/>
        </p:nvSpPr>
        <p:spPr>
          <a:xfrm>
            <a:off x="3347480" y="5342239"/>
            <a:ext cx="1072730" cy="369332"/>
          </a:xfrm>
          <a:prstGeom prst="rect">
            <a:avLst/>
          </a:prstGeom>
        </p:spPr>
        <p:txBody>
          <a:bodyPr wrap="none">
            <a:spAutoFit/>
          </a:bodyPr>
          <a:lstStyle/>
          <a:p>
            <a:r>
              <a:rPr lang="en-US" dirty="0">
                <a:latin typeface="Corbel" panose="020B0503020204020204" pitchFamily="34" charset="0"/>
              </a:rPr>
              <a:t>software </a:t>
            </a:r>
            <a:endParaRPr lang="en-GB" dirty="0"/>
          </a:p>
        </p:txBody>
      </p:sp>
    </p:spTree>
    <p:extLst>
      <p:ext uri="{BB962C8B-B14F-4D97-AF65-F5344CB8AC3E}">
        <p14:creationId xmlns:p14="http://schemas.microsoft.com/office/powerpoint/2010/main" val="37894587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6047"/>
            <a:ext cx="8229600" cy="568734"/>
          </a:xfrm>
        </p:spPr>
        <p:txBody>
          <a:bodyPr>
            <a:normAutofit fontScale="90000"/>
          </a:bodyPr>
          <a:lstStyle/>
          <a:p>
            <a:r>
              <a:rPr lang="en-US" b="1" dirty="0">
                <a:latin typeface="Corbel" panose="020B0503020204020204" pitchFamily="34" charset="0"/>
              </a:rPr>
              <a:t>Model vs Diagram</a:t>
            </a:r>
            <a:endParaRPr lang="en-GB" dirty="0"/>
          </a:p>
        </p:txBody>
      </p:sp>
      <p:sp>
        <p:nvSpPr>
          <p:cNvPr id="3" name="Content Placeholder 2"/>
          <p:cNvSpPr>
            <a:spLocks noGrp="1"/>
          </p:cNvSpPr>
          <p:nvPr>
            <p:ph sz="half" idx="1"/>
          </p:nvPr>
        </p:nvSpPr>
        <p:spPr>
          <a:xfrm>
            <a:off x="457199" y="1224690"/>
            <a:ext cx="8394569" cy="1438379"/>
          </a:xfrm>
        </p:spPr>
        <p:txBody>
          <a:bodyPr>
            <a:normAutofit/>
          </a:bodyPr>
          <a:lstStyle/>
          <a:p>
            <a:pPr marL="0" indent="0">
              <a:buNone/>
            </a:pPr>
            <a:r>
              <a:rPr lang="en-US" sz="2400" dirty="0">
                <a:latin typeface="Corbel" panose="020B0503020204020204" pitchFamily="34" charset="0"/>
              </a:rPr>
              <a:t>A diagram is a graphical representation of </a:t>
            </a:r>
            <a:r>
              <a:rPr lang="en-US" sz="2400" dirty="0" smtClean="0">
                <a:latin typeface="Corbel" panose="020B0503020204020204" pitchFamily="34" charset="0"/>
              </a:rPr>
              <a:t>a (part of a) </a:t>
            </a:r>
            <a:r>
              <a:rPr lang="en-US" sz="2400" dirty="0">
                <a:latin typeface="Corbel" panose="020B0503020204020204" pitchFamily="34" charset="0"/>
              </a:rPr>
              <a:t>model</a:t>
            </a:r>
          </a:p>
          <a:p>
            <a:pPr marL="0" indent="0">
              <a:buNone/>
            </a:pPr>
            <a:endParaRPr lang="en-US" sz="2400" dirty="0">
              <a:latin typeface="Corbel" panose="020B0503020204020204" pitchFamily="34" charset="0"/>
            </a:endParaRPr>
          </a:p>
          <a:p>
            <a:pPr marL="0" indent="0">
              <a:buNone/>
            </a:pPr>
            <a:r>
              <a:rPr lang="en-US" sz="2400" dirty="0">
                <a:latin typeface="Corbel" panose="020B0503020204020204" pitchFamily="34" charset="0"/>
              </a:rPr>
              <a:t>Below are 2 different diagrams, depicting the same model</a:t>
            </a:r>
          </a:p>
        </p:txBody>
      </p:sp>
      <p:sp>
        <p:nvSpPr>
          <p:cNvPr id="4" name="Title 1"/>
          <p:cNvSpPr txBox="1">
            <a:spLocks/>
          </p:cNvSpPr>
          <p:nvPr/>
        </p:nvSpPr>
        <p:spPr>
          <a:xfrm>
            <a:off x="21210" y="655956"/>
            <a:ext cx="9101579" cy="69599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GB" sz="3600" b="1" dirty="0">
              <a:latin typeface="Corbel" panose="020B0503020204020204" pitchFamily="34" charset="0"/>
            </a:endParaRPr>
          </a:p>
        </p:txBody>
      </p:sp>
      <p:pic>
        <p:nvPicPr>
          <p:cNvPr id="29698" name="Picture 2" descr="121813_1158_BestPractic1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907" y="2733768"/>
            <a:ext cx="3230397" cy="2203812"/>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9700" name="Picture 4" descr="http://blog.nomagic.com/wp-content/uploads/2013/12/121813_1158_BestPractic2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9401" y="2733768"/>
            <a:ext cx="4491858" cy="1501440"/>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0" name="Content Placeholder 2"/>
          <p:cNvSpPr>
            <a:spLocks noGrp="1"/>
          </p:cNvSpPr>
          <p:nvPr>
            <p:ph sz="half" idx="1"/>
          </p:nvPr>
        </p:nvSpPr>
        <p:spPr>
          <a:xfrm>
            <a:off x="494907" y="5235793"/>
            <a:ext cx="8394569" cy="1438379"/>
          </a:xfrm>
        </p:spPr>
        <p:txBody>
          <a:bodyPr>
            <a:noAutofit/>
          </a:bodyPr>
          <a:lstStyle/>
          <a:p>
            <a:pPr marL="0" indent="0">
              <a:buNone/>
            </a:pPr>
            <a:r>
              <a:rPr lang="en-US" sz="2400" dirty="0">
                <a:latin typeface="Corbel" panose="020B0503020204020204" pitchFamily="34" charset="0"/>
              </a:rPr>
              <a:t>The diagrams on the right, has much nicer layout though!</a:t>
            </a:r>
          </a:p>
          <a:p>
            <a:pPr marL="0" indent="0">
              <a:buNone/>
            </a:pPr>
            <a:r>
              <a:rPr lang="en-US" sz="2400" dirty="0">
                <a:latin typeface="Corbel" panose="020B0503020204020204" pitchFamily="34" charset="0"/>
              </a:rPr>
              <a:t>A good layout helps in understanding and indicates a well-organized mind</a:t>
            </a:r>
          </a:p>
        </p:txBody>
      </p:sp>
    </p:spTree>
    <p:extLst>
      <p:ext uri="{BB962C8B-B14F-4D97-AF65-F5344CB8AC3E}">
        <p14:creationId xmlns:p14="http://schemas.microsoft.com/office/powerpoint/2010/main" val="35089379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876300" y="701675"/>
            <a:ext cx="7772400" cy="685800"/>
          </a:xfrm>
        </p:spPr>
        <p:txBody>
          <a:bodyPr/>
          <a:lstStyle/>
          <a:p>
            <a:r>
              <a:rPr lang="en-US" altLang="en-US">
                <a:latin typeface="Calibri" panose="020F0502020204030204" pitchFamily="34" charset="0"/>
                <a:cs typeface="Akzidenz-Bd for Chalmers" pitchFamily="2"/>
              </a:rPr>
              <a:t>Twin Peaks Process</a:t>
            </a:r>
            <a:endParaRPr lang="en-GB" altLang="en-US">
              <a:latin typeface="Calibri" panose="020F0502020204030204" pitchFamily="34" charset="0"/>
              <a:cs typeface="Akzidenz-Bd for Chalmers" pitchFamily="2"/>
            </a:endParaRPr>
          </a:p>
        </p:txBody>
      </p:sp>
      <p:sp>
        <p:nvSpPr>
          <p:cNvPr id="105475" name="Slide Number Placeholder 2"/>
          <p:cNvSpPr>
            <a:spLocks noGrp="1"/>
          </p:cNvSpPr>
          <p:nvPr>
            <p:ph type="sldNum" sz="quarter" idx="4294967295"/>
          </p:nvPr>
        </p:nvSpPr>
        <p:spPr bwMode="auto">
          <a:xfrm>
            <a:off x="7239000" y="6524625"/>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1pPr>
            <a:lvl2pPr marL="742950" indent="-28575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2pPr>
            <a:lvl3pPr marL="11430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3pPr>
            <a:lvl4pPr marL="16002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4pPr>
            <a:lvl5pPr marL="20574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5pPr>
            <a:lvl6pPr marL="25146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6pPr>
            <a:lvl7pPr marL="29718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7pPr>
            <a:lvl8pPr marL="34290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8pPr>
            <a:lvl9pPr marL="38862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9pPr>
          </a:lstStyle>
          <a:p>
            <a:pPr algn="r" fontAlgn="base">
              <a:spcBef>
                <a:spcPct val="0"/>
              </a:spcBef>
              <a:spcAft>
                <a:spcPct val="0"/>
              </a:spcAft>
              <a:buSzTx/>
              <a:buFontTx/>
              <a:buNone/>
            </a:pPr>
            <a:fld id="{E5CC2578-674F-43CD-8176-05156AD5EC5F}" type="slidenum">
              <a:rPr lang="en-GB" altLang="en-US" sz="1600" smtClean="0">
                <a:solidFill>
                  <a:srgbClr val="000000"/>
                </a:solidFill>
                <a:latin typeface="Calibri" panose="020F0502020204030204" pitchFamily="34" charset="0"/>
              </a:rPr>
              <a:pPr algn="r" fontAlgn="base">
                <a:spcBef>
                  <a:spcPct val="0"/>
                </a:spcBef>
                <a:spcAft>
                  <a:spcPct val="0"/>
                </a:spcAft>
                <a:buSzTx/>
                <a:buFontTx/>
                <a:buNone/>
              </a:pPr>
              <a:t>33</a:t>
            </a:fld>
            <a:endParaRPr lang="en-GB" altLang="en-US" sz="1600">
              <a:solidFill>
                <a:srgbClr val="000000"/>
              </a:solidFill>
              <a:latin typeface="Calibri" panose="020F0502020204030204" pitchFamily="34" charset="0"/>
            </a:endParaRPr>
          </a:p>
        </p:txBody>
      </p:sp>
      <p:pic>
        <p:nvPicPr>
          <p:cNvPr id="10547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875" y="2205038"/>
            <a:ext cx="4343400" cy="248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5477" name="Text Box 4"/>
          <p:cNvSpPr txBox="1">
            <a:spLocks noChangeArrowheads="1"/>
          </p:cNvSpPr>
          <p:nvPr/>
        </p:nvSpPr>
        <p:spPr bwMode="auto">
          <a:xfrm>
            <a:off x="152400" y="4797425"/>
            <a:ext cx="88392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1pPr>
            <a:lvl2pPr marL="742950" indent="-28575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2pPr>
            <a:lvl3pPr marL="11430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3pPr>
            <a:lvl4pPr marL="16002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4pPr>
            <a:lvl5pPr marL="20574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5pPr>
            <a:lvl6pPr marL="25146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6pPr>
            <a:lvl7pPr marL="29718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7pPr>
            <a:lvl8pPr marL="34290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8pPr>
            <a:lvl9pPr marL="38862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9pPr>
          </a:lstStyle>
          <a:p>
            <a:pPr fontAlgn="base">
              <a:spcBef>
                <a:spcPct val="0"/>
              </a:spcBef>
              <a:spcAft>
                <a:spcPct val="0"/>
              </a:spcAft>
              <a:buSzTx/>
              <a:buFontTx/>
              <a:buNone/>
            </a:pPr>
            <a:r>
              <a:rPr lang="nl-NL" altLang="en-US" sz="2400" dirty="0">
                <a:solidFill>
                  <a:srgbClr val="000000"/>
                </a:solidFill>
                <a:latin typeface="Calibri" panose="020F0502020204030204" pitchFamily="34" charset="0"/>
              </a:rPr>
              <a:t>Progressing understanding of </a:t>
            </a:r>
            <a:r>
              <a:rPr lang="nl-NL" altLang="en-US" sz="2400" i="1" dirty="0">
                <a:solidFill>
                  <a:srgbClr val="000000"/>
                </a:solidFill>
                <a:latin typeface="Calibri" panose="020F0502020204030204" pitchFamily="34" charset="0"/>
              </a:rPr>
              <a:t>problem domain </a:t>
            </a:r>
            <a:r>
              <a:rPr lang="nl-NL" altLang="en-US" sz="2400" dirty="0">
                <a:solidFill>
                  <a:srgbClr val="000000"/>
                </a:solidFill>
                <a:latin typeface="Calibri" panose="020F0502020204030204" pitchFamily="34" charset="0"/>
              </a:rPr>
              <a:t>provides a basis for discovering further </a:t>
            </a:r>
            <a:r>
              <a:rPr lang="nl-NL" altLang="en-US" sz="2400" i="1" dirty="0">
                <a:solidFill>
                  <a:srgbClr val="000000"/>
                </a:solidFill>
                <a:latin typeface="Calibri" panose="020F0502020204030204" pitchFamily="34" charset="0"/>
              </a:rPr>
              <a:t>solution space </a:t>
            </a:r>
            <a:r>
              <a:rPr lang="nl-NL" altLang="en-US" sz="2400" dirty="0">
                <a:solidFill>
                  <a:srgbClr val="000000"/>
                </a:solidFill>
                <a:latin typeface="Calibri" panose="020F0502020204030204" pitchFamily="34" charset="0"/>
              </a:rPr>
              <a:t>and vice versa.</a:t>
            </a:r>
          </a:p>
        </p:txBody>
      </p:sp>
      <p:sp>
        <p:nvSpPr>
          <p:cNvPr id="105478" name="Text Box 5"/>
          <p:cNvSpPr txBox="1">
            <a:spLocks noChangeArrowheads="1"/>
          </p:cNvSpPr>
          <p:nvPr/>
        </p:nvSpPr>
        <p:spPr bwMode="auto">
          <a:xfrm>
            <a:off x="395288" y="2928938"/>
            <a:ext cx="2119312"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1pPr>
            <a:lvl2pPr marL="742950" indent="-28575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2pPr>
            <a:lvl3pPr marL="11430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3pPr>
            <a:lvl4pPr marL="16002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4pPr>
            <a:lvl5pPr marL="20574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5pPr>
            <a:lvl6pPr marL="25146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6pPr>
            <a:lvl7pPr marL="29718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7pPr>
            <a:lvl8pPr marL="34290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8pPr>
            <a:lvl9pPr marL="38862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9pPr>
          </a:lstStyle>
          <a:p>
            <a:pPr fontAlgn="base">
              <a:lnSpc>
                <a:spcPct val="50000"/>
              </a:lnSpc>
              <a:spcBef>
                <a:spcPct val="0"/>
              </a:spcBef>
              <a:spcAft>
                <a:spcPct val="0"/>
              </a:spcAft>
              <a:buSzTx/>
              <a:buFontTx/>
              <a:buNone/>
            </a:pPr>
            <a:r>
              <a:rPr lang="nl-NL" altLang="en-US" sz="2400">
                <a:solidFill>
                  <a:srgbClr val="000000"/>
                </a:solidFill>
                <a:latin typeface="Calibri" panose="020F0502020204030204" pitchFamily="34" charset="0"/>
              </a:rPr>
              <a:t>WHAT: </a:t>
            </a:r>
          </a:p>
          <a:p>
            <a:pPr fontAlgn="base">
              <a:spcBef>
                <a:spcPct val="0"/>
              </a:spcBef>
              <a:spcAft>
                <a:spcPct val="0"/>
              </a:spcAft>
              <a:buSzTx/>
              <a:buFontTx/>
              <a:buNone/>
            </a:pPr>
            <a:r>
              <a:rPr lang="nl-NL" altLang="en-US" sz="2400">
                <a:solidFill>
                  <a:srgbClr val="000000"/>
                </a:solidFill>
                <a:latin typeface="Calibri" panose="020F0502020204030204" pitchFamily="34" charset="0"/>
              </a:rPr>
              <a:t>  problem </a:t>
            </a:r>
          </a:p>
          <a:p>
            <a:pPr fontAlgn="base">
              <a:spcBef>
                <a:spcPct val="0"/>
              </a:spcBef>
              <a:spcAft>
                <a:spcPct val="0"/>
              </a:spcAft>
              <a:buSzTx/>
              <a:buFontTx/>
              <a:buNone/>
            </a:pPr>
            <a:r>
              <a:rPr lang="nl-NL" altLang="en-US" sz="2400">
                <a:solidFill>
                  <a:srgbClr val="000000"/>
                </a:solidFill>
                <a:latin typeface="Calibri" panose="020F0502020204030204" pitchFamily="34" charset="0"/>
              </a:rPr>
              <a:t>  structuring  </a:t>
            </a:r>
          </a:p>
        </p:txBody>
      </p:sp>
      <p:sp>
        <p:nvSpPr>
          <p:cNvPr id="105479" name="Text Box 6"/>
          <p:cNvSpPr txBox="1">
            <a:spLocks noChangeArrowheads="1"/>
          </p:cNvSpPr>
          <p:nvPr/>
        </p:nvSpPr>
        <p:spPr bwMode="auto">
          <a:xfrm>
            <a:off x="227813" y="5700883"/>
            <a:ext cx="858624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1pPr>
            <a:lvl2pPr marL="742950" indent="-28575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2pPr>
            <a:lvl3pPr marL="11430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3pPr>
            <a:lvl4pPr marL="16002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4pPr>
            <a:lvl5pPr marL="20574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5pPr>
            <a:lvl6pPr marL="25146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6pPr>
            <a:lvl7pPr marL="29718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7pPr>
            <a:lvl8pPr marL="34290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8pPr>
            <a:lvl9pPr marL="38862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9pPr>
          </a:lstStyle>
          <a:p>
            <a:pPr fontAlgn="base">
              <a:spcBef>
                <a:spcPct val="0"/>
              </a:spcBef>
              <a:spcAft>
                <a:spcPct val="0"/>
              </a:spcAft>
              <a:buSzTx/>
              <a:buFontTx/>
              <a:buNone/>
            </a:pPr>
            <a:r>
              <a:rPr lang="nl-NL" altLang="en-US" sz="2400" dirty="0">
                <a:solidFill>
                  <a:srgbClr val="000000"/>
                </a:solidFill>
                <a:latin typeface="Calibri" panose="020F0502020204030204" pitchFamily="34" charset="0"/>
              </a:rPr>
              <a:t>There is interaction between available solutions/technologies and the problem-domain</a:t>
            </a:r>
          </a:p>
        </p:txBody>
      </p:sp>
      <p:sp>
        <p:nvSpPr>
          <p:cNvPr id="105480" name="Rectangle 7"/>
          <p:cNvSpPr>
            <a:spLocks noChangeArrowheads="1"/>
          </p:cNvSpPr>
          <p:nvPr/>
        </p:nvSpPr>
        <p:spPr bwMode="auto">
          <a:xfrm>
            <a:off x="381000" y="1381125"/>
            <a:ext cx="641412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1pPr>
            <a:lvl2pPr marL="742950" indent="-28575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2pPr>
            <a:lvl3pPr marL="11430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3pPr>
            <a:lvl4pPr marL="16002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4pPr>
            <a:lvl5pPr marL="20574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5pPr>
            <a:lvl6pPr marL="25146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6pPr>
            <a:lvl7pPr marL="29718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7pPr>
            <a:lvl8pPr marL="34290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8pPr>
            <a:lvl9pPr marL="38862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9pPr>
          </a:lstStyle>
          <a:p>
            <a:pPr fontAlgn="base">
              <a:spcBef>
                <a:spcPct val="0"/>
              </a:spcBef>
              <a:spcAft>
                <a:spcPct val="0"/>
              </a:spcAft>
              <a:buSzTx/>
              <a:buFontTx/>
              <a:buNone/>
            </a:pPr>
            <a:r>
              <a:rPr lang="nl-NL" altLang="en-US" sz="2400" dirty="0">
                <a:solidFill>
                  <a:srgbClr val="000000"/>
                </a:solidFill>
                <a:latin typeface="Calibri" panose="020F0502020204030204" pitchFamily="34" charset="0"/>
              </a:rPr>
              <a:t>Separate but simultaneous development of </a:t>
            </a:r>
          </a:p>
          <a:p>
            <a:pPr fontAlgn="base">
              <a:spcBef>
                <a:spcPct val="0"/>
              </a:spcBef>
              <a:spcAft>
                <a:spcPct val="0"/>
              </a:spcAft>
              <a:buSzTx/>
              <a:buFontTx/>
              <a:buNone/>
            </a:pPr>
            <a:r>
              <a:rPr lang="nl-NL" altLang="en-US" sz="2400" dirty="0">
                <a:solidFill>
                  <a:srgbClr val="000000"/>
                </a:solidFill>
                <a:latin typeface="Calibri" panose="020F0502020204030204" pitchFamily="34" charset="0"/>
              </a:rPr>
              <a:t>domain analysis (problem space) &amp; solution space</a:t>
            </a:r>
          </a:p>
        </p:txBody>
      </p:sp>
      <p:sp>
        <p:nvSpPr>
          <p:cNvPr id="105481" name="Text Box 8"/>
          <p:cNvSpPr txBox="1">
            <a:spLocks noChangeArrowheads="1"/>
          </p:cNvSpPr>
          <p:nvPr/>
        </p:nvSpPr>
        <p:spPr bwMode="auto">
          <a:xfrm>
            <a:off x="7010400" y="2928938"/>
            <a:ext cx="21336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1pPr>
            <a:lvl2pPr marL="742950" indent="-28575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2pPr>
            <a:lvl3pPr marL="11430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3pPr>
            <a:lvl4pPr marL="16002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4pPr>
            <a:lvl5pPr marL="2057400" indent="-228600">
              <a:spcBef>
                <a:spcPct val="20000"/>
              </a:spcBef>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5pPr>
            <a:lvl6pPr marL="25146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6pPr>
            <a:lvl7pPr marL="29718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7pPr>
            <a:lvl8pPr marL="34290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8pPr>
            <a:lvl9pPr marL="38862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9pPr>
          </a:lstStyle>
          <a:p>
            <a:pPr fontAlgn="base">
              <a:lnSpc>
                <a:spcPct val="50000"/>
              </a:lnSpc>
              <a:spcBef>
                <a:spcPct val="0"/>
              </a:spcBef>
              <a:spcAft>
                <a:spcPct val="0"/>
              </a:spcAft>
              <a:buSzTx/>
              <a:buFontTx/>
              <a:buNone/>
            </a:pPr>
            <a:r>
              <a:rPr lang="nl-NL" altLang="en-US" sz="2400">
                <a:solidFill>
                  <a:srgbClr val="000000"/>
                </a:solidFill>
                <a:latin typeface="Calibri" panose="020F0502020204030204" pitchFamily="34" charset="0"/>
              </a:rPr>
              <a:t>HOW: </a:t>
            </a:r>
          </a:p>
          <a:p>
            <a:pPr fontAlgn="base">
              <a:spcBef>
                <a:spcPct val="0"/>
              </a:spcBef>
              <a:spcAft>
                <a:spcPct val="0"/>
              </a:spcAft>
              <a:buSzTx/>
              <a:buFontTx/>
              <a:buNone/>
            </a:pPr>
            <a:r>
              <a:rPr lang="nl-NL" altLang="en-US" sz="2400">
                <a:solidFill>
                  <a:srgbClr val="000000"/>
                </a:solidFill>
                <a:latin typeface="Calibri" panose="020F0502020204030204" pitchFamily="34" charset="0"/>
              </a:rPr>
              <a:t>  solution </a:t>
            </a:r>
          </a:p>
          <a:p>
            <a:pPr fontAlgn="base">
              <a:spcBef>
                <a:spcPct val="0"/>
              </a:spcBef>
              <a:spcAft>
                <a:spcPct val="0"/>
              </a:spcAft>
              <a:buSzTx/>
              <a:buFontTx/>
              <a:buNone/>
            </a:pPr>
            <a:r>
              <a:rPr lang="nl-NL" altLang="en-US" sz="2400">
                <a:solidFill>
                  <a:srgbClr val="000000"/>
                </a:solidFill>
                <a:latin typeface="Calibri" panose="020F0502020204030204" pitchFamily="34" charset="0"/>
              </a:rPr>
              <a:t>  structuring  </a:t>
            </a:r>
          </a:p>
        </p:txBody>
      </p:sp>
    </p:spTree>
    <p:extLst>
      <p:ext uri="{BB962C8B-B14F-4D97-AF65-F5344CB8AC3E}">
        <p14:creationId xmlns:p14="http://schemas.microsoft.com/office/powerpoint/2010/main" val="31519474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1959" y="583883"/>
            <a:ext cx="7699872" cy="499820"/>
          </a:xfrm>
        </p:spPr>
        <p:txBody>
          <a:bodyPr/>
          <a:lstStyle/>
          <a:p>
            <a:r>
              <a:rPr lang="en-US" dirty="0">
                <a:latin typeface="Corbel" panose="020B0503020204020204" pitchFamily="34" charset="0"/>
              </a:rPr>
              <a:t>Road Toll Collection</a:t>
            </a:r>
            <a:endParaRPr lang="en-GB" dirty="0">
              <a:latin typeface="Corbel" panose="020B0503020204020204" pitchFamily="34" charset="0"/>
            </a:endParaRPr>
          </a:p>
        </p:txBody>
      </p:sp>
      <p:pic>
        <p:nvPicPr>
          <p:cNvPr id="18434" name="Picture 2" descr="Image result for manual toll collection boot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882" y="2018393"/>
            <a:ext cx="3535773" cy="2651830"/>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8436" name="Picture 4" descr="Trängselskatt i Götebor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4808" y="2018393"/>
            <a:ext cx="4784228" cy="2651830"/>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17275" y="1187396"/>
            <a:ext cx="7754046" cy="830997"/>
          </a:xfrm>
          <a:prstGeom prst="rect">
            <a:avLst/>
          </a:prstGeom>
          <a:noFill/>
        </p:spPr>
        <p:txBody>
          <a:bodyPr wrap="none" rtlCol="0">
            <a:spAutoFit/>
          </a:bodyPr>
          <a:lstStyle/>
          <a:p>
            <a:r>
              <a:rPr lang="en-US" sz="2400" dirty="0">
                <a:latin typeface="Corbel" panose="020B0503020204020204" pitchFamily="34" charset="0"/>
              </a:rPr>
              <a:t>What: collect toll-tax from vehicles that pass a certain point </a:t>
            </a:r>
            <a:br>
              <a:rPr lang="en-US" sz="2400" dirty="0">
                <a:latin typeface="Corbel" panose="020B0503020204020204" pitchFamily="34" charset="0"/>
              </a:rPr>
            </a:br>
            <a:r>
              <a:rPr lang="en-US" sz="2400" dirty="0">
                <a:latin typeface="Corbel" panose="020B0503020204020204" pitchFamily="34" charset="0"/>
              </a:rPr>
              <a:t>              on the road</a:t>
            </a:r>
            <a:endParaRPr lang="en-GB" sz="2400" dirty="0">
              <a:latin typeface="Corbel" panose="020B0503020204020204" pitchFamily="34" charset="0"/>
            </a:endParaRPr>
          </a:p>
        </p:txBody>
      </p:sp>
      <p:sp>
        <p:nvSpPr>
          <p:cNvPr id="6" name="TextBox 5"/>
          <p:cNvSpPr txBox="1"/>
          <p:nvPr/>
        </p:nvSpPr>
        <p:spPr>
          <a:xfrm>
            <a:off x="342882" y="4820083"/>
            <a:ext cx="8677184" cy="1569660"/>
          </a:xfrm>
          <a:prstGeom prst="rect">
            <a:avLst/>
          </a:prstGeom>
          <a:noFill/>
        </p:spPr>
        <p:txBody>
          <a:bodyPr wrap="none" rtlCol="0">
            <a:spAutoFit/>
          </a:bodyPr>
          <a:lstStyle/>
          <a:p>
            <a:r>
              <a:rPr lang="en-US" sz="2400" dirty="0">
                <a:latin typeface="Corbel" panose="020B0503020204020204" pitchFamily="34" charset="0"/>
              </a:rPr>
              <a:t>How (solution): manual or electronically.</a:t>
            </a:r>
          </a:p>
          <a:p>
            <a:endParaRPr lang="en-US" sz="2400" dirty="0">
              <a:latin typeface="Corbel" panose="020B0503020204020204" pitchFamily="34" charset="0"/>
            </a:endParaRPr>
          </a:p>
          <a:p>
            <a:r>
              <a:rPr lang="en-US" sz="2400" dirty="0">
                <a:latin typeface="Corbel" panose="020B0503020204020204" pitchFamily="34" charset="0"/>
              </a:rPr>
              <a:t>Different high level solution decisions, affect the problem domain:</a:t>
            </a:r>
          </a:p>
          <a:p>
            <a:r>
              <a:rPr lang="en-US" sz="2400" dirty="0">
                <a:latin typeface="Corbel" panose="020B0503020204020204" pitchFamily="34" charset="0"/>
              </a:rPr>
              <a:t>E.g.: license plate recognition, reliability, staffing, safety, …</a:t>
            </a:r>
          </a:p>
        </p:txBody>
      </p:sp>
    </p:spTree>
    <p:extLst>
      <p:ext uri="{BB962C8B-B14F-4D97-AF65-F5344CB8AC3E}">
        <p14:creationId xmlns:p14="http://schemas.microsoft.com/office/powerpoint/2010/main" val="14703355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1210" y="528697"/>
            <a:ext cx="9101579" cy="69599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b="1" dirty="0">
                <a:latin typeface="Corbel" panose="020B0503020204020204" pitchFamily="34" charset="0"/>
              </a:rPr>
              <a:t>Living ‘Documentation’</a:t>
            </a:r>
            <a:endParaRPr lang="en-GB" sz="3600" b="1" dirty="0">
              <a:latin typeface="Corbel" panose="020B0503020204020204" pitchFamily="34" charset="0"/>
            </a:endParaRPr>
          </a:p>
        </p:txBody>
      </p:sp>
      <p:pic>
        <p:nvPicPr>
          <p:cNvPr id="28674" name="Picture 2" descr="http://bodywaving.com/wp-content/uploads/2015/07/TMI213-Thames-Water-ma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8127" y="1224693"/>
            <a:ext cx="5431530" cy="176610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2108402" y="1513008"/>
            <a:ext cx="4670980" cy="1084075"/>
          </a:xfrm>
        </p:spPr>
        <p:txBody>
          <a:bodyPr>
            <a:noAutofit/>
          </a:bodyPr>
          <a:lstStyle/>
          <a:p>
            <a:pPr marL="0" indent="0" algn="ctr">
              <a:buNone/>
            </a:pPr>
            <a:r>
              <a:rPr lang="en-US" sz="2800" b="1" dirty="0" err="1">
                <a:solidFill>
                  <a:srgbClr val="FFC000"/>
                </a:solidFill>
                <a:effectLst>
                  <a:outerShdw blurRad="38100" dist="38100" dir="2700000" algn="tl">
                    <a:srgbClr val="000000">
                      <a:alpha val="43137"/>
                    </a:srgbClr>
                  </a:outerShdw>
                </a:effectLst>
                <a:latin typeface="Corbel" panose="020B0503020204020204" pitchFamily="34" charset="0"/>
              </a:rPr>
              <a:t>Panta</a:t>
            </a:r>
            <a:r>
              <a:rPr lang="en-US" sz="2800" b="1" dirty="0">
                <a:solidFill>
                  <a:srgbClr val="FFC000"/>
                </a:solidFill>
                <a:effectLst>
                  <a:outerShdw blurRad="38100" dist="38100" dir="2700000" algn="tl">
                    <a:srgbClr val="000000">
                      <a:alpha val="43137"/>
                    </a:srgbClr>
                  </a:outerShdw>
                </a:effectLst>
                <a:latin typeface="Corbel" panose="020B0503020204020204" pitchFamily="34" charset="0"/>
              </a:rPr>
              <a:t> Rei : </a:t>
            </a:r>
          </a:p>
          <a:p>
            <a:pPr marL="0" indent="0" algn="ctr">
              <a:buNone/>
            </a:pPr>
            <a:r>
              <a:rPr lang="en-US" sz="2800" b="1" dirty="0">
                <a:solidFill>
                  <a:srgbClr val="FFC000"/>
                </a:solidFill>
                <a:effectLst>
                  <a:outerShdw blurRad="38100" dist="38100" dir="2700000" algn="tl">
                    <a:srgbClr val="000000">
                      <a:alpha val="43137"/>
                    </a:srgbClr>
                  </a:outerShdw>
                </a:effectLst>
                <a:latin typeface="Corbel" panose="020B0503020204020204" pitchFamily="34" charset="0"/>
              </a:rPr>
              <a:t>Everything Always Changes</a:t>
            </a:r>
          </a:p>
        </p:txBody>
      </p:sp>
      <p:sp>
        <p:nvSpPr>
          <p:cNvPr id="5" name="Content Placeholder 2"/>
          <p:cNvSpPr txBox="1">
            <a:spLocks/>
          </p:cNvSpPr>
          <p:nvPr/>
        </p:nvSpPr>
        <p:spPr>
          <a:xfrm>
            <a:off x="457200" y="3181546"/>
            <a:ext cx="8229600" cy="351148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400" dirty="0">
                <a:latin typeface="Corbel" panose="020B0503020204020204" pitchFamily="34" charset="0"/>
              </a:rPr>
              <a:t>Your domain will change, so you will need to update your domain analysis</a:t>
            </a:r>
          </a:p>
          <a:p>
            <a:pPr marL="0" indent="0">
              <a:buFont typeface="Arial"/>
              <a:buNone/>
            </a:pPr>
            <a:endParaRPr lang="en-US" sz="2400" dirty="0">
              <a:latin typeface="Corbel" panose="020B0503020204020204" pitchFamily="34" charset="0"/>
            </a:endParaRPr>
          </a:p>
          <a:p>
            <a:pPr marL="0" indent="0">
              <a:buFont typeface="Arial"/>
              <a:buNone/>
            </a:pPr>
            <a:r>
              <a:rPr lang="en-US" sz="2400" dirty="0">
                <a:latin typeface="Corbel" panose="020B0503020204020204" pitchFamily="34" charset="0"/>
              </a:rPr>
              <a:t>And everything that depends on it….</a:t>
            </a:r>
          </a:p>
          <a:p>
            <a:pPr marL="0" indent="0">
              <a:buFont typeface="Arial"/>
              <a:buNone/>
            </a:pPr>
            <a:endParaRPr lang="en-US" sz="2400" dirty="0">
              <a:latin typeface="Corbel" panose="020B0503020204020204" pitchFamily="34" charset="0"/>
            </a:endParaRPr>
          </a:p>
          <a:p>
            <a:pPr marL="0" indent="0">
              <a:buFont typeface="Arial"/>
              <a:buNone/>
            </a:pPr>
            <a:r>
              <a:rPr lang="en-US" sz="2400" dirty="0">
                <a:latin typeface="Corbel" panose="020B0503020204020204" pitchFamily="34" charset="0"/>
              </a:rPr>
              <a:t>This applies to all types of documentation.</a:t>
            </a:r>
          </a:p>
          <a:p>
            <a:pPr marL="0" indent="0">
              <a:buFont typeface="Arial"/>
              <a:buNone/>
            </a:pPr>
            <a:r>
              <a:rPr lang="en-US" sz="2400" dirty="0">
                <a:latin typeface="Corbel" panose="020B0503020204020204" pitchFamily="34" charset="0"/>
              </a:rPr>
              <a:t>Digital representations are easy to modify (and share)</a:t>
            </a:r>
          </a:p>
          <a:p>
            <a:pPr marL="0" indent="0">
              <a:buFont typeface="Arial"/>
              <a:buNone/>
            </a:pPr>
            <a:endParaRPr lang="en-US" sz="2400" dirty="0">
              <a:latin typeface="Corbel" panose="020B0503020204020204" pitchFamily="34" charset="0"/>
            </a:endParaRPr>
          </a:p>
          <a:p>
            <a:pPr marL="0" indent="0">
              <a:buFont typeface="Arial"/>
              <a:buNone/>
            </a:pPr>
            <a:endParaRPr lang="en-US" sz="2400" dirty="0">
              <a:latin typeface="Corbel" panose="020B0503020204020204" pitchFamily="34" charset="0"/>
            </a:endParaRPr>
          </a:p>
        </p:txBody>
      </p:sp>
    </p:spTree>
    <p:extLst>
      <p:ext uri="{BB962C8B-B14F-4D97-AF65-F5344CB8AC3E}">
        <p14:creationId xmlns:p14="http://schemas.microsoft.com/office/powerpoint/2010/main" val="14528525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 Context Diagram</a:t>
            </a:r>
            <a:endParaRPr lang="en-GB" dirty="0"/>
          </a:p>
        </p:txBody>
      </p:sp>
      <p:sp>
        <p:nvSpPr>
          <p:cNvPr id="3" name="Content Placeholder 2"/>
          <p:cNvSpPr>
            <a:spLocks noGrp="1"/>
          </p:cNvSpPr>
          <p:nvPr>
            <p:ph idx="1"/>
          </p:nvPr>
        </p:nvSpPr>
        <p:spPr/>
        <p:txBody>
          <a:bodyPr/>
          <a:lstStyle/>
          <a:p>
            <a:r>
              <a:rPr lang="en-GB" dirty="0"/>
              <a:t>A </a:t>
            </a:r>
            <a:r>
              <a:rPr lang="en-GB" b="1" dirty="0"/>
              <a:t>system context diagram</a:t>
            </a:r>
            <a:r>
              <a:rPr lang="en-GB" dirty="0"/>
              <a:t> (SCD) is a diagram that depicts the boundary between a system and its environment, showing the entities that interact with it.</a:t>
            </a:r>
          </a:p>
          <a:p>
            <a:pPr marL="0" indent="0">
              <a:buNone/>
            </a:pPr>
            <a:r>
              <a:rPr lang="en-US" dirty="0"/>
              <a:t/>
            </a:r>
            <a:br>
              <a:rPr lang="en-US" dirty="0"/>
            </a:br>
            <a:r>
              <a:rPr lang="en-US" dirty="0" smtClean="0"/>
              <a:t>Interacting </a:t>
            </a:r>
            <a:r>
              <a:rPr lang="en-US" dirty="0"/>
              <a:t>entities can be different types of </a:t>
            </a:r>
            <a:r>
              <a:rPr lang="en-US" dirty="0" smtClean="0"/>
              <a:t/>
            </a:r>
            <a:br>
              <a:rPr lang="en-US" dirty="0" smtClean="0"/>
            </a:br>
            <a:r>
              <a:rPr lang="en-US" dirty="0" smtClean="0"/>
              <a:t>users  </a:t>
            </a:r>
            <a:r>
              <a:rPr lang="en-US" dirty="0"/>
              <a:t>or different types of interfacing systems</a:t>
            </a:r>
            <a:endParaRPr lang="en-GB" dirty="0"/>
          </a:p>
        </p:txBody>
      </p:sp>
    </p:spTree>
    <p:extLst>
      <p:ext uri="{BB962C8B-B14F-4D97-AF65-F5344CB8AC3E}">
        <p14:creationId xmlns:p14="http://schemas.microsoft.com/office/powerpoint/2010/main" val="24458946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Context diagram</a:t>
            </a:r>
            <a:endParaRPr lang="en-GB" dirty="0"/>
          </a:p>
        </p:txBody>
      </p:sp>
      <p:sp>
        <p:nvSpPr>
          <p:cNvPr id="3" name="Content Placeholder 2"/>
          <p:cNvSpPr>
            <a:spLocks noGrp="1"/>
          </p:cNvSpPr>
          <p:nvPr>
            <p:ph idx="1"/>
          </p:nvPr>
        </p:nvSpPr>
        <p:spPr>
          <a:xfrm>
            <a:off x="457200" y="1672947"/>
            <a:ext cx="8229600" cy="1159810"/>
          </a:xfrm>
        </p:spPr>
        <p:txBody>
          <a:bodyPr>
            <a:normAutofit/>
          </a:bodyPr>
          <a:lstStyle/>
          <a:p>
            <a:pPr marL="0" indent="0">
              <a:buNone/>
            </a:pPr>
            <a:r>
              <a:rPr lang="en-GB" sz="2800" dirty="0"/>
              <a:t>A context diagram depicts the system at the </a:t>
            </a:r>
            <a:r>
              <a:rPr lang="en-GB" sz="2800" dirty="0" err="1"/>
              <a:t>center</a:t>
            </a:r>
            <a:r>
              <a:rPr lang="en-GB" sz="2800" dirty="0"/>
              <a:t>, with </a:t>
            </a:r>
            <a:r>
              <a:rPr lang="en-GB" sz="2800" i="1" dirty="0"/>
              <a:t>no details of its interior structure</a:t>
            </a:r>
            <a:r>
              <a:rPr lang="en-GB" sz="2800" dirty="0"/>
              <a:t>. </a:t>
            </a:r>
          </a:p>
        </p:txBody>
      </p:sp>
      <p:grpSp>
        <p:nvGrpSpPr>
          <p:cNvPr id="7" name="Group 6"/>
          <p:cNvGrpSpPr/>
          <p:nvPr/>
        </p:nvGrpSpPr>
        <p:grpSpPr>
          <a:xfrm>
            <a:off x="3444560" y="3217529"/>
            <a:ext cx="2078612" cy="2078611"/>
            <a:chOff x="1574276" y="3836709"/>
            <a:chExt cx="2078612" cy="2078611"/>
          </a:xfrm>
        </p:grpSpPr>
        <p:sp>
          <p:nvSpPr>
            <p:cNvPr id="5" name="Oval 4"/>
            <p:cNvSpPr/>
            <p:nvPr/>
          </p:nvSpPr>
          <p:spPr>
            <a:xfrm>
              <a:off x="1574276" y="3836709"/>
              <a:ext cx="2078611" cy="2078611"/>
            </a:xfrm>
            <a:prstGeom prst="ellipse">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chemeClr val="accent1">
                    <a:lumMod val="50000"/>
                  </a:schemeClr>
                </a:solidFill>
              </a:endParaRPr>
            </a:p>
          </p:txBody>
        </p:sp>
        <p:sp>
          <p:nvSpPr>
            <p:cNvPr id="6" name="Rectangle 5"/>
            <p:cNvSpPr/>
            <p:nvPr/>
          </p:nvSpPr>
          <p:spPr>
            <a:xfrm>
              <a:off x="1574276" y="4493386"/>
              <a:ext cx="2078612" cy="830997"/>
            </a:xfrm>
            <a:prstGeom prst="rect">
              <a:avLst/>
            </a:prstGeom>
          </p:spPr>
          <p:txBody>
            <a:bodyPr wrap="square">
              <a:spAutoFit/>
            </a:bodyPr>
            <a:lstStyle/>
            <a:p>
              <a:pPr lvl="0" algn="ctr"/>
              <a:r>
                <a:rPr lang="en-US" sz="2400" b="1" dirty="0">
                  <a:solidFill>
                    <a:srgbClr val="4F81BD">
                      <a:lumMod val="50000"/>
                    </a:srgbClr>
                  </a:solidFill>
                </a:rPr>
                <a:t>System under Development</a:t>
              </a:r>
              <a:endParaRPr lang="en-GB" sz="2400" b="1" dirty="0">
                <a:solidFill>
                  <a:srgbClr val="4F81BD">
                    <a:lumMod val="50000"/>
                  </a:srgbClr>
                </a:solidFill>
              </a:endParaRPr>
            </a:p>
          </p:txBody>
        </p:sp>
      </p:grpSp>
      <p:sp>
        <p:nvSpPr>
          <p:cNvPr id="8" name="Rounded Rectangle 7"/>
          <p:cNvSpPr/>
          <p:nvPr/>
        </p:nvSpPr>
        <p:spPr>
          <a:xfrm>
            <a:off x="1223056" y="3217529"/>
            <a:ext cx="1258478" cy="688500"/>
          </a:xfrm>
          <a:prstGeom prst="roundRect">
            <a:avLst/>
          </a:prstGeom>
          <a:solidFill>
            <a:schemeClr val="accent3">
              <a:lumMod val="20000"/>
              <a:lumOff val="80000"/>
            </a:schemeClr>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accent3">
                    <a:lumMod val="50000"/>
                  </a:schemeClr>
                </a:solidFill>
              </a:rPr>
              <a:t>External System 1</a:t>
            </a:r>
            <a:endParaRPr lang="en-GB" dirty="0">
              <a:solidFill>
                <a:schemeClr val="accent3">
                  <a:lumMod val="50000"/>
                </a:schemeClr>
              </a:solidFill>
            </a:endParaRPr>
          </a:p>
        </p:txBody>
      </p:sp>
      <p:sp>
        <p:nvSpPr>
          <p:cNvPr id="10" name="Rounded Rectangle 9"/>
          <p:cNvSpPr/>
          <p:nvPr/>
        </p:nvSpPr>
        <p:spPr>
          <a:xfrm>
            <a:off x="1223056" y="4667532"/>
            <a:ext cx="1258478" cy="688500"/>
          </a:xfrm>
          <a:prstGeom prst="roundRect">
            <a:avLst/>
          </a:prstGeom>
          <a:solidFill>
            <a:schemeClr val="accent3">
              <a:lumMod val="20000"/>
              <a:lumOff val="80000"/>
            </a:schemeClr>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accent3">
                    <a:lumMod val="50000"/>
                  </a:schemeClr>
                </a:solidFill>
              </a:rPr>
              <a:t>External System 2</a:t>
            </a:r>
            <a:endParaRPr lang="en-GB" dirty="0">
              <a:solidFill>
                <a:schemeClr val="accent3">
                  <a:lumMod val="50000"/>
                </a:schemeClr>
              </a:solidFill>
            </a:endParaRPr>
          </a:p>
        </p:txBody>
      </p:sp>
      <p:sp>
        <p:nvSpPr>
          <p:cNvPr id="11" name="Rounded Rectangle 10"/>
          <p:cNvSpPr/>
          <p:nvPr/>
        </p:nvSpPr>
        <p:spPr>
          <a:xfrm>
            <a:off x="6545044" y="3079444"/>
            <a:ext cx="1258478" cy="688500"/>
          </a:xfrm>
          <a:prstGeom prst="roundRect">
            <a:avLst/>
          </a:prstGeom>
          <a:solidFill>
            <a:schemeClr val="accent3">
              <a:lumMod val="20000"/>
              <a:lumOff val="80000"/>
            </a:schemeClr>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accent3">
                    <a:lumMod val="50000"/>
                  </a:schemeClr>
                </a:solidFill>
              </a:rPr>
              <a:t>External System 3</a:t>
            </a:r>
            <a:endParaRPr lang="en-GB" dirty="0">
              <a:solidFill>
                <a:schemeClr val="accent3">
                  <a:lumMod val="50000"/>
                </a:schemeClr>
              </a:solidFill>
            </a:endParaRPr>
          </a:p>
        </p:txBody>
      </p:sp>
      <p:pic>
        <p:nvPicPr>
          <p:cNvPr id="17412" name="Picture 4" descr="Image result for stick figur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44384" y="4124540"/>
            <a:ext cx="1561611" cy="1566834"/>
          </a:xfrm>
          <a:prstGeom prst="rect">
            <a:avLst/>
          </a:prstGeom>
          <a:noFill/>
          <a:extLst>
            <a:ext uri="{909E8E84-426E-40DD-AFC4-6F175D3DCCD1}">
              <a14:hiddenFill xmlns:a14="http://schemas.microsoft.com/office/drawing/2010/main">
                <a:solidFill>
                  <a:srgbClr val="FFFFFF"/>
                </a:solidFill>
              </a14:hiddenFill>
            </a:ext>
          </a:extLst>
        </p:spPr>
      </p:pic>
      <p:grpSp>
        <p:nvGrpSpPr>
          <p:cNvPr id="23" name="Group 22"/>
          <p:cNvGrpSpPr/>
          <p:nvPr/>
        </p:nvGrpSpPr>
        <p:grpSpPr>
          <a:xfrm>
            <a:off x="2587658" y="3423694"/>
            <a:ext cx="856902" cy="1637197"/>
            <a:chOff x="1903163" y="3501887"/>
            <a:chExt cx="519526" cy="1637197"/>
          </a:xfrm>
        </p:grpSpPr>
        <p:cxnSp>
          <p:nvCxnSpPr>
            <p:cNvPr id="13" name="Straight Arrow Connector 12"/>
            <p:cNvCxnSpPr/>
            <p:nvPr/>
          </p:nvCxnSpPr>
          <p:spPr>
            <a:xfrm>
              <a:off x="1941922" y="3501887"/>
              <a:ext cx="480767" cy="231127"/>
            </a:xfrm>
            <a:prstGeom prst="straightConnector1">
              <a:avLst/>
            </a:prstGeom>
            <a:ln>
              <a:tailEnd type="triangle" w="lg" len="lg"/>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V="1">
              <a:off x="1912233" y="4907957"/>
              <a:ext cx="480767" cy="231127"/>
            </a:xfrm>
            <a:prstGeom prst="straightConnector1">
              <a:avLst/>
            </a:prstGeom>
            <a:ln>
              <a:tailEnd type="triangle" w="lg" len="lg"/>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flipH="1">
              <a:off x="1903163" y="4729416"/>
              <a:ext cx="480767" cy="231127"/>
            </a:xfrm>
            <a:prstGeom prst="straightConnector1">
              <a:avLst/>
            </a:prstGeom>
            <a:ln>
              <a:tailEnd type="triangle" w="lg" len="lg"/>
            </a:ln>
          </p:spPr>
          <p:style>
            <a:lnRef idx="2">
              <a:schemeClr val="accent1"/>
            </a:lnRef>
            <a:fillRef idx="0">
              <a:schemeClr val="accent1"/>
            </a:fillRef>
            <a:effectRef idx="1">
              <a:schemeClr val="accent1"/>
            </a:effectRef>
            <a:fontRef idx="minor">
              <a:schemeClr val="tx1"/>
            </a:fontRef>
          </p:style>
        </p:cxnSp>
      </p:grpSp>
      <p:grpSp>
        <p:nvGrpSpPr>
          <p:cNvPr id="22" name="Group 21"/>
          <p:cNvGrpSpPr/>
          <p:nvPr/>
        </p:nvGrpSpPr>
        <p:grpSpPr>
          <a:xfrm>
            <a:off x="5425126" y="3474086"/>
            <a:ext cx="919257" cy="1486457"/>
            <a:chOff x="5790043" y="3474086"/>
            <a:chExt cx="554340" cy="1486457"/>
          </a:xfrm>
        </p:grpSpPr>
        <p:cxnSp>
          <p:nvCxnSpPr>
            <p:cNvPr id="17" name="Straight Arrow Connector 16"/>
            <p:cNvCxnSpPr/>
            <p:nvPr/>
          </p:nvCxnSpPr>
          <p:spPr>
            <a:xfrm flipH="1" flipV="1">
              <a:off x="5863616" y="4729416"/>
              <a:ext cx="480767" cy="231127"/>
            </a:xfrm>
            <a:prstGeom prst="straightConnector1">
              <a:avLst/>
            </a:prstGeom>
            <a:ln>
              <a:tailEnd type="triangle" w="lg" len="lg"/>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flipV="1">
              <a:off x="5790043" y="3474086"/>
              <a:ext cx="480767" cy="231127"/>
            </a:xfrm>
            <a:prstGeom prst="straightConnector1">
              <a:avLst/>
            </a:prstGeom>
            <a:ln>
              <a:tailEnd type="triangle" w="lg" len="lg"/>
            </a:ln>
          </p:spPr>
          <p:style>
            <a:lnRef idx="2">
              <a:schemeClr val="accent1"/>
            </a:lnRef>
            <a:fillRef idx="0">
              <a:schemeClr val="accent1"/>
            </a:fillRef>
            <a:effectRef idx="1">
              <a:schemeClr val="accent1"/>
            </a:effectRef>
            <a:fontRef idx="minor">
              <a:schemeClr val="tx1"/>
            </a:fontRef>
          </p:style>
        </p:cxnSp>
      </p:grpSp>
      <p:grpSp>
        <p:nvGrpSpPr>
          <p:cNvPr id="25" name="Group 24"/>
          <p:cNvGrpSpPr/>
          <p:nvPr/>
        </p:nvGrpSpPr>
        <p:grpSpPr>
          <a:xfrm>
            <a:off x="2655708" y="3160998"/>
            <a:ext cx="3683660" cy="1691199"/>
            <a:chOff x="2655708" y="3160998"/>
            <a:chExt cx="3683660" cy="1691199"/>
          </a:xfrm>
        </p:grpSpPr>
        <p:sp>
          <p:nvSpPr>
            <p:cNvPr id="24" name="TextBox 23"/>
            <p:cNvSpPr txBox="1"/>
            <p:nvPr/>
          </p:nvSpPr>
          <p:spPr>
            <a:xfrm rot="20660026">
              <a:off x="5420416" y="3214544"/>
              <a:ext cx="638316" cy="369332"/>
            </a:xfrm>
            <a:prstGeom prst="rect">
              <a:avLst/>
            </a:prstGeom>
            <a:noFill/>
          </p:spPr>
          <p:txBody>
            <a:bodyPr wrap="none" rtlCol="0">
              <a:spAutoFit/>
            </a:bodyPr>
            <a:lstStyle/>
            <a:p>
              <a:r>
                <a:rPr lang="en-US" dirty="0"/>
                <a:t>label</a:t>
              </a:r>
              <a:endParaRPr lang="en-GB" dirty="0"/>
            </a:p>
          </p:txBody>
        </p:sp>
        <p:sp>
          <p:nvSpPr>
            <p:cNvPr id="27" name="TextBox 26"/>
            <p:cNvSpPr txBox="1"/>
            <p:nvPr/>
          </p:nvSpPr>
          <p:spPr>
            <a:xfrm rot="20660026">
              <a:off x="2655708" y="4396324"/>
              <a:ext cx="638316" cy="369332"/>
            </a:xfrm>
            <a:prstGeom prst="rect">
              <a:avLst/>
            </a:prstGeom>
            <a:noFill/>
          </p:spPr>
          <p:txBody>
            <a:bodyPr wrap="none" rtlCol="0">
              <a:spAutoFit/>
            </a:bodyPr>
            <a:lstStyle/>
            <a:p>
              <a:r>
                <a:rPr lang="en-US" dirty="0"/>
                <a:t>label</a:t>
              </a:r>
              <a:endParaRPr lang="en-GB" dirty="0"/>
            </a:p>
          </p:txBody>
        </p:sp>
        <p:sp>
          <p:nvSpPr>
            <p:cNvPr id="28" name="TextBox 27"/>
            <p:cNvSpPr txBox="1"/>
            <p:nvPr/>
          </p:nvSpPr>
          <p:spPr>
            <a:xfrm rot="969891">
              <a:off x="5701052" y="4482865"/>
              <a:ext cx="638316" cy="369332"/>
            </a:xfrm>
            <a:prstGeom prst="rect">
              <a:avLst/>
            </a:prstGeom>
            <a:noFill/>
          </p:spPr>
          <p:txBody>
            <a:bodyPr wrap="none" rtlCol="0">
              <a:spAutoFit/>
            </a:bodyPr>
            <a:lstStyle/>
            <a:p>
              <a:r>
                <a:rPr lang="en-US" dirty="0"/>
                <a:t>label</a:t>
              </a:r>
              <a:endParaRPr lang="en-GB" dirty="0"/>
            </a:p>
          </p:txBody>
        </p:sp>
        <p:sp>
          <p:nvSpPr>
            <p:cNvPr id="29" name="TextBox 28"/>
            <p:cNvSpPr txBox="1"/>
            <p:nvPr/>
          </p:nvSpPr>
          <p:spPr>
            <a:xfrm rot="969891">
              <a:off x="2728916" y="3160998"/>
              <a:ext cx="638316" cy="369332"/>
            </a:xfrm>
            <a:prstGeom prst="rect">
              <a:avLst/>
            </a:prstGeom>
            <a:noFill/>
          </p:spPr>
          <p:txBody>
            <a:bodyPr wrap="none" rtlCol="0">
              <a:spAutoFit/>
            </a:bodyPr>
            <a:lstStyle/>
            <a:p>
              <a:r>
                <a:rPr lang="en-US" dirty="0"/>
                <a:t>label</a:t>
              </a:r>
              <a:endParaRPr lang="en-GB" dirty="0"/>
            </a:p>
          </p:txBody>
        </p:sp>
      </p:grpSp>
      <p:sp>
        <p:nvSpPr>
          <p:cNvPr id="30" name="TextBox 29"/>
          <p:cNvSpPr txBox="1"/>
          <p:nvPr/>
        </p:nvSpPr>
        <p:spPr>
          <a:xfrm>
            <a:off x="6509251" y="5691374"/>
            <a:ext cx="1231876" cy="369332"/>
          </a:xfrm>
          <a:prstGeom prst="rect">
            <a:avLst/>
          </a:prstGeom>
          <a:noFill/>
        </p:spPr>
        <p:txBody>
          <a:bodyPr wrap="none" rtlCol="0">
            <a:spAutoFit/>
          </a:bodyPr>
          <a:lstStyle/>
          <a:p>
            <a:r>
              <a:rPr lang="en-US" dirty="0"/>
              <a:t>actor / role</a:t>
            </a:r>
            <a:endParaRPr lang="en-GB" dirty="0"/>
          </a:p>
        </p:txBody>
      </p:sp>
      <p:sp>
        <p:nvSpPr>
          <p:cNvPr id="32" name="TextBox 31"/>
          <p:cNvSpPr txBox="1"/>
          <p:nvPr/>
        </p:nvSpPr>
        <p:spPr>
          <a:xfrm>
            <a:off x="966291" y="6181568"/>
            <a:ext cx="6193811" cy="369332"/>
          </a:xfrm>
          <a:prstGeom prst="rect">
            <a:avLst/>
          </a:prstGeom>
          <a:noFill/>
        </p:spPr>
        <p:txBody>
          <a:bodyPr wrap="none" rtlCol="0">
            <a:spAutoFit/>
          </a:bodyPr>
          <a:lstStyle/>
          <a:p>
            <a:r>
              <a:rPr lang="en-US" dirty="0"/>
              <a:t>‘label’ describes the nature of the information that is exchanged</a:t>
            </a:r>
            <a:endParaRPr lang="en-GB" dirty="0"/>
          </a:p>
        </p:txBody>
      </p:sp>
    </p:spTree>
    <p:extLst>
      <p:ext uri="{BB962C8B-B14F-4D97-AF65-F5344CB8AC3E}">
        <p14:creationId xmlns:p14="http://schemas.microsoft.com/office/powerpoint/2010/main" val="239802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Context diagram</a:t>
            </a:r>
            <a:endParaRPr lang="en-GB" dirty="0"/>
          </a:p>
        </p:txBody>
      </p:sp>
      <p:sp>
        <p:nvSpPr>
          <p:cNvPr id="3" name="Content Placeholder 2"/>
          <p:cNvSpPr>
            <a:spLocks noGrp="1"/>
          </p:cNvSpPr>
          <p:nvPr>
            <p:ph idx="1"/>
          </p:nvPr>
        </p:nvSpPr>
        <p:spPr>
          <a:xfrm>
            <a:off x="457200" y="1672947"/>
            <a:ext cx="8229600" cy="1159810"/>
          </a:xfrm>
        </p:spPr>
        <p:txBody>
          <a:bodyPr>
            <a:normAutofit/>
          </a:bodyPr>
          <a:lstStyle/>
          <a:p>
            <a:pPr marL="0" indent="0">
              <a:buNone/>
            </a:pPr>
            <a:r>
              <a:rPr lang="en-GB" sz="2800" dirty="0" smtClean="0"/>
              <a:t>University course administration system</a:t>
            </a:r>
            <a:endParaRPr lang="en-GB" sz="2800" dirty="0"/>
          </a:p>
        </p:txBody>
      </p:sp>
      <p:grpSp>
        <p:nvGrpSpPr>
          <p:cNvPr id="7" name="Group 6"/>
          <p:cNvGrpSpPr/>
          <p:nvPr/>
        </p:nvGrpSpPr>
        <p:grpSpPr>
          <a:xfrm>
            <a:off x="3444560" y="3217529"/>
            <a:ext cx="2078612" cy="2078611"/>
            <a:chOff x="1574276" y="3836709"/>
            <a:chExt cx="2078612" cy="2078611"/>
          </a:xfrm>
        </p:grpSpPr>
        <p:sp>
          <p:nvSpPr>
            <p:cNvPr id="5" name="Oval 4"/>
            <p:cNvSpPr/>
            <p:nvPr/>
          </p:nvSpPr>
          <p:spPr>
            <a:xfrm>
              <a:off x="1574276" y="3836709"/>
              <a:ext cx="2078611" cy="2078611"/>
            </a:xfrm>
            <a:prstGeom prst="ellipse">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chemeClr val="accent1">
                    <a:lumMod val="50000"/>
                  </a:schemeClr>
                </a:solidFill>
              </a:endParaRPr>
            </a:p>
          </p:txBody>
        </p:sp>
        <p:sp>
          <p:nvSpPr>
            <p:cNvPr id="6" name="Rectangle 5"/>
            <p:cNvSpPr/>
            <p:nvPr/>
          </p:nvSpPr>
          <p:spPr>
            <a:xfrm>
              <a:off x="1574276" y="4274725"/>
              <a:ext cx="2078612" cy="1200329"/>
            </a:xfrm>
            <a:prstGeom prst="rect">
              <a:avLst/>
            </a:prstGeom>
          </p:spPr>
          <p:txBody>
            <a:bodyPr wrap="square">
              <a:spAutoFit/>
            </a:bodyPr>
            <a:lstStyle/>
            <a:p>
              <a:pPr lvl="0" algn="ctr"/>
              <a:r>
                <a:rPr lang="en-US" sz="2400" b="1" dirty="0" smtClean="0">
                  <a:solidFill>
                    <a:srgbClr val="4F81BD">
                      <a:lumMod val="50000"/>
                    </a:srgbClr>
                  </a:solidFill>
                </a:rPr>
                <a:t>University</a:t>
              </a:r>
              <a:br>
                <a:rPr lang="en-US" sz="2400" b="1" dirty="0" smtClean="0">
                  <a:solidFill>
                    <a:srgbClr val="4F81BD">
                      <a:lumMod val="50000"/>
                    </a:srgbClr>
                  </a:solidFill>
                </a:rPr>
              </a:br>
              <a:r>
                <a:rPr lang="en-US" sz="2400" b="1" dirty="0" smtClean="0">
                  <a:solidFill>
                    <a:srgbClr val="4F81BD">
                      <a:lumMod val="50000"/>
                    </a:srgbClr>
                  </a:solidFill>
                </a:rPr>
                <a:t>Course </a:t>
              </a:r>
              <a:r>
                <a:rPr lang="en-US" sz="2400" b="1" dirty="0" err="1" smtClean="0">
                  <a:solidFill>
                    <a:srgbClr val="4F81BD">
                      <a:lumMod val="50000"/>
                    </a:srgbClr>
                  </a:solidFill>
                </a:rPr>
                <a:t>Adm</a:t>
              </a:r>
              <a:r>
                <a:rPr lang="en-US" sz="2400" b="1" dirty="0" smtClean="0">
                  <a:solidFill>
                    <a:srgbClr val="4F81BD">
                      <a:lumMod val="50000"/>
                    </a:srgbClr>
                  </a:solidFill>
                </a:rPr>
                <a:t/>
              </a:r>
              <a:br>
                <a:rPr lang="en-US" sz="2400" b="1" dirty="0" smtClean="0">
                  <a:solidFill>
                    <a:srgbClr val="4F81BD">
                      <a:lumMod val="50000"/>
                    </a:srgbClr>
                  </a:solidFill>
                </a:rPr>
              </a:br>
              <a:r>
                <a:rPr lang="en-US" sz="2400" b="1" dirty="0" smtClean="0">
                  <a:solidFill>
                    <a:srgbClr val="4F81BD">
                      <a:lumMod val="50000"/>
                    </a:srgbClr>
                  </a:solidFill>
                </a:rPr>
                <a:t>System</a:t>
              </a:r>
              <a:endParaRPr lang="en-GB" sz="2400" b="1" dirty="0">
                <a:solidFill>
                  <a:srgbClr val="4F81BD">
                    <a:lumMod val="50000"/>
                  </a:srgbClr>
                </a:solidFill>
              </a:endParaRPr>
            </a:p>
          </p:txBody>
        </p:sp>
      </p:grpSp>
      <p:sp>
        <p:nvSpPr>
          <p:cNvPr id="11" name="Rounded Rectangle 10"/>
          <p:cNvSpPr/>
          <p:nvPr/>
        </p:nvSpPr>
        <p:spPr>
          <a:xfrm>
            <a:off x="6378162" y="2763078"/>
            <a:ext cx="2010464" cy="853840"/>
          </a:xfrm>
          <a:prstGeom prst="roundRect">
            <a:avLst/>
          </a:prstGeom>
          <a:solidFill>
            <a:schemeClr val="accent3">
              <a:lumMod val="20000"/>
              <a:lumOff val="80000"/>
            </a:schemeClr>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accent3">
                    <a:lumMod val="50000"/>
                  </a:schemeClr>
                </a:solidFill>
              </a:rPr>
              <a:t>Government Student Financing System</a:t>
            </a:r>
            <a:endParaRPr lang="en-GB" dirty="0">
              <a:solidFill>
                <a:schemeClr val="accent3">
                  <a:lumMod val="50000"/>
                </a:schemeClr>
              </a:solidFill>
            </a:endParaRPr>
          </a:p>
        </p:txBody>
      </p:sp>
      <p:pic>
        <p:nvPicPr>
          <p:cNvPr id="17412" name="Picture 4" descr="Image result for stick figur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44384" y="4763848"/>
            <a:ext cx="924433" cy="927525"/>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Group 21"/>
          <p:cNvGrpSpPr/>
          <p:nvPr/>
        </p:nvGrpSpPr>
        <p:grpSpPr>
          <a:xfrm>
            <a:off x="5425126" y="3474086"/>
            <a:ext cx="919257" cy="1486457"/>
            <a:chOff x="5790043" y="3474086"/>
            <a:chExt cx="554340" cy="1486457"/>
          </a:xfrm>
        </p:grpSpPr>
        <p:cxnSp>
          <p:nvCxnSpPr>
            <p:cNvPr id="17" name="Straight Arrow Connector 16"/>
            <p:cNvCxnSpPr/>
            <p:nvPr/>
          </p:nvCxnSpPr>
          <p:spPr>
            <a:xfrm flipH="1" flipV="1">
              <a:off x="5863616" y="4729416"/>
              <a:ext cx="480767" cy="231127"/>
            </a:xfrm>
            <a:prstGeom prst="straightConnector1">
              <a:avLst/>
            </a:prstGeom>
            <a:ln>
              <a:tailEnd type="triangle" w="lg" len="lg"/>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flipV="1">
              <a:off x="5790043" y="3474086"/>
              <a:ext cx="480767" cy="231127"/>
            </a:xfrm>
            <a:prstGeom prst="straightConnector1">
              <a:avLst/>
            </a:prstGeom>
            <a:ln>
              <a:tailEnd type="triangle" w="lg" len="lg"/>
            </a:ln>
          </p:spPr>
          <p:style>
            <a:lnRef idx="2">
              <a:schemeClr val="accent1"/>
            </a:lnRef>
            <a:fillRef idx="0">
              <a:schemeClr val="accent1"/>
            </a:fillRef>
            <a:effectRef idx="1">
              <a:schemeClr val="accent1"/>
            </a:effectRef>
            <a:fontRef idx="minor">
              <a:schemeClr val="tx1"/>
            </a:fontRef>
          </p:style>
        </p:cxnSp>
      </p:grpSp>
      <p:grpSp>
        <p:nvGrpSpPr>
          <p:cNvPr id="25" name="Group 24"/>
          <p:cNvGrpSpPr/>
          <p:nvPr/>
        </p:nvGrpSpPr>
        <p:grpSpPr>
          <a:xfrm>
            <a:off x="2557012" y="3160998"/>
            <a:ext cx="3926182" cy="1743158"/>
            <a:chOff x="2557012" y="3160998"/>
            <a:chExt cx="3926182" cy="1743158"/>
          </a:xfrm>
        </p:grpSpPr>
        <p:sp>
          <p:nvSpPr>
            <p:cNvPr id="24" name="TextBox 23"/>
            <p:cNvSpPr txBox="1"/>
            <p:nvPr/>
          </p:nvSpPr>
          <p:spPr>
            <a:xfrm rot="20660026">
              <a:off x="5277493" y="3214544"/>
              <a:ext cx="924164" cy="369332"/>
            </a:xfrm>
            <a:prstGeom prst="rect">
              <a:avLst/>
            </a:prstGeom>
            <a:noFill/>
          </p:spPr>
          <p:txBody>
            <a:bodyPr wrap="none" rtlCol="0">
              <a:spAutoFit/>
            </a:bodyPr>
            <a:lstStyle/>
            <a:p>
              <a:r>
                <a:rPr lang="en-US" dirty="0" smtClean="0"/>
                <a:t>extracts</a:t>
              </a:r>
              <a:endParaRPr lang="en-GB" dirty="0"/>
            </a:p>
          </p:txBody>
        </p:sp>
        <p:sp>
          <p:nvSpPr>
            <p:cNvPr id="27" name="TextBox 26"/>
            <p:cNvSpPr txBox="1"/>
            <p:nvPr/>
          </p:nvSpPr>
          <p:spPr>
            <a:xfrm rot="20660026">
              <a:off x="2571519" y="4257825"/>
              <a:ext cx="806696" cy="646331"/>
            </a:xfrm>
            <a:prstGeom prst="rect">
              <a:avLst/>
            </a:prstGeom>
            <a:noFill/>
          </p:spPr>
          <p:txBody>
            <a:bodyPr wrap="none" rtlCol="0">
              <a:spAutoFit/>
            </a:bodyPr>
            <a:lstStyle/>
            <a:p>
              <a:r>
                <a:rPr lang="en-US" dirty="0" smtClean="0"/>
                <a:t>enter </a:t>
              </a:r>
              <a:br>
                <a:rPr lang="en-US" dirty="0" smtClean="0"/>
              </a:br>
              <a:r>
                <a:rPr lang="en-US" dirty="0" smtClean="0"/>
                <a:t>grades</a:t>
              </a:r>
              <a:endParaRPr lang="en-GB" dirty="0"/>
            </a:p>
          </p:txBody>
        </p:sp>
        <p:sp>
          <p:nvSpPr>
            <p:cNvPr id="28" name="TextBox 27"/>
            <p:cNvSpPr txBox="1"/>
            <p:nvPr/>
          </p:nvSpPr>
          <p:spPr>
            <a:xfrm rot="969891">
              <a:off x="5676498" y="4191968"/>
              <a:ext cx="806696" cy="646331"/>
            </a:xfrm>
            <a:prstGeom prst="rect">
              <a:avLst/>
            </a:prstGeom>
            <a:noFill/>
          </p:spPr>
          <p:txBody>
            <a:bodyPr wrap="none" rtlCol="0">
              <a:spAutoFit/>
            </a:bodyPr>
            <a:lstStyle/>
            <a:p>
              <a:pPr algn="ctr"/>
              <a:r>
                <a:rPr lang="en-US" dirty="0" smtClean="0"/>
                <a:t>enter </a:t>
              </a:r>
              <a:br>
                <a:rPr lang="en-US" dirty="0" smtClean="0"/>
              </a:br>
              <a:r>
                <a:rPr lang="en-US" dirty="0" smtClean="0"/>
                <a:t>grades</a:t>
              </a:r>
              <a:endParaRPr lang="en-GB" dirty="0"/>
            </a:p>
          </p:txBody>
        </p:sp>
        <p:sp>
          <p:nvSpPr>
            <p:cNvPr id="29" name="TextBox 28"/>
            <p:cNvSpPr txBox="1"/>
            <p:nvPr/>
          </p:nvSpPr>
          <p:spPr>
            <a:xfrm rot="969891">
              <a:off x="2557012" y="3160998"/>
              <a:ext cx="982128" cy="369332"/>
            </a:xfrm>
            <a:prstGeom prst="rect">
              <a:avLst/>
            </a:prstGeom>
            <a:noFill/>
          </p:spPr>
          <p:txBody>
            <a:bodyPr wrap="none" rtlCol="0">
              <a:spAutoFit/>
            </a:bodyPr>
            <a:lstStyle/>
            <a:p>
              <a:r>
                <a:rPr lang="en-US" dirty="0" smtClean="0"/>
                <a:t>registers</a:t>
              </a:r>
              <a:endParaRPr lang="en-GB" dirty="0"/>
            </a:p>
          </p:txBody>
        </p:sp>
      </p:grpSp>
      <p:sp>
        <p:nvSpPr>
          <p:cNvPr id="30" name="TextBox 29"/>
          <p:cNvSpPr txBox="1"/>
          <p:nvPr/>
        </p:nvSpPr>
        <p:spPr>
          <a:xfrm>
            <a:off x="6509251" y="5691374"/>
            <a:ext cx="2330959" cy="369332"/>
          </a:xfrm>
          <a:prstGeom prst="rect">
            <a:avLst/>
          </a:prstGeom>
          <a:noFill/>
        </p:spPr>
        <p:txBody>
          <a:bodyPr wrap="none" rtlCol="0">
            <a:spAutoFit/>
          </a:bodyPr>
          <a:lstStyle/>
          <a:p>
            <a:r>
              <a:rPr lang="en-US" dirty="0" smtClean="0"/>
              <a:t>Student administrators</a:t>
            </a:r>
            <a:endParaRPr lang="en-GB" dirty="0"/>
          </a:p>
        </p:txBody>
      </p:sp>
      <p:sp>
        <p:nvSpPr>
          <p:cNvPr id="32" name="TextBox 31"/>
          <p:cNvSpPr txBox="1"/>
          <p:nvPr/>
        </p:nvSpPr>
        <p:spPr>
          <a:xfrm>
            <a:off x="966291" y="6181568"/>
            <a:ext cx="6193811" cy="369332"/>
          </a:xfrm>
          <a:prstGeom prst="rect">
            <a:avLst/>
          </a:prstGeom>
          <a:noFill/>
        </p:spPr>
        <p:txBody>
          <a:bodyPr wrap="none" rtlCol="0">
            <a:spAutoFit/>
          </a:bodyPr>
          <a:lstStyle/>
          <a:p>
            <a:r>
              <a:rPr lang="en-US" dirty="0"/>
              <a:t>‘label’ describes the nature of the information that is exchanged</a:t>
            </a:r>
            <a:endParaRPr lang="en-GB" dirty="0"/>
          </a:p>
        </p:txBody>
      </p:sp>
      <p:pic>
        <p:nvPicPr>
          <p:cNvPr id="26" name="Picture 4" descr="Image result for stick figur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08436" y="2832757"/>
            <a:ext cx="1083459" cy="935187"/>
          </a:xfrm>
          <a:prstGeom prst="rect">
            <a:avLst/>
          </a:prstGeom>
          <a:noFill/>
          <a:extLst>
            <a:ext uri="{909E8E84-426E-40DD-AFC4-6F175D3DCCD1}">
              <a14:hiddenFill xmlns:a14="http://schemas.microsoft.com/office/drawing/2010/main">
                <a:solidFill>
                  <a:srgbClr val="FFFFFF"/>
                </a:solidFill>
              </a14:hiddenFill>
            </a:ext>
          </a:extLst>
        </p:spPr>
      </p:pic>
      <p:cxnSp>
        <p:nvCxnSpPr>
          <p:cNvPr id="33" name="Straight Arrow Connector 32"/>
          <p:cNvCxnSpPr/>
          <p:nvPr/>
        </p:nvCxnSpPr>
        <p:spPr>
          <a:xfrm flipV="1">
            <a:off x="2800253" y="4729416"/>
            <a:ext cx="660198" cy="290224"/>
          </a:xfrm>
          <a:prstGeom prst="straightConnector1">
            <a:avLst/>
          </a:prstGeom>
          <a:ln>
            <a:tailEnd type="triangle" w="lg" len="lg"/>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a:off x="2391895" y="3399210"/>
            <a:ext cx="816717" cy="301617"/>
          </a:xfrm>
          <a:prstGeom prst="straightConnector1">
            <a:avLst/>
          </a:prstGeom>
          <a:ln>
            <a:tailEnd type="triangle" w="lg" len="lg"/>
          </a:ln>
        </p:spPr>
        <p:style>
          <a:lnRef idx="2">
            <a:schemeClr val="accent1"/>
          </a:lnRef>
          <a:fillRef idx="0">
            <a:schemeClr val="accent1"/>
          </a:fillRef>
          <a:effectRef idx="1">
            <a:schemeClr val="accent1"/>
          </a:effectRef>
          <a:fontRef idx="minor">
            <a:schemeClr val="tx1"/>
          </a:fontRef>
        </p:style>
      </p:cxnSp>
      <p:sp>
        <p:nvSpPr>
          <p:cNvPr id="35" name="TextBox 34"/>
          <p:cNvSpPr txBox="1"/>
          <p:nvPr/>
        </p:nvSpPr>
        <p:spPr>
          <a:xfrm>
            <a:off x="1397893" y="3789119"/>
            <a:ext cx="904543" cy="369332"/>
          </a:xfrm>
          <a:prstGeom prst="rect">
            <a:avLst/>
          </a:prstGeom>
          <a:noFill/>
        </p:spPr>
        <p:txBody>
          <a:bodyPr wrap="none" rtlCol="0">
            <a:spAutoFit/>
          </a:bodyPr>
          <a:lstStyle/>
          <a:p>
            <a:r>
              <a:rPr lang="en-US" dirty="0" smtClean="0"/>
              <a:t>student</a:t>
            </a:r>
            <a:endParaRPr lang="en-GB" dirty="0"/>
          </a:p>
        </p:txBody>
      </p:sp>
      <p:pic>
        <p:nvPicPr>
          <p:cNvPr id="36" name="Picture 4" descr="Image result for stick figur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65848" y="4365679"/>
            <a:ext cx="1083459" cy="935187"/>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p:cNvSpPr txBox="1"/>
          <p:nvPr/>
        </p:nvSpPr>
        <p:spPr>
          <a:xfrm>
            <a:off x="1869167" y="5322041"/>
            <a:ext cx="922240" cy="369332"/>
          </a:xfrm>
          <a:prstGeom prst="rect">
            <a:avLst/>
          </a:prstGeom>
          <a:noFill/>
        </p:spPr>
        <p:txBody>
          <a:bodyPr wrap="none" rtlCol="0">
            <a:spAutoFit/>
          </a:bodyPr>
          <a:lstStyle/>
          <a:p>
            <a:r>
              <a:rPr lang="en-US" dirty="0" smtClean="0"/>
              <a:t>lecturer</a:t>
            </a:r>
            <a:endParaRPr lang="en-GB" dirty="0"/>
          </a:p>
        </p:txBody>
      </p:sp>
    </p:spTree>
    <p:extLst>
      <p:ext uri="{BB962C8B-B14F-4D97-AF65-F5344CB8AC3E}">
        <p14:creationId xmlns:p14="http://schemas.microsoft.com/office/powerpoint/2010/main" val="1721399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Context diagram</a:t>
            </a:r>
            <a:endParaRPr lang="en-GB" dirty="0"/>
          </a:p>
        </p:txBody>
      </p:sp>
      <p:sp>
        <p:nvSpPr>
          <p:cNvPr id="3" name="Content Placeholder 2"/>
          <p:cNvSpPr>
            <a:spLocks noGrp="1"/>
          </p:cNvSpPr>
          <p:nvPr>
            <p:ph idx="1"/>
          </p:nvPr>
        </p:nvSpPr>
        <p:spPr>
          <a:xfrm>
            <a:off x="457200" y="1672947"/>
            <a:ext cx="8229600" cy="1159810"/>
          </a:xfrm>
        </p:spPr>
        <p:txBody>
          <a:bodyPr>
            <a:normAutofit/>
          </a:bodyPr>
          <a:lstStyle/>
          <a:p>
            <a:pPr marL="0" indent="0">
              <a:buNone/>
            </a:pPr>
            <a:r>
              <a:rPr lang="en-GB" sz="2800" dirty="0" smtClean="0"/>
              <a:t>Exercise: try for travel agency</a:t>
            </a:r>
          </a:p>
          <a:p>
            <a:pPr marL="0" indent="0">
              <a:buNone/>
            </a:pPr>
            <a:r>
              <a:rPr lang="en-US" sz="2800" dirty="0" smtClean="0"/>
              <a:t>Which are actors? Interfaces to External systems?</a:t>
            </a:r>
            <a:endParaRPr lang="en-GB" sz="2800" dirty="0"/>
          </a:p>
        </p:txBody>
      </p:sp>
      <p:grpSp>
        <p:nvGrpSpPr>
          <p:cNvPr id="7" name="Group 6"/>
          <p:cNvGrpSpPr/>
          <p:nvPr/>
        </p:nvGrpSpPr>
        <p:grpSpPr>
          <a:xfrm>
            <a:off x="3444560" y="3217529"/>
            <a:ext cx="2078612" cy="2078611"/>
            <a:chOff x="1574276" y="3836709"/>
            <a:chExt cx="2078612" cy="2078611"/>
          </a:xfrm>
        </p:grpSpPr>
        <p:sp>
          <p:nvSpPr>
            <p:cNvPr id="5" name="Oval 4"/>
            <p:cNvSpPr/>
            <p:nvPr/>
          </p:nvSpPr>
          <p:spPr>
            <a:xfrm>
              <a:off x="1574276" y="3836709"/>
              <a:ext cx="2078611" cy="2078611"/>
            </a:xfrm>
            <a:prstGeom prst="ellipse">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chemeClr val="accent1">
                    <a:lumMod val="50000"/>
                  </a:schemeClr>
                </a:solidFill>
              </a:endParaRPr>
            </a:p>
          </p:txBody>
        </p:sp>
        <p:sp>
          <p:nvSpPr>
            <p:cNvPr id="6" name="Rectangle 5"/>
            <p:cNvSpPr/>
            <p:nvPr/>
          </p:nvSpPr>
          <p:spPr>
            <a:xfrm>
              <a:off x="1574276" y="4274725"/>
              <a:ext cx="2078612" cy="1200329"/>
            </a:xfrm>
            <a:prstGeom prst="rect">
              <a:avLst/>
            </a:prstGeom>
          </p:spPr>
          <p:txBody>
            <a:bodyPr wrap="square">
              <a:spAutoFit/>
            </a:bodyPr>
            <a:lstStyle/>
            <a:p>
              <a:pPr lvl="0" algn="ctr"/>
              <a:r>
                <a:rPr lang="en-US" sz="2400" b="1" dirty="0" smtClean="0">
                  <a:solidFill>
                    <a:srgbClr val="4F81BD">
                      <a:lumMod val="50000"/>
                    </a:srgbClr>
                  </a:solidFill>
                </a:rPr>
                <a:t>Travel</a:t>
              </a:r>
              <a:br>
                <a:rPr lang="en-US" sz="2400" b="1" dirty="0" smtClean="0">
                  <a:solidFill>
                    <a:srgbClr val="4F81BD">
                      <a:lumMod val="50000"/>
                    </a:srgbClr>
                  </a:solidFill>
                </a:rPr>
              </a:br>
              <a:r>
                <a:rPr lang="en-US" sz="2400" b="1" dirty="0" smtClean="0">
                  <a:solidFill>
                    <a:srgbClr val="4F81BD">
                      <a:lumMod val="50000"/>
                    </a:srgbClr>
                  </a:solidFill>
                </a:rPr>
                <a:t>Agency</a:t>
              </a:r>
              <a:br>
                <a:rPr lang="en-US" sz="2400" b="1" dirty="0" smtClean="0">
                  <a:solidFill>
                    <a:srgbClr val="4F81BD">
                      <a:lumMod val="50000"/>
                    </a:srgbClr>
                  </a:solidFill>
                </a:rPr>
              </a:br>
              <a:r>
                <a:rPr lang="en-US" sz="2400" b="1" dirty="0" smtClean="0">
                  <a:solidFill>
                    <a:srgbClr val="4F81BD">
                      <a:lumMod val="50000"/>
                    </a:srgbClr>
                  </a:solidFill>
                </a:rPr>
                <a:t>System</a:t>
              </a:r>
              <a:endParaRPr lang="en-GB" sz="2400" b="1" dirty="0">
                <a:solidFill>
                  <a:srgbClr val="4F81BD">
                    <a:lumMod val="50000"/>
                  </a:srgbClr>
                </a:solidFill>
              </a:endParaRPr>
            </a:p>
          </p:txBody>
        </p:sp>
      </p:grpSp>
      <p:sp>
        <p:nvSpPr>
          <p:cNvPr id="11" name="Rounded Rectangle 10"/>
          <p:cNvSpPr/>
          <p:nvPr/>
        </p:nvSpPr>
        <p:spPr>
          <a:xfrm>
            <a:off x="6205883" y="2883531"/>
            <a:ext cx="1062934" cy="481814"/>
          </a:xfrm>
          <a:prstGeom prst="roundRect">
            <a:avLst/>
          </a:prstGeom>
          <a:solidFill>
            <a:schemeClr val="accent3">
              <a:lumMod val="20000"/>
              <a:lumOff val="80000"/>
            </a:schemeClr>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chemeClr val="accent3">
                  <a:lumMod val="50000"/>
                </a:schemeClr>
              </a:solidFill>
            </a:endParaRPr>
          </a:p>
        </p:txBody>
      </p:sp>
      <p:pic>
        <p:nvPicPr>
          <p:cNvPr id="17412" name="Picture 4" descr="Image result for stick figur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44384" y="4763848"/>
            <a:ext cx="924433" cy="927525"/>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Arrow Connector 16"/>
          <p:cNvCxnSpPr/>
          <p:nvPr/>
        </p:nvCxnSpPr>
        <p:spPr>
          <a:xfrm flipH="1" flipV="1">
            <a:off x="5547131" y="4729416"/>
            <a:ext cx="797252" cy="231127"/>
          </a:xfrm>
          <a:prstGeom prst="straightConnector1">
            <a:avLst/>
          </a:prstGeom>
          <a:ln>
            <a:tailEnd type="triangle" w="lg" len="lg"/>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flipV="1">
            <a:off x="5360493" y="3194935"/>
            <a:ext cx="797252" cy="231127"/>
          </a:xfrm>
          <a:prstGeom prst="straightConnector1">
            <a:avLst/>
          </a:prstGeom>
          <a:ln>
            <a:headEnd type="triangle" w="lg" len="lg"/>
            <a:tailEnd type="triangle" w="lg" len="lg"/>
          </a:ln>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1874065" y="6433356"/>
            <a:ext cx="6193811" cy="369332"/>
          </a:xfrm>
          <a:prstGeom prst="rect">
            <a:avLst/>
          </a:prstGeom>
          <a:noFill/>
        </p:spPr>
        <p:txBody>
          <a:bodyPr wrap="none" rtlCol="0">
            <a:spAutoFit/>
          </a:bodyPr>
          <a:lstStyle/>
          <a:p>
            <a:r>
              <a:rPr lang="en-US" dirty="0"/>
              <a:t>‘label’ describes the nature of the information that is exchanged</a:t>
            </a:r>
            <a:endParaRPr lang="en-GB" dirty="0"/>
          </a:p>
        </p:txBody>
      </p:sp>
      <p:pic>
        <p:nvPicPr>
          <p:cNvPr id="26" name="Picture 4" descr="Image result for stick figur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08436" y="2832757"/>
            <a:ext cx="1083459" cy="935187"/>
          </a:xfrm>
          <a:prstGeom prst="rect">
            <a:avLst/>
          </a:prstGeom>
          <a:noFill/>
          <a:extLst>
            <a:ext uri="{909E8E84-426E-40DD-AFC4-6F175D3DCCD1}">
              <a14:hiddenFill xmlns:a14="http://schemas.microsoft.com/office/drawing/2010/main">
                <a:solidFill>
                  <a:srgbClr val="FFFFFF"/>
                </a:solidFill>
              </a14:hiddenFill>
            </a:ext>
          </a:extLst>
        </p:spPr>
      </p:pic>
      <p:cxnSp>
        <p:nvCxnSpPr>
          <p:cNvPr id="33" name="Straight Arrow Connector 32"/>
          <p:cNvCxnSpPr/>
          <p:nvPr/>
        </p:nvCxnSpPr>
        <p:spPr>
          <a:xfrm flipV="1">
            <a:off x="2800253" y="4729416"/>
            <a:ext cx="660198" cy="290224"/>
          </a:xfrm>
          <a:prstGeom prst="straightConnector1">
            <a:avLst/>
          </a:prstGeom>
          <a:ln>
            <a:tailEnd type="triangle" w="lg" len="lg"/>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a:off x="2391895" y="3399210"/>
            <a:ext cx="816717" cy="301617"/>
          </a:xfrm>
          <a:prstGeom prst="straightConnector1">
            <a:avLst/>
          </a:prstGeom>
          <a:ln>
            <a:tailEnd type="triangle" w="lg" len="lg"/>
          </a:ln>
        </p:spPr>
        <p:style>
          <a:lnRef idx="2">
            <a:schemeClr val="accent1"/>
          </a:lnRef>
          <a:fillRef idx="0">
            <a:schemeClr val="accent1"/>
          </a:fillRef>
          <a:effectRef idx="1">
            <a:schemeClr val="accent1"/>
          </a:effectRef>
          <a:fontRef idx="minor">
            <a:schemeClr val="tx1"/>
          </a:fontRef>
        </p:style>
      </p:cxnSp>
      <p:pic>
        <p:nvPicPr>
          <p:cNvPr id="36" name="Picture 4" descr="Image result for stick figur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65848" y="4365679"/>
            <a:ext cx="1083459" cy="935187"/>
          </a:xfrm>
          <a:prstGeom prst="rect">
            <a:avLst/>
          </a:prstGeom>
          <a:noFill/>
          <a:extLst>
            <a:ext uri="{909E8E84-426E-40DD-AFC4-6F175D3DCCD1}">
              <a14:hiddenFill xmlns:a14="http://schemas.microsoft.com/office/drawing/2010/main">
                <a:solidFill>
                  <a:srgbClr val="FFFFFF"/>
                </a:solidFill>
              </a14:hiddenFill>
            </a:ext>
          </a:extLst>
        </p:spPr>
      </p:pic>
      <p:sp>
        <p:nvSpPr>
          <p:cNvPr id="31" name="Rounded Rectangle 30"/>
          <p:cNvSpPr/>
          <p:nvPr/>
        </p:nvSpPr>
        <p:spPr>
          <a:xfrm>
            <a:off x="6477553" y="3618047"/>
            <a:ext cx="1062934" cy="481814"/>
          </a:xfrm>
          <a:prstGeom prst="roundRect">
            <a:avLst/>
          </a:prstGeom>
          <a:solidFill>
            <a:schemeClr val="accent3">
              <a:lumMod val="20000"/>
              <a:lumOff val="80000"/>
            </a:schemeClr>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chemeClr val="accent3">
                  <a:lumMod val="50000"/>
                </a:schemeClr>
              </a:solidFill>
            </a:endParaRPr>
          </a:p>
        </p:txBody>
      </p:sp>
      <p:cxnSp>
        <p:nvCxnSpPr>
          <p:cNvPr id="38" name="Straight Arrow Connector 37"/>
          <p:cNvCxnSpPr/>
          <p:nvPr/>
        </p:nvCxnSpPr>
        <p:spPr>
          <a:xfrm flipV="1">
            <a:off x="5632163" y="3929451"/>
            <a:ext cx="797252" cy="231127"/>
          </a:xfrm>
          <a:prstGeom prst="straightConnector1">
            <a:avLst/>
          </a:prstGeom>
          <a:ln>
            <a:headEnd type="triangle" w="lg" len="lg"/>
            <a:tailEnd type="triangle" w="lg" len="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913025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554EC9-7213-9A44-93E2-8AB2AD0AECCA}"/>
              </a:ext>
            </a:extLst>
          </p:cNvPr>
          <p:cNvSpPr>
            <a:spLocks noGrp="1"/>
          </p:cNvSpPr>
          <p:nvPr>
            <p:ph type="title"/>
          </p:nvPr>
        </p:nvSpPr>
        <p:spPr>
          <a:xfrm>
            <a:off x="457200" y="458788"/>
            <a:ext cx="8229600" cy="682859"/>
          </a:xfrm>
        </p:spPr>
        <p:txBody>
          <a:bodyPr>
            <a:normAutofit fontScale="90000"/>
          </a:bodyPr>
          <a:lstStyle/>
          <a:p>
            <a:r>
              <a:rPr lang="en-US" dirty="0" smtClean="0"/>
              <a:t>Schedule - part 1</a:t>
            </a:r>
            <a:endParaRPr lang="en-US" dirty="0"/>
          </a:p>
        </p:txBody>
      </p:sp>
      <p:sp>
        <p:nvSpPr>
          <p:cNvPr id="6" name="TextBox 5">
            <a:extLst>
              <a:ext uri="{FF2B5EF4-FFF2-40B4-BE49-F238E27FC236}">
                <a16:creationId xmlns:a16="http://schemas.microsoft.com/office/drawing/2014/main" xmlns="" id="{14C6A72B-9661-9D42-8BC7-826B87B07CF0}"/>
              </a:ext>
            </a:extLst>
          </p:cNvPr>
          <p:cNvSpPr txBox="1"/>
          <p:nvPr/>
        </p:nvSpPr>
        <p:spPr>
          <a:xfrm>
            <a:off x="7565013" y="6209688"/>
            <a:ext cx="1527731" cy="507831"/>
          </a:xfrm>
          <a:prstGeom prst="rect">
            <a:avLst/>
          </a:prstGeom>
          <a:noFill/>
        </p:spPr>
        <p:txBody>
          <a:bodyPr wrap="square" rtlCol="0">
            <a:spAutoFit/>
          </a:bodyPr>
          <a:lstStyle/>
          <a:p>
            <a:r>
              <a:rPr lang="en-US" sz="1350" dirty="0">
                <a:solidFill>
                  <a:prstClr val="black"/>
                </a:solidFill>
              </a:rPr>
              <a:t>12.1 =  Lecture</a:t>
            </a:r>
          </a:p>
          <a:p>
            <a:r>
              <a:rPr lang="en-US" sz="1350" dirty="0">
                <a:solidFill>
                  <a:prstClr val="black"/>
                </a:solidFill>
              </a:rPr>
              <a:t>S = Supervision</a:t>
            </a:r>
          </a:p>
        </p:txBody>
      </p:sp>
      <p:sp>
        <p:nvSpPr>
          <p:cNvPr id="7" name="TextBox 6">
            <a:extLst>
              <a:ext uri="{FF2B5EF4-FFF2-40B4-BE49-F238E27FC236}">
                <a16:creationId xmlns:a16="http://schemas.microsoft.com/office/drawing/2014/main" xmlns="" id="{CDAF5F9A-C9CE-8B40-93E4-F98209EDE48E}"/>
              </a:ext>
            </a:extLst>
          </p:cNvPr>
          <p:cNvSpPr txBox="1"/>
          <p:nvPr/>
        </p:nvSpPr>
        <p:spPr>
          <a:xfrm>
            <a:off x="513761" y="5454759"/>
            <a:ext cx="8578983" cy="400110"/>
          </a:xfrm>
          <a:prstGeom prst="rect">
            <a:avLst/>
          </a:prstGeom>
          <a:noFill/>
        </p:spPr>
        <p:txBody>
          <a:bodyPr wrap="square" rtlCol="0">
            <a:spAutoFit/>
          </a:bodyPr>
          <a:lstStyle/>
          <a:p>
            <a:r>
              <a:rPr lang="en-US" sz="2000" dirty="0">
                <a:solidFill>
                  <a:prstClr val="black"/>
                </a:solidFill>
              </a:rPr>
              <a:t>During supervision hours </a:t>
            </a:r>
            <a:r>
              <a:rPr lang="en-US" sz="2000" dirty="0" smtClean="0">
                <a:solidFill>
                  <a:prstClr val="black"/>
                </a:solidFill>
              </a:rPr>
              <a:t>you can work in pairs on practical assignments</a:t>
            </a:r>
            <a:endParaRPr lang="en-US" sz="2000" dirty="0">
              <a:solidFill>
                <a:prstClr val="black"/>
              </a:solidFill>
            </a:endParaRPr>
          </a:p>
        </p:txBody>
      </p:sp>
      <p:graphicFrame>
        <p:nvGraphicFramePr>
          <p:cNvPr id="3" name="Table 2"/>
          <p:cNvGraphicFramePr>
            <a:graphicFrameLocks noGrp="1"/>
          </p:cNvGraphicFramePr>
          <p:nvPr>
            <p:extLst/>
          </p:nvPr>
        </p:nvGraphicFramePr>
        <p:xfrm>
          <a:off x="551467" y="1408738"/>
          <a:ext cx="7824247" cy="3961810"/>
        </p:xfrm>
        <a:graphic>
          <a:graphicData uri="http://schemas.openxmlformats.org/drawingml/2006/table">
            <a:tbl>
              <a:tblPr/>
              <a:tblGrid>
                <a:gridCol w="631351"/>
                <a:gridCol w="789191"/>
                <a:gridCol w="913205"/>
                <a:gridCol w="913205"/>
                <a:gridCol w="631351"/>
                <a:gridCol w="631351"/>
                <a:gridCol w="710270"/>
                <a:gridCol w="631351"/>
                <a:gridCol w="631351"/>
                <a:gridCol w="631351"/>
                <a:gridCol w="710270"/>
              </a:tblGrid>
              <a:tr h="221295">
                <a:tc>
                  <a:txBody>
                    <a:bodyPr/>
                    <a:lstStyle/>
                    <a:p>
                      <a:pPr rtl="0" fontAlgn="b"/>
                      <a:r>
                        <a:rPr lang="en-GB" sz="1400" b="1" dirty="0">
                          <a:effectLst/>
                        </a:rPr>
                        <a:t>week</a:t>
                      </a: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GB" sz="1400" b="1">
                          <a:effectLst/>
                        </a:rPr>
                        <a:t>13</a:t>
                      </a: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endParaRPr lang="en-GB" sz="1400">
                        <a:effectLst/>
                      </a:endParaRP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endParaRPr lang="en-GB" sz="1400">
                        <a:effectLst/>
                      </a:endParaRP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GB" sz="1400" b="1">
                          <a:effectLst/>
                        </a:rPr>
                        <a:t>14</a:t>
                      </a: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endParaRPr lang="en-GB" sz="1400" b="1">
                        <a:effectLst/>
                      </a:endParaRP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endParaRPr lang="en-GB" sz="1400" b="1">
                        <a:effectLst/>
                      </a:endParaRP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GB" sz="1400" b="1">
                          <a:effectLst/>
                        </a:rPr>
                        <a:t>15</a:t>
                      </a: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endParaRPr lang="en-GB" sz="1400" b="1">
                        <a:effectLst/>
                      </a:endParaRP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endParaRPr lang="en-GB" sz="1400" b="1">
                        <a:effectLst/>
                      </a:endParaRP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GB" sz="1400" b="1">
                          <a:effectLst/>
                        </a:rPr>
                        <a:t>16</a:t>
                      </a: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r>
              <a:tr h="221295">
                <a:tc>
                  <a:txBody>
                    <a:bodyPr/>
                    <a:lstStyle/>
                    <a:p>
                      <a:pPr rtl="0" fontAlgn="b"/>
                      <a:r>
                        <a:rPr lang="en-GB" sz="1400" b="1">
                          <a:effectLst/>
                        </a:rPr>
                        <a:t>day</a:t>
                      </a: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GB" sz="1400">
                          <a:effectLst/>
                        </a:rPr>
                        <a:t>tue</a:t>
                      </a: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GB" sz="1400">
                          <a:effectLst/>
                        </a:rPr>
                        <a:t>thu</a:t>
                      </a: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GB" sz="1400">
                          <a:effectLst/>
                        </a:rPr>
                        <a:t>fri</a:t>
                      </a: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GB" sz="1400" dirty="0" err="1">
                          <a:effectLst/>
                        </a:rPr>
                        <a:t>tues</a:t>
                      </a:r>
                      <a:endParaRPr lang="en-GB" sz="1400" dirty="0">
                        <a:effectLst/>
                      </a:endParaRP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GB" sz="1400">
                          <a:effectLst/>
                        </a:rPr>
                        <a:t>thu</a:t>
                      </a: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GB" sz="1400">
                          <a:effectLst/>
                        </a:rPr>
                        <a:t>fri</a:t>
                      </a: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GB" sz="1400">
                          <a:effectLst/>
                        </a:rPr>
                        <a:t>tue</a:t>
                      </a: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GB" sz="1400">
                          <a:effectLst/>
                        </a:rPr>
                        <a:t>thu</a:t>
                      </a: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GB" sz="1400">
                          <a:effectLst/>
                        </a:rPr>
                        <a:t>fri</a:t>
                      </a: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GB" sz="1400">
                          <a:effectLst/>
                        </a:rPr>
                        <a:t>tue</a:t>
                      </a: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r>
              <a:tr h="327046">
                <a:tc>
                  <a:txBody>
                    <a:bodyPr/>
                    <a:lstStyle/>
                    <a:p>
                      <a:pPr rtl="0" fontAlgn="b"/>
                      <a:endParaRPr lang="en-GB" sz="1400">
                        <a:effectLst/>
                      </a:endParaRP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GB" sz="1400" dirty="0">
                          <a:effectLst/>
                        </a:rPr>
                        <a:t>26 march</a:t>
                      </a: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GB" sz="1400" dirty="0">
                          <a:effectLst/>
                        </a:rPr>
                        <a:t>28 march</a:t>
                      </a: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GB" sz="1400" dirty="0">
                          <a:effectLst/>
                        </a:rPr>
                        <a:t>29 march</a:t>
                      </a: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GB" sz="1400" dirty="0">
                          <a:effectLst/>
                        </a:rPr>
                        <a:t>2 </a:t>
                      </a:r>
                      <a:r>
                        <a:rPr lang="en-GB" sz="1400" dirty="0" err="1">
                          <a:effectLst/>
                        </a:rPr>
                        <a:t>april</a:t>
                      </a:r>
                      <a:endParaRPr lang="en-GB" sz="1400" dirty="0">
                        <a:effectLst/>
                      </a:endParaRP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GB" sz="1400" dirty="0">
                          <a:effectLst/>
                        </a:rPr>
                        <a:t>4 </a:t>
                      </a:r>
                      <a:r>
                        <a:rPr lang="en-GB" sz="1400" dirty="0" err="1">
                          <a:effectLst/>
                        </a:rPr>
                        <a:t>april</a:t>
                      </a:r>
                      <a:endParaRPr lang="en-GB" sz="1400" dirty="0">
                        <a:effectLst/>
                      </a:endParaRP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GB" sz="1400" dirty="0">
                          <a:effectLst/>
                        </a:rPr>
                        <a:t>5 </a:t>
                      </a:r>
                      <a:r>
                        <a:rPr lang="en-GB" sz="1400" dirty="0" err="1">
                          <a:effectLst/>
                        </a:rPr>
                        <a:t>april</a:t>
                      </a:r>
                      <a:endParaRPr lang="en-GB" sz="1400" dirty="0">
                        <a:effectLst/>
                      </a:endParaRP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GB" sz="1400" dirty="0">
                          <a:effectLst/>
                        </a:rPr>
                        <a:t>9 </a:t>
                      </a:r>
                      <a:r>
                        <a:rPr lang="en-GB" sz="1400" dirty="0" err="1">
                          <a:effectLst/>
                        </a:rPr>
                        <a:t>april</a:t>
                      </a:r>
                      <a:endParaRPr lang="en-GB" sz="1400" dirty="0">
                        <a:effectLst/>
                      </a:endParaRP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GB" sz="1400" dirty="0">
                          <a:effectLst/>
                        </a:rPr>
                        <a:t>11 </a:t>
                      </a:r>
                      <a:r>
                        <a:rPr lang="en-GB" sz="1400" dirty="0" err="1">
                          <a:effectLst/>
                        </a:rPr>
                        <a:t>april</a:t>
                      </a:r>
                      <a:endParaRPr lang="en-GB" sz="1400" dirty="0">
                        <a:effectLst/>
                      </a:endParaRP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GB" sz="1400" dirty="0">
                          <a:effectLst/>
                        </a:rPr>
                        <a:t>12 </a:t>
                      </a:r>
                      <a:r>
                        <a:rPr lang="en-GB" sz="1400" dirty="0" err="1">
                          <a:effectLst/>
                        </a:rPr>
                        <a:t>april</a:t>
                      </a:r>
                      <a:endParaRPr lang="en-GB" sz="1400" dirty="0">
                        <a:effectLst/>
                      </a:endParaRP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GB" sz="1400" dirty="0">
                          <a:effectLst/>
                        </a:rPr>
                        <a:t>16 </a:t>
                      </a:r>
                      <a:r>
                        <a:rPr lang="en-GB" sz="1400" dirty="0" err="1">
                          <a:effectLst/>
                        </a:rPr>
                        <a:t>april</a:t>
                      </a:r>
                      <a:endParaRPr lang="en-GB" sz="1400" dirty="0">
                        <a:effectLst/>
                      </a:endParaRP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r>
              <a:tr h="538548">
                <a:tc>
                  <a:txBody>
                    <a:bodyPr/>
                    <a:lstStyle/>
                    <a:p>
                      <a:pPr rtl="0" fontAlgn="b"/>
                      <a:endParaRPr lang="en-GB" sz="1400">
                        <a:effectLst/>
                      </a:endParaRP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GB" sz="1400">
                          <a:effectLst/>
                        </a:rPr>
                        <a:t>Michel</a:t>
                      </a: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B6D7A8"/>
                    </a:solidFill>
                  </a:tcPr>
                </a:tc>
                <a:tc>
                  <a:txBody>
                    <a:bodyPr/>
                    <a:lstStyle/>
                    <a:p>
                      <a:pPr rtl="0" fontAlgn="b"/>
                      <a:endParaRPr lang="en-GB" sz="1400">
                        <a:effectLst/>
                      </a:endParaRP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endParaRPr lang="en-GB" sz="1400">
                        <a:effectLst/>
                      </a:endParaRP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endParaRPr lang="en-GB" sz="1400">
                        <a:effectLst/>
                      </a:endParaRP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GB" sz="1400">
                          <a:effectLst/>
                        </a:rPr>
                        <a:t>Michel</a:t>
                      </a: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B6D7A8"/>
                    </a:solidFill>
                  </a:tcPr>
                </a:tc>
                <a:tc>
                  <a:txBody>
                    <a:bodyPr/>
                    <a:lstStyle/>
                    <a:p>
                      <a:pPr algn="ctr" rtl="0" fontAlgn="b"/>
                      <a:r>
                        <a:rPr lang="en-GB" sz="1400" dirty="0" smtClean="0">
                          <a:effectLst/>
                        </a:rPr>
                        <a:t>practical </a:t>
                      </a:r>
                      <a:r>
                        <a:rPr lang="en-GB" sz="1400" dirty="0">
                          <a:effectLst/>
                        </a:rPr>
                        <a:t>(MC)</a:t>
                      </a: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GB" sz="1400">
                          <a:effectLst/>
                        </a:rPr>
                        <a:t>Michel</a:t>
                      </a: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B6D7A8"/>
                    </a:solidFill>
                  </a:tcPr>
                </a:tc>
                <a:tc>
                  <a:txBody>
                    <a:bodyPr/>
                    <a:lstStyle/>
                    <a:p>
                      <a:pPr algn="ctr" rtl="0" fontAlgn="b"/>
                      <a:r>
                        <a:rPr lang="en-GB" sz="1400">
                          <a:effectLst/>
                        </a:rPr>
                        <a:t>Michel</a:t>
                      </a: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B6D7A8"/>
                    </a:solidFill>
                  </a:tcPr>
                </a:tc>
                <a:tc>
                  <a:txBody>
                    <a:bodyPr/>
                    <a:lstStyle/>
                    <a:p>
                      <a:pPr algn="ctr" rtl="0" fontAlgn="b"/>
                      <a:endParaRPr lang="en-GB" sz="1400">
                        <a:effectLst/>
                      </a:endParaRP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GB" sz="1400">
                          <a:effectLst/>
                        </a:rPr>
                        <a:t>(MC traveling)</a:t>
                      </a: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r>
              <a:tr h="115583">
                <a:tc>
                  <a:txBody>
                    <a:bodyPr/>
                    <a:lstStyle/>
                    <a:p>
                      <a:pPr rtl="0" fontAlgn="b"/>
                      <a:endParaRPr lang="en-GB" sz="1400">
                        <a:effectLst/>
                      </a:endParaRP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endParaRPr lang="en-GB" sz="1400">
                        <a:effectLst/>
                      </a:endParaRP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endParaRPr lang="en-GB" sz="1400">
                        <a:effectLst/>
                      </a:endParaRP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endParaRPr lang="en-GB" sz="1400">
                        <a:effectLst/>
                      </a:endParaRP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endParaRPr lang="en-GB" sz="1400">
                        <a:effectLst/>
                      </a:endParaRP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endParaRPr lang="en-GB" sz="1400">
                        <a:effectLst/>
                      </a:endParaRP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endParaRPr lang="en-GB" sz="1400">
                        <a:effectLst/>
                      </a:endParaRP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endParaRPr lang="en-GB" sz="1400">
                        <a:effectLst/>
                      </a:endParaRP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endParaRPr lang="en-GB" sz="1400">
                        <a:effectLst/>
                      </a:endParaRP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endParaRPr lang="en-GB" sz="1400">
                        <a:effectLst/>
                      </a:endParaRP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endParaRPr lang="en-GB" sz="1400">
                        <a:effectLst/>
                      </a:endParaRP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r>
              <a:tr h="221295">
                <a:tc>
                  <a:txBody>
                    <a:bodyPr/>
                    <a:lstStyle/>
                    <a:p>
                      <a:pPr rtl="0" fontAlgn="b"/>
                      <a:endParaRPr lang="en-GB" sz="1400">
                        <a:effectLst/>
                      </a:endParaRP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endParaRPr lang="en-GB" sz="1400">
                        <a:effectLst/>
                      </a:endParaRP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GB" sz="1400">
                          <a:effectLst/>
                        </a:rPr>
                        <a:t>Dave</a:t>
                      </a: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B6D7A8"/>
                    </a:solidFill>
                  </a:tcPr>
                </a:tc>
                <a:tc>
                  <a:txBody>
                    <a:bodyPr/>
                    <a:lstStyle/>
                    <a:p>
                      <a:pPr algn="ctr" rtl="0" fontAlgn="b"/>
                      <a:r>
                        <a:rPr lang="en-GB" sz="1400">
                          <a:effectLst/>
                        </a:rPr>
                        <a:t>Dave</a:t>
                      </a: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B6D7A8"/>
                    </a:solidFill>
                  </a:tcPr>
                </a:tc>
                <a:tc>
                  <a:txBody>
                    <a:bodyPr/>
                    <a:lstStyle/>
                    <a:p>
                      <a:pPr rtl="0" fontAlgn="b"/>
                      <a:endParaRPr lang="en-GB" dirty="0"/>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chemeClr val="bg1"/>
                    </a:solidFill>
                  </a:tcPr>
                </a:tc>
                <a:tc>
                  <a:txBody>
                    <a:bodyPr/>
                    <a:lstStyle/>
                    <a:p>
                      <a:pPr rtl="0" fontAlgn="b"/>
                      <a:endParaRPr lang="en-GB" sz="1400">
                        <a:effectLst/>
                      </a:endParaRP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endParaRPr lang="en-GB" sz="1400">
                        <a:effectLst/>
                      </a:endParaRP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endParaRPr lang="en-GB" sz="1400">
                        <a:effectLst/>
                      </a:endParaRP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endParaRPr lang="en-GB" sz="1400">
                        <a:effectLst/>
                      </a:endParaRP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endParaRPr lang="en-GB" sz="1400">
                        <a:effectLst/>
                      </a:endParaRP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GB" sz="1400">
                          <a:effectLst/>
                        </a:rPr>
                        <a:t>Dave</a:t>
                      </a: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B6D7A8"/>
                    </a:solidFill>
                  </a:tcPr>
                </a:tc>
              </a:tr>
              <a:tr h="221295">
                <a:tc>
                  <a:txBody>
                    <a:bodyPr/>
                    <a:lstStyle/>
                    <a:p>
                      <a:pPr rtl="0" fontAlgn="b"/>
                      <a:endParaRPr lang="en-GB" sz="1400">
                        <a:effectLst/>
                      </a:endParaRP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GB" sz="1400">
                          <a:effectLst/>
                        </a:rPr>
                        <a:t>TA's</a:t>
                      </a: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9FC5E8"/>
                    </a:solidFill>
                  </a:tcPr>
                </a:tc>
                <a:tc>
                  <a:txBody>
                    <a:bodyPr/>
                    <a:lstStyle/>
                    <a:p>
                      <a:pPr rtl="0" fontAlgn="b"/>
                      <a:endParaRPr lang="en-GB" sz="1400">
                        <a:effectLst/>
                      </a:endParaRP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GB" sz="1400">
                          <a:effectLst/>
                        </a:rPr>
                        <a:t>TA's</a:t>
                      </a: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9FC5E8"/>
                    </a:solidFill>
                  </a:tcPr>
                </a:tc>
                <a:tc>
                  <a:txBody>
                    <a:bodyPr/>
                    <a:lstStyle/>
                    <a:p>
                      <a:pPr algn="ctr" rtl="0" fontAlgn="b"/>
                      <a:endParaRPr lang="en-GB" dirty="0"/>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chemeClr val="bg1"/>
                    </a:solidFill>
                  </a:tcPr>
                </a:tc>
                <a:tc>
                  <a:txBody>
                    <a:bodyPr/>
                    <a:lstStyle/>
                    <a:p>
                      <a:pPr rtl="0" fontAlgn="b"/>
                      <a:endParaRPr lang="en-GB" sz="1400">
                        <a:effectLst/>
                      </a:endParaRP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GB" sz="1400">
                          <a:effectLst/>
                        </a:rPr>
                        <a:t>TA's</a:t>
                      </a: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9FC5E8"/>
                    </a:solidFill>
                  </a:tcPr>
                </a:tc>
                <a:tc>
                  <a:txBody>
                    <a:bodyPr/>
                    <a:lstStyle/>
                    <a:p>
                      <a:pPr algn="ctr" rtl="0" fontAlgn="b"/>
                      <a:r>
                        <a:rPr lang="en-GB" sz="1400">
                          <a:effectLst/>
                        </a:rPr>
                        <a:t>TA's</a:t>
                      </a: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9FC5E8"/>
                    </a:solidFill>
                  </a:tcPr>
                </a:tc>
                <a:tc>
                  <a:txBody>
                    <a:bodyPr/>
                    <a:lstStyle/>
                    <a:p>
                      <a:pPr rtl="0" fontAlgn="b"/>
                      <a:endParaRPr lang="en-GB" sz="1400">
                        <a:effectLst/>
                      </a:endParaRP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GB" sz="1400">
                          <a:effectLst/>
                        </a:rPr>
                        <a:t>TA's</a:t>
                      </a: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9FC5E8"/>
                    </a:solidFill>
                  </a:tcPr>
                </a:tc>
                <a:tc>
                  <a:txBody>
                    <a:bodyPr/>
                    <a:lstStyle/>
                    <a:p>
                      <a:pPr algn="ctr" rtl="0" fontAlgn="b"/>
                      <a:r>
                        <a:rPr lang="en-GB" sz="1400">
                          <a:effectLst/>
                        </a:rPr>
                        <a:t>TA's</a:t>
                      </a: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9FC5E8"/>
                    </a:solidFill>
                  </a:tcPr>
                </a:tc>
              </a:tr>
              <a:tr h="115583">
                <a:tc>
                  <a:txBody>
                    <a:bodyPr/>
                    <a:lstStyle/>
                    <a:p>
                      <a:pPr rtl="0" fontAlgn="b"/>
                      <a:endParaRPr lang="en-GB" sz="1400">
                        <a:effectLst/>
                      </a:endParaRP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endParaRPr lang="en-GB" sz="1400">
                        <a:effectLst/>
                      </a:endParaRP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endParaRPr lang="en-GB" sz="1400">
                        <a:effectLst/>
                      </a:endParaRP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endParaRPr lang="en-GB" sz="1400">
                        <a:effectLst/>
                      </a:endParaRP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endParaRPr lang="en-GB" dirty="0"/>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chemeClr val="bg1"/>
                    </a:solidFill>
                  </a:tcPr>
                </a:tc>
                <a:tc>
                  <a:txBody>
                    <a:bodyPr/>
                    <a:lstStyle/>
                    <a:p>
                      <a:pPr rtl="0" fontAlgn="b"/>
                      <a:endParaRPr lang="en-GB" sz="1400">
                        <a:effectLst/>
                      </a:endParaRP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endParaRPr lang="en-GB" sz="1400">
                        <a:effectLst/>
                      </a:endParaRP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endParaRPr lang="en-GB" sz="1400">
                        <a:effectLst/>
                      </a:endParaRP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endParaRPr lang="en-GB" sz="1400">
                        <a:effectLst/>
                      </a:endParaRP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endParaRPr lang="en-GB" sz="1400">
                        <a:effectLst/>
                      </a:endParaRP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endParaRPr lang="en-GB" sz="1400">
                        <a:effectLst/>
                      </a:endParaRP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r>
              <a:tr h="221295">
                <a:tc>
                  <a:txBody>
                    <a:bodyPr/>
                    <a:lstStyle/>
                    <a:p>
                      <a:pPr rtl="0" fontAlgn="b"/>
                      <a:r>
                        <a:rPr lang="en-GB" sz="1400" b="1">
                          <a:effectLst/>
                        </a:rPr>
                        <a:t>topic</a:t>
                      </a: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GB" sz="1400" dirty="0">
                          <a:effectLst/>
                        </a:rPr>
                        <a:t>1</a:t>
                      </a: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GB" sz="1400" dirty="0">
                          <a:effectLst/>
                        </a:rPr>
                        <a:t>2</a:t>
                      </a: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endParaRPr lang="en-GB" sz="1400" dirty="0">
                        <a:effectLst/>
                      </a:endParaRP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endParaRPr lang="en-GB" sz="1400">
                        <a:effectLst/>
                      </a:endParaRP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GB" sz="1400">
                          <a:effectLst/>
                        </a:rPr>
                        <a:t>3</a:t>
                      </a: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endParaRPr lang="en-GB" sz="1400">
                        <a:effectLst/>
                      </a:endParaRP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GB" sz="1400">
                          <a:effectLst/>
                        </a:rPr>
                        <a:t>4</a:t>
                      </a: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GB" sz="1400">
                          <a:effectLst/>
                        </a:rPr>
                        <a:t>5</a:t>
                      </a: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endParaRPr lang="en-GB" sz="1400" dirty="0">
                        <a:effectLst/>
                      </a:endParaRP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GB" sz="1400" dirty="0">
                          <a:effectLst/>
                        </a:rPr>
                        <a:t>6</a:t>
                      </a: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r>
              <a:tr h="115583">
                <a:tc>
                  <a:txBody>
                    <a:bodyPr/>
                    <a:lstStyle/>
                    <a:p>
                      <a:pPr rtl="0" fontAlgn="b"/>
                      <a:endParaRPr lang="en-GB" sz="1400">
                        <a:effectLst/>
                      </a:endParaRP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endParaRPr lang="en-GB" sz="1400">
                        <a:effectLst/>
                      </a:endParaRP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endParaRPr lang="en-GB" sz="1400">
                        <a:effectLst/>
                      </a:endParaRP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endParaRPr lang="en-GB" sz="1400" dirty="0">
                        <a:effectLst/>
                      </a:endParaRP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endParaRPr lang="en-GB" sz="1400" dirty="0">
                        <a:effectLst/>
                      </a:endParaRP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endParaRPr lang="en-GB" sz="1400" dirty="0">
                        <a:effectLst/>
                      </a:endParaRP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endParaRPr lang="en-GB" sz="1400" dirty="0">
                        <a:effectLst/>
                      </a:endParaRP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endParaRPr lang="en-GB" sz="1400" dirty="0">
                        <a:effectLst/>
                      </a:endParaRP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endParaRPr lang="en-GB" sz="1400" dirty="0">
                        <a:effectLst/>
                      </a:endParaRP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endParaRPr lang="en-GB" sz="1400">
                        <a:effectLst/>
                      </a:endParaRP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r>
                        <a:rPr lang="en-GB" sz="1400">
                          <a:effectLst/>
                        </a:rPr>
                        <a:t>seq </a:t>
                      </a: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r>
              <a:tr h="221295">
                <a:tc>
                  <a:txBody>
                    <a:bodyPr/>
                    <a:lstStyle/>
                    <a:p>
                      <a:pPr rtl="0" fontAlgn="b"/>
                      <a:endParaRPr lang="en-GB" sz="1400">
                        <a:effectLst/>
                      </a:endParaRP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endParaRPr lang="en-GB" sz="1400">
                        <a:effectLst/>
                      </a:endParaRP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endParaRPr lang="en-GB" sz="1400">
                        <a:effectLst/>
                      </a:endParaRP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r>
                        <a:rPr lang="en-GB" sz="1400">
                          <a:effectLst/>
                        </a:rPr>
                        <a:t>Ass 1</a:t>
                      </a: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80B108"/>
                      </a:solidFill>
                      <a:prstDash val="solid"/>
                      <a:round/>
                      <a:headEnd type="none" w="med" len="med"/>
                      <a:tailEnd type="none" w="med" len="med"/>
                    </a:lnB>
                  </a:tcPr>
                </a:tc>
                <a:tc>
                  <a:txBody>
                    <a:bodyPr/>
                    <a:lstStyle/>
                    <a:p>
                      <a:pPr rtl="0" fontAlgn="b"/>
                      <a:endParaRPr lang="en-GB" sz="1400">
                        <a:effectLst/>
                      </a:endParaRP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endParaRPr lang="en-GB" sz="1400">
                        <a:effectLst/>
                      </a:endParaRP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r>
                        <a:rPr lang="en-GB" sz="1400">
                          <a:effectLst/>
                        </a:rPr>
                        <a:t>Ass 2</a:t>
                      </a: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endParaRPr lang="en-GB" sz="1400">
                        <a:effectLst/>
                      </a:endParaRP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endParaRPr lang="en-GB" sz="1400">
                        <a:effectLst/>
                      </a:endParaRP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r>
                        <a:rPr lang="en-GB" sz="1400">
                          <a:effectLst/>
                        </a:rPr>
                        <a:t>Ass 3</a:t>
                      </a: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endParaRPr lang="en-GB" sz="1400">
                        <a:effectLst/>
                      </a:endParaRP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r>
              <a:tr h="432797">
                <a:tc>
                  <a:txBody>
                    <a:bodyPr/>
                    <a:lstStyle/>
                    <a:p>
                      <a:pPr rtl="0" fontAlgn="b"/>
                      <a:endParaRPr lang="en-GB" sz="1400">
                        <a:effectLst/>
                      </a:endParaRP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endParaRPr lang="en-GB" sz="1400">
                        <a:effectLst/>
                      </a:endParaRP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endParaRPr lang="en-GB" sz="1400">
                        <a:effectLst/>
                      </a:endParaRP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80B108"/>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r>
                        <a:rPr lang="en-GB" sz="1400">
                          <a:effectLst/>
                        </a:rPr>
                        <a:t>Design Skill test</a:t>
                      </a:r>
                    </a:p>
                  </a:txBody>
                  <a:tcPr marL="9521" marR="9521" marT="6348" marB="6348" anchor="b">
                    <a:lnL w="6350" cap="flat" cmpd="sng" algn="ctr">
                      <a:solidFill>
                        <a:srgbClr val="80B108"/>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80B108"/>
                      </a:solidFill>
                      <a:prstDash val="solid"/>
                      <a:round/>
                      <a:headEnd type="none" w="med" len="med"/>
                      <a:tailEnd type="none" w="med" len="med"/>
                    </a:lnT>
                    <a:lnB w="6350" cap="flat" cmpd="sng" algn="ctr">
                      <a:solidFill>
                        <a:srgbClr val="40B108"/>
                      </a:solidFill>
                      <a:prstDash val="solid"/>
                      <a:round/>
                      <a:headEnd type="none" w="med" len="med"/>
                      <a:tailEnd type="none" w="med" len="med"/>
                    </a:lnB>
                  </a:tcPr>
                </a:tc>
                <a:tc>
                  <a:txBody>
                    <a:bodyPr/>
                    <a:lstStyle/>
                    <a:p>
                      <a:pPr rtl="0" fontAlgn="b"/>
                      <a:endParaRPr lang="en-GB" sz="1400">
                        <a:effectLst/>
                      </a:endParaRP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endParaRPr lang="en-GB" sz="1400">
                        <a:effectLst/>
                      </a:endParaRP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endParaRPr lang="en-GB" sz="1400">
                        <a:effectLst/>
                      </a:endParaRP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endParaRPr lang="en-GB" sz="1400">
                        <a:effectLst/>
                      </a:endParaRP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endParaRPr lang="en-GB" sz="1400">
                        <a:effectLst/>
                      </a:endParaRP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endParaRPr lang="en-GB" sz="1400">
                        <a:effectLst/>
                      </a:endParaRP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endParaRPr lang="en-GB" sz="1400">
                        <a:effectLst/>
                      </a:endParaRP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r>
              <a:tr h="327046">
                <a:tc>
                  <a:txBody>
                    <a:bodyPr/>
                    <a:lstStyle/>
                    <a:p>
                      <a:pPr rtl="0" fontAlgn="b"/>
                      <a:endParaRPr lang="en-GB" sz="1400">
                        <a:effectLst/>
                      </a:endParaRP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endParaRPr lang="en-GB" sz="1400">
                        <a:effectLst/>
                      </a:endParaRP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endParaRPr lang="en-GB" sz="1400">
                        <a:effectLst/>
                      </a:endParaRP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40B108"/>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r>
                        <a:rPr lang="en-GB" sz="1400">
                          <a:effectLst/>
                        </a:rPr>
                        <a:t>Pair-modeling</a:t>
                      </a:r>
                    </a:p>
                  </a:txBody>
                  <a:tcPr marL="9521" marR="9521" marT="6348" marB="6348" anchor="b">
                    <a:lnL w="6350" cap="flat" cmpd="sng" algn="ctr">
                      <a:solidFill>
                        <a:srgbClr val="40B108"/>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40B108"/>
                      </a:solidFill>
                      <a:prstDash val="solid"/>
                      <a:round/>
                      <a:headEnd type="none" w="med" len="med"/>
                      <a:tailEnd type="none" w="med" len="med"/>
                    </a:lnT>
                    <a:lnB w="6350" cap="flat" cmpd="sng" algn="ctr">
                      <a:solidFill>
                        <a:srgbClr val="40B108"/>
                      </a:solidFill>
                      <a:prstDash val="solid"/>
                      <a:round/>
                      <a:headEnd type="none" w="med" len="med"/>
                      <a:tailEnd type="none" w="med" len="med"/>
                    </a:lnB>
                  </a:tcPr>
                </a:tc>
                <a:tc>
                  <a:txBody>
                    <a:bodyPr/>
                    <a:lstStyle/>
                    <a:p>
                      <a:pPr rtl="0" fontAlgn="b"/>
                      <a:endParaRPr lang="en-GB" sz="1400">
                        <a:effectLst/>
                      </a:endParaRP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endParaRPr lang="en-GB" sz="1400">
                        <a:effectLst/>
                      </a:endParaRP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endParaRPr lang="en-GB" sz="1400">
                        <a:effectLst/>
                      </a:endParaRP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endParaRPr lang="en-GB" sz="1400">
                        <a:effectLst/>
                      </a:endParaRP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endParaRPr lang="en-GB" sz="1400">
                        <a:effectLst/>
                      </a:endParaRP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endParaRPr lang="en-GB" sz="1400">
                        <a:effectLst/>
                      </a:endParaRP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endParaRPr lang="en-GB" sz="1400" dirty="0">
                        <a:effectLst/>
                      </a:endParaRP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51409302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Context diagram</a:t>
            </a:r>
            <a:endParaRPr lang="en-GB" dirty="0"/>
          </a:p>
        </p:txBody>
      </p:sp>
      <p:sp>
        <p:nvSpPr>
          <p:cNvPr id="3" name="Content Placeholder 2"/>
          <p:cNvSpPr>
            <a:spLocks noGrp="1"/>
          </p:cNvSpPr>
          <p:nvPr>
            <p:ph idx="1"/>
          </p:nvPr>
        </p:nvSpPr>
        <p:spPr>
          <a:xfrm>
            <a:off x="457200" y="1672947"/>
            <a:ext cx="8229600" cy="1159810"/>
          </a:xfrm>
        </p:spPr>
        <p:txBody>
          <a:bodyPr>
            <a:normAutofit/>
          </a:bodyPr>
          <a:lstStyle/>
          <a:p>
            <a:pPr marL="0" indent="0">
              <a:buNone/>
            </a:pPr>
            <a:r>
              <a:rPr lang="en-GB" sz="2800" dirty="0" smtClean="0"/>
              <a:t>Exercise: try for travel agency</a:t>
            </a:r>
            <a:endParaRPr lang="en-GB" sz="2800" dirty="0"/>
          </a:p>
        </p:txBody>
      </p:sp>
      <p:grpSp>
        <p:nvGrpSpPr>
          <p:cNvPr id="7" name="Group 6"/>
          <p:cNvGrpSpPr/>
          <p:nvPr/>
        </p:nvGrpSpPr>
        <p:grpSpPr>
          <a:xfrm>
            <a:off x="2828335" y="3098260"/>
            <a:ext cx="2078612" cy="2078611"/>
            <a:chOff x="1574276" y="3836709"/>
            <a:chExt cx="2078612" cy="2078611"/>
          </a:xfrm>
        </p:grpSpPr>
        <p:sp>
          <p:nvSpPr>
            <p:cNvPr id="5" name="Oval 4"/>
            <p:cNvSpPr/>
            <p:nvPr/>
          </p:nvSpPr>
          <p:spPr>
            <a:xfrm>
              <a:off x="1574276" y="3836709"/>
              <a:ext cx="2078611" cy="2078611"/>
            </a:xfrm>
            <a:prstGeom prst="ellipse">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chemeClr val="accent1">
                    <a:lumMod val="50000"/>
                  </a:schemeClr>
                </a:solidFill>
              </a:endParaRPr>
            </a:p>
          </p:txBody>
        </p:sp>
        <p:sp>
          <p:nvSpPr>
            <p:cNvPr id="6" name="Rectangle 5"/>
            <p:cNvSpPr/>
            <p:nvPr/>
          </p:nvSpPr>
          <p:spPr>
            <a:xfrm>
              <a:off x="1574276" y="4274725"/>
              <a:ext cx="2078612" cy="1200329"/>
            </a:xfrm>
            <a:prstGeom prst="rect">
              <a:avLst/>
            </a:prstGeom>
          </p:spPr>
          <p:txBody>
            <a:bodyPr wrap="square">
              <a:spAutoFit/>
            </a:bodyPr>
            <a:lstStyle/>
            <a:p>
              <a:pPr lvl="0" algn="ctr"/>
              <a:r>
                <a:rPr lang="en-US" sz="2400" b="1" dirty="0" smtClean="0">
                  <a:solidFill>
                    <a:srgbClr val="4F81BD">
                      <a:lumMod val="50000"/>
                    </a:srgbClr>
                  </a:solidFill>
                </a:rPr>
                <a:t>Travel</a:t>
              </a:r>
              <a:br>
                <a:rPr lang="en-US" sz="2400" b="1" dirty="0" smtClean="0">
                  <a:solidFill>
                    <a:srgbClr val="4F81BD">
                      <a:lumMod val="50000"/>
                    </a:srgbClr>
                  </a:solidFill>
                </a:rPr>
              </a:br>
              <a:r>
                <a:rPr lang="en-US" sz="2400" b="1" dirty="0" smtClean="0">
                  <a:solidFill>
                    <a:srgbClr val="4F81BD">
                      <a:lumMod val="50000"/>
                    </a:srgbClr>
                  </a:solidFill>
                </a:rPr>
                <a:t>Sales </a:t>
              </a:r>
              <a:br>
                <a:rPr lang="en-US" sz="2400" b="1" dirty="0" smtClean="0">
                  <a:solidFill>
                    <a:srgbClr val="4F81BD">
                      <a:lumMod val="50000"/>
                    </a:srgbClr>
                  </a:solidFill>
                </a:rPr>
              </a:br>
              <a:r>
                <a:rPr lang="en-US" sz="2400" b="1" dirty="0" smtClean="0">
                  <a:solidFill>
                    <a:srgbClr val="4F81BD">
                      <a:lumMod val="50000"/>
                    </a:srgbClr>
                  </a:solidFill>
                </a:rPr>
                <a:t>system</a:t>
              </a:r>
              <a:endParaRPr lang="en-GB" sz="2400" b="1" dirty="0">
                <a:solidFill>
                  <a:srgbClr val="4F81BD">
                    <a:lumMod val="50000"/>
                  </a:srgbClr>
                </a:solidFill>
              </a:endParaRPr>
            </a:p>
          </p:txBody>
        </p:sp>
      </p:grpSp>
      <p:pic>
        <p:nvPicPr>
          <p:cNvPr id="17412" name="Picture 4" descr="Image result for stick figur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37792" y="4923675"/>
            <a:ext cx="924433" cy="927525"/>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Arrow Connector 16"/>
          <p:cNvCxnSpPr>
            <a:stCxn id="17412" idx="1"/>
          </p:cNvCxnSpPr>
          <p:nvPr/>
        </p:nvCxnSpPr>
        <p:spPr>
          <a:xfrm flipH="1" flipV="1">
            <a:off x="4508320" y="5202773"/>
            <a:ext cx="1829472" cy="184665"/>
          </a:xfrm>
          <a:prstGeom prst="straightConnector1">
            <a:avLst/>
          </a:prstGeom>
          <a:ln>
            <a:tailEnd type="triangle" w="lg" len="lg"/>
          </a:ln>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rot="20660026">
            <a:off x="2031470" y="4277055"/>
            <a:ext cx="654346" cy="369332"/>
          </a:xfrm>
          <a:prstGeom prst="rect">
            <a:avLst/>
          </a:prstGeom>
          <a:noFill/>
        </p:spPr>
        <p:txBody>
          <a:bodyPr wrap="none" rtlCol="0">
            <a:spAutoFit/>
          </a:bodyPr>
          <a:lstStyle/>
          <a:p>
            <a:r>
              <a:rPr lang="en-US" dirty="0" smtClean="0"/>
              <a:t>book</a:t>
            </a:r>
            <a:endParaRPr lang="en-GB" dirty="0"/>
          </a:p>
        </p:txBody>
      </p:sp>
      <p:sp>
        <p:nvSpPr>
          <p:cNvPr id="28" name="TextBox 27"/>
          <p:cNvSpPr txBox="1"/>
          <p:nvPr/>
        </p:nvSpPr>
        <p:spPr>
          <a:xfrm rot="464673">
            <a:off x="4952025" y="4531195"/>
            <a:ext cx="1292020" cy="646331"/>
          </a:xfrm>
          <a:prstGeom prst="rect">
            <a:avLst/>
          </a:prstGeom>
          <a:noFill/>
        </p:spPr>
        <p:txBody>
          <a:bodyPr wrap="none" rtlCol="0">
            <a:spAutoFit/>
          </a:bodyPr>
          <a:lstStyle/>
          <a:p>
            <a:pPr algn="ctr"/>
            <a:r>
              <a:rPr lang="en-US" dirty="0" smtClean="0"/>
              <a:t>Financial </a:t>
            </a:r>
            <a:br>
              <a:rPr lang="en-US" dirty="0" smtClean="0"/>
            </a:br>
            <a:r>
              <a:rPr lang="en-US" dirty="0" smtClean="0"/>
              <a:t>information</a:t>
            </a:r>
            <a:endParaRPr lang="en-GB" dirty="0"/>
          </a:p>
        </p:txBody>
      </p:sp>
      <p:sp>
        <p:nvSpPr>
          <p:cNvPr id="29" name="TextBox 28"/>
          <p:cNvSpPr txBox="1"/>
          <p:nvPr/>
        </p:nvSpPr>
        <p:spPr>
          <a:xfrm rot="969891">
            <a:off x="2146902" y="3041729"/>
            <a:ext cx="569900" cy="369332"/>
          </a:xfrm>
          <a:prstGeom prst="rect">
            <a:avLst/>
          </a:prstGeom>
          <a:noFill/>
        </p:spPr>
        <p:txBody>
          <a:bodyPr wrap="none" rtlCol="0">
            <a:spAutoFit/>
          </a:bodyPr>
          <a:lstStyle/>
          <a:p>
            <a:r>
              <a:rPr lang="en-US" dirty="0" smtClean="0"/>
              <a:t>pay </a:t>
            </a:r>
            <a:endParaRPr lang="en-GB" dirty="0"/>
          </a:p>
        </p:txBody>
      </p:sp>
      <p:sp>
        <p:nvSpPr>
          <p:cNvPr id="30" name="TextBox 29"/>
          <p:cNvSpPr txBox="1"/>
          <p:nvPr/>
        </p:nvSpPr>
        <p:spPr>
          <a:xfrm>
            <a:off x="6592954" y="5572105"/>
            <a:ext cx="1702905" cy="646331"/>
          </a:xfrm>
          <a:prstGeom prst="rect">
            <a:avLst/>
          </a:prstGeom>
          <a:noFill/>
        </p:spPr>
        <p:txBody>
          <a:bodyPr wrap="square" rtlCol="0">
            <a:spAutoFit/>
          </a:bodyPr>
          <a:lstStyle/>
          <a:p>
            <a:pPr algn="ctr"/>
            <a:r>
              <a:rPr lang="en-US" dirty="0" smtClean="0"/>
              <a:t>Financial </a:t>
            </a:r>
            <a:br>
              <a:rPr lang="en-US" dirty="0" smtClean="0"/>
            </a:br>
            <a:r>
              <a:rPr lang="en-US" dirty="0" smtClean="0"/>
              <a:t>administrators</a:t>
            </a:r>
            <a:endParaRPr lang="en-GB" dirty="0"/>
          </a:p>
        </p:txBody>
      </p:sp>
      <p:sp>
        <p:nvSpPr>
          <p:cNvPr id="32" name="TextBox 31"/>
          <p:cNvSpPr txBox="1"/>
          <p:nvPr/>
        </p:nvSpPr>
        <p:spPr>
          <a:xfrm>
            <a:off x="1068414" y="6343096"/>
            <a:ext cx="6193811" cy="369332"/>
          </a:xfrm>
          <a:prstGeom prst="rect">
            <a:avLst/>
          </a:prstGeom>
          <a:noFill/>
        </p:spPr>
        <p:txBody>
          <a:bodyPr wrap="none" rtlCol="0">
            <a:spAutoFit/>
          </a:bodyPr>
          <a:lstStyle/>
          <a:p>
            <a:r>
              <a:rPr lang="en-US" dirty="0"/>
              <a:t>‘label’ describes the nature of the information that is exchanged</a:t>
            </a:r>
            <a:endParaRPr lang="en-GB" dirty="0"/>
          </a:p>
        </p:txBody>
      </p:sp>
      <p:pic>
        <p:nvPicPr>
          <p:cNvPr id="26" name="Picture 4" descr="Image result for stick figur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2211" y="2713488"/>
            <a:ext cx="1083459" cy="935187"/>
          </a:xfrm>
          <a:prstGeom prst="rect">
            <a:avLst/>
          </a:prstGeom>
          <a:noFill/>
          <a:extLst>
            <a:ext uri="{909E8E84-426E-40DD-AFC4-6F175D3DCCD1}">
              <a14:hiddenFill xmlns:a14="http://schemas.microsoft.com/office/drawing/2010/main">
                <a:solidFill>
                  <a:srgbClr val="FFFFFF"/>
                </a:solidFill>
              </a14:hiddenFill>
            </a:ext>
          </a:extLst>
        </p:spPr>
      </p:pic>
      <p:cxnSp>
        <p:nvCxnSpPr>
          <p:cNvPr id="33" name="Straight Arrow Connector 32"/>
          <p:cNvCxnSpPr/>
          <p:nvPr/>
        </p:nvCxnSpPr>
        <p:spPr>
          <a:xfrm flipV="1">
            <a:off x="2184028" y="4610147"/>
            <a:ext cx="660198" cy="290224"/>
          </a:xfrm>
          <a:prstGeom prst="straightConnector1">
            <a:avLst/>
          </a:prstGeom>
          <a:ln>
            <a:tailEnd type="triangle" w="lg" len="lg"/>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a:off x="1775670" y="3279941"/>
            <a:ext cx="816717" cy="301617"/>
          </a:xfrm>
          <a:prstGeom prst="straightConnector1">
            <a:avLst/>
          </a:prstGeom>
          <a:ln>
            <a:tailEnd type="triangle" w="lg" len="lg"/>
          </a:ln>
        </p:spPr>
        <p:style>
          <a:lnRef idx="2">
            <a:schemeClr val="accent1"/>
          </a:lnRef>
          <a:fillRef idx="0">
            <a:schemeClr val="accent1"/>
          </a:fillRef>
          <a:effectRef idx="1">
            <a:schemeClr val="accent1"/>
          </a:effectRef>
          <a:fontRef idx="minor">
            <a:schemeClr val="tx1"/>
          </a:fontRef>
        </p:style>
      </p:cxnSp>
      <p:sp>
        <p:nvSpPr>
          <p:cNvPr id="35" name="TextBox 34"/>
          <p:cNvSpPr txBox="1"/>
          <p:nvPr/>
        </p:nvSpPr>
        <p:spPr>
          <a:xfrm>
            <a:off x="781668" y="3669850"/>
            <a:ext cx="1067921" cy="369332"/>
          </a:xfrm>
          <a:prstGeom prst="rect">
            <a:avLst/>
          </a:prstGeom>
          <a:noFill/>
        </p:spPr>
        <p:txBody>
          <a:bodyPr wrap="none" rtlCol="0">
            <a:spAutoFit/>
          </a:bodyPr>
          <a:lstStyle/>
          <a:p>
            <a:r>
              <a:rPr lang="en-US" dirty="0" smtClean="0"/>
              <a:t>customer</a:t>
            </a:r>
            <a:endParaRPr lang="en-GB" dirty="0"/>
          </a:p>
        </p:txBody>
      </p:sp>
      <p:pic>
        <p:nvPicPr>
          <p:cNvPr id="36" name="Picture 4" descr="Image result for stick figur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49623" y="4246410"/>
            <a:ext cx="1083459" cy="935187"/>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p:cNvSpPr txBox="1"/>
          <p:nvPr/>
        </p:nvSpPr>
        <p:spPr>
          <a:xfrm>
            <a:off x="1252942" y="5202772"/>
            <a:ext cx="1335302" cy="369332"/>
          </a:xfrm>
          <a:prstGeom prst="rect">
            <a:avLst/>
          </a:prstGeom>
          <a:noFill/>
        </p:spPr>
        <p:txBody>
          <a:bodyPr wrap="none" rtlCol="0">
            <a:spAutoFit/>
          </a:bodyPr>
          <a:lstStyle/>
          <a:p>
            <a:r>
              <a:rPr lang="en-US" dirty="0" smtClean="0"/>
              <a:t>Travel-agent</a:t>
            </a:r>
            <a:endParaRPr lang="en-GB" dirty="0"/>
          </a:p>
        </p:txBody>
      </p:sp>
      <p:sp>
        <p:nvSpPr>
          <p:cNvPr id="31" name="Rounded Rectangle 30"/>
          <p:cNvSpPr/>
          <p:nvPr/>
        </p:nvSpPr>
        <p:spPr>
          <a:xfrm>
            <a:off x="5589658" y="2379952"/>
            <a:ext cx="1950830" cy="481814"/>
          </a:xfrm>
          <a:prstGeom prst="roundRect">
            <a:avLst/>
          </a:prstGeom>
          <a:solidFill>
            <a:schemeClr val="accent3">
              <a:lumMod val="20000"/>
              <a:lumOff val="80000"/>
            </a:schemeClr>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accent3">
                    <a:lumMod val="50000"/>
                  </a:schemeClr>
                </a:solidFill>
              </a:rPr>
              <a:t>Flight Booking</a:t>
            </a:r>
            <a:endParaRPr lang="en-GB" dirty="0">
              <a:solidFill>
                <a:schemeClr val="accent3">
                  <a:lumMod val="50000"/>
                </a:schemeClr>
              </a:solidFill>
            </a:endParaRPr>
          </a:p>
        </p:txBody>
      </p:sp>
      <p:cxnSp>
        <p:nvCxnSpPr>
          <p:cNvPr id="38" name="Straight Arrow Connector 37"/>
          <p:cNvCxnSpPr/>
          <p:nvPr/>
        </p:nvCxnSpPr>
        <p:spPr>
          <a:xfrm flipV="1">
            <a:off x="4631636" y="2691357"/>
            <a:ext cx="909884" cy="535548"/>
          </a:xfrm>
          <a:prstGeom prst="straightConnector1">
            <a:avLst/>
          </a:prstGeom>
          <a:ln>
            <a:headEnd type="triangle" w="lg" len="lg"/>
            <a:tailEnd type="triangle" w="lg" len="lg"/>
          </a:ln>
        </p:spPr>
        <p:style>
          <a:lnRef idx="2">
            <a:schemeClr val="accent1"/>
          </a:lnRef>
          <a:fillRef idx="0">
            <a:schemeClr val="accent1"/>
          </a:fillRef>
          <a:effectRef idx="1">
            <a:schemeClr val="accent1"/>
          </a:effectRef>
          <a:fontRef idx="minor">
            <a:schemeClr val="tx1"/>
          </a:fontRef>
        </p:style>
      </p:cxnSp>
      <p:sp>
        <p:nvSpPr>
          <p:cNvPr id="39" name="Rounded Rectangle 38"/>
          <p:cNvSpPr/>
          <p:nvPr/>
        </p:nvSpPr>
        <p:spPr>
          <a:xfrm>
            <a:off x="5861328" y="3114468"/>
            <a:ext cx="1679160" cy="481814"/>
          </a:xfrm>
          <a:prstGeom prst="roundRect">
            <a:avLst/>
          </a:prstGeom>
          <a:solidFill>
            <a:schemeClr val="accent3">
              <a:lumMod val="20000"/>
              <a:lumOff val="80000"/>
            </a:schemeClr>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accent3">
                    <a:lumMod val="50000"/>
                  </a:schemeClr>
                </a:solidFill>
              </a:rPr>
              <a:t>Hotel booking</a:t>
            </a:r>
            <a:endParaRPr lang="en-GB" dirty="0">
              <a:solidFill>
                <a:schemeClr val="accent3">
                  <a:lumMod val="50000"/>
                </a:schemeClr>
              </a:solidFill>
            </a:endParaRPr>
          </a:p>
        </p:txBody>
      </p:sp>
      <p:cxnSp>
        <p:nvCxnSpPr>
          <p:cNvPr id="40" name="Straight Arrow Connector 39"/>
          <p:cNvCxnSpPr/>
          <p:nvPr/>
        </p:nvCxnSpPr>
        <p:spPr>
          <a:xfrm flipV="1">
            <a:off x="5015938" y="3425872"/>
            <a:ext cx="797252" cy="231127"/>
          </a:xfrm>
          <a:prstGeom prst="straightConnector1">
            <a:avLst/>
          </a:prstGeom>
          <a:ln>
            <a:headEnd type="triangle" w="lg" len="lg"/>
            <a:tailEnd type="triangle" w="lg" len="lg"/>
          </a:ln>
        </p:spPr>
        <p:style>
          <a:lnRef idx="2">
            <a:schemeClr val="accent1"/>
          </a:lnRef>
          <a:fillRef idx="0">
            <a:schemeClr val="accent1"/>
          </a:fillRef>
          <a:effectRef idx="1">
            <a:schemeClr val="accent1"/>
          </a:effectRef>
          <a:fontRef idx="minor">
            <a:schemeClr val="tx1"/>
          </a:fontRef>
        </p:style>
      </p:cxnSp>
      <p:sp>
        <p:nvSpPr>
          <p:cNvPr id="41" name="Rounded Rectangle 40"/>
          <p:cNvSpPr/>
          <p:nvPr/>
        </p:nvSpPr>
        <p:spPr>
          <a:xfrm>
            <a:off x="5885692" y="3826151"/>
            <a:ext cx="1171092" cy="560219"/>
          </a:xfrm>
          <a:prstGeom prst="roundRect">
            <a:avLst/>
          </a:prstGeom>
          <a:solidFill>
            <a:schemeClr val="accent3">
              <a:lumMod val="20000"/>
              <a:lumOff val="80000"/>
            </a:schemeClr>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accent3">
                    <a:lumMod val="50000"/>
                  </a:schemeClr>
                </a:solidFill>
              </a:rPr>
              <a:t>Payment system</a:t>
            </a:r>
            <a:endParaRPr lang="en-GB" dirty="0">
              <a:solidFill>
                <a:schemeClr val="accent3">
                  <a:lumMod val="50000"/>
                </a:schemeClr>
              </a:solidFill>
            </a:endParaRPr>
          </a:p>
        </p:txBody>
      </p:sp>
      <p:cxnSp>
        <p:nvCxnSpPr>
          <p:cNvPr id="42" name="Straight Arrow Connector 41"/>
          <p:cNvCxnSpPr/>
          <p:nvPr/>
        </p:nvCxnSpPr>
        <p:spPr>
          <a:xfrm flipV="1">
            <a:off x="5040302" y="4137556"/>
            <a:ext cx="797252" cy="231127"/>
          </a:xfrm>
          <a:prstGeom prst="straightConnector1">
            <a:avLst/>
          </a:prstGeom>
          <a:ln>
            <a:headEnd type="triangle" w="lg" len="lg"/>
            <a:tailEnd type="triangle" w="lg" len="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1508418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example</a:t>
            </a:r>
            <a:endParaRPr lang="en-GB" dirty="0"/>
          </a:p>
        </p:txBody>
      </p:sp>
      <p:pic>
        <p:nvPicPr>
          <p:cNvPr id="31746" name="Picture 2" descr="Image result for system context diagram"/>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714500" y="2343944"/>
            <a:ext cx="5715000" cy="3286125"/>
          </a:xfrm>
          <a:prstGeom prst="rect">
            <a:avLst/>
          </a:prstGeom>
          <a:noFill/>
          <a:extLst>
            <a:ext uri="{909E8E84-426E-40DD-AFC4-6F175D3DCCD1}">
              <a14:hiddenFill xmlns:a14="http://schemas.microsoft.com/office/drawing/2010/main">
                <a:solidFill>
                  <a:srgbClr val="FFFFFF"/>
                </a:solidFill>
              </a14:hiddenFill>
            </a:ext>
          </a:extLst>
        </p:spPr>
      </p:pic>
      <p:sp>
        <p:nvSpPr>
          <p:cNvPr id="4" name="Circular Arrow 3"/>
          <p:cNvSpPr/>
          <p:nvPr/>
        </p:nvSpPr>
        <p:spPr>
          <a:xfrm>
            <a:off x="1079369" y="2729059"/>
            <a:ext cx="975675" cy="904973"/>
          </a:xfrm>
          <a:prstGeom prst="circularArrow">
            <a:avLst>
              <a:gd name="adj1" fmla="val 12500"/>
              <a:gd name="adj2" fmla="val 1142319"/>
              <a:gd name="adj3" fmla="val 20457681"/>
              <a:gd name="adj4" fmla="val 12565643"/>
              <a:gd name="adj5" fmla="val 125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sp>
        <p:nvSpPr>
          <p:cNvPr id="5" name="TextBox 4"/>
          <p:cNvSpPr txBox="1"/>
          <p:nvPr/>
        </p:nvSpPr>
        <p:spPr>
          <a:xfrm>
            <a:off x="325226" y="2804476"/>
            <a:ext cx="1237390" cy="646331"/>
          </a:xfrm>
          <a:prstGeom prst="rect">
            <a:avLst/>
          </a:prstGeom>
          <a:noFill/>
        </p:spPr>
        <p:txBody>
          <a:bodyPr wrap="none" rtlCol="0">
            <a:spAutoFit/>
          </a:bodyPr>
          <a:lstStyle/>
          <a:p>
            <a:pPr algn="ctr"/>
            <a:r>
              <a:rPr lang="en-US" dirty="0"/>
              <a:t>nice</a:t>
            </a:r>
            <a:br>
              <a:rPr lang="en-US" dirty="0"/>
            </a:br>
            <a:r>
              <a:rPr lang="en-US" dirty="0"/>
              <a:t>abstraction</a:t>
            </a:r>
            <a:endParaRPr lang="en-GB" dirty="0"/>
          </a:p>
        </p:txBody>
      </p:sp>
    </p:spTree>
    <p:extLst>
      <p:ext uri="{BB962C8B-B14F-4D97-AF65-F5344CB8AC3E}">
        <p14:creationId xmlns:p14="http://schemas.microsoft.com/office/powerpoint/2010/main" val="382258445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35842" name="Picture 2" descr="Image result for context diagram"/>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32452" y="1573457"/>
            <a:ext cx="6082748" cy="49489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545889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example</a:t>
            </a:r>
            <a:endParaRPr lang="en-GB" dirty="0"/>
          </a:p>
        </p:txBody>
      </p:sp>
      <p:pic>
        <p:nvPicPr>
          <p:cNvPr id="34820" name="Picture 4" descr="FRAME-Context-Diagram-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10965" y="1474744"/>
            <a:ext cx="5578965" cy="398809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78490" y="5775612"/>
            <a:ext cx="8214108" cy="369332"/>
          </a:xfrm>
          <a:prstGeom prst="rect">
            <a:avLst/>
          </a:prstGeom>
          <a:noFill/>
        </p:spPr>
        <p:txBody>
          <a:bodyPr wrap="none" rtlCol="0">
            <a:spAutoFit/>
          </a:bodyPr>
          <a:lstStyle/>
          <a:p>
            <a:r>
              <a:rPr lang="en-US" dirty="0"/>
              <a:t>This is becoming a bit complicated, I recommend to </a:t>
            </a:r>
            <a:r>
              <a:rPr lang="en-US" dirty="0" smtClean="0"/>
              <a:t>simplify </a:t>
            </a:r>
            <a:r>
              <a:rPr lang="en-US" dirty="0"/>
              <a:t>by looking for abstraction </a:t>
            </a:r>
            <a:endParaRPr lang="en-GB" dirty="0"/>
          </a:p>
        </p:txBody>
      </p:sp>
    </p:spTree>
    <p:extLst>
      <p:ext uri="{BB962C8B-B14F-4D97-AF65-F5344CB8AC3E}">
        <p14:creationId xmlns:p14="http://schemas.microsoft.com/office/powerpoint/2010/main" val="17623486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Why is a </a:t>
            </a:r>
            <a:r>
              <a:rPr lang="en-US" dirty="0" smtClean="0"/>
              <a:t>Sys Context Diagram </a:t>
            </a:r>
            <a:r>
              <a:rPr lang="en-US" dirty="0"/>
              <a:t>useful?</a:t>
            </a:r>
            <a:endParaRPr lang="en-GB" dirty="0"/>
          </a:p>
        </p:txBody>
      </p:sp>
      <p:sp>
        <p:nvSpPr>
          <p:cNvPr id="3" name="Content Placeholder 2"/>
          <p:cNvSpPr>
            <a:spLocks noGrp="1"/>
          </p:cNvSpPr>
          <p:nvPr>
            <p:ph idx="1"/>
          </p:nvPr>
        </p:nvSpPr>
        <p:spPr/>
        <p:txBody>
          <a:bodyPr>
            <a:normAutofit fontScale="77500" lnSpcReduction="20000"/>
          </a:bodyPr>
          <a:lstStyle/>
          <a:p>
            <a:r>
              <a:rPr lang="en-US" dirty="0"/>
              <a:t>It defines the </a:t>
            </a:r>
            <a:r>
              <a:rPr lang="en-US" b="1" dirty="0"/>
              <a:t>scope</a:t>
            </a:r>
            <a:r>
              <a:rPr lang="en-US" dirty="0"/>
              <a:t> of the system to be built</a:t>
            </a:r>
          </a:p>
          <a:p>
            <a:pPr lvl="1"/>
            <a:r>
              <a:rPr lang="en-US" dirty="0"/>
              <a:t>Which parts are included and which are not</a:t>
            </a:r>
          </a:p>
          <a:p>
            <a:pPr lvl="1"/>
            <a:endParaRPr lang="en-US" dirty="0"/>
          </a:p>
          <a:p>
            <a:r>
              <a:rPr lang="en-US" dirty="0"/>
              <a:t>The SCD indicates to which other systems </a:t>
            </a:r>
            <a:r>
              <a:rPr lang="en-US" b="1" dirty="0"/>
              <a:t>interfaces</a:t>
            </a:r>
            <a:r>
              <a:rPr lang="en-US" dirty="0"/>
              <a:t> need to be made</a:t>
            </a:r>
          </a:p>
          <a:p>
            <a:endParaRPr lang="en-US" dirty="0"/>
          </a:p>
          <a:p>
            <a:r>
              <a:rPr lang="en-US" dirty="0"/>
              <a:t>The SCD indicates to which types of users interact with the system</a:t>
            </a:r>
          </a:p>
          <a:p>
            <a:endParaRPr lang="en-US" dirty="0"/>
          </a:p>
          <a:p>
            <a:pPr marL="0" indent="0">
              <a:buNone/>
            </a:pPr>
            <a:r>
              <a:rPr lang="en-US" dirty="0"/>
              <a:t>As such a SCD is made in the early stages of the development of a system and is typically part of a requirements document.</a:t>
            </a:r>
            <a:endParaRPr lang="en-GB" dirty="0"/>
          </a:p>
        </p:txBody>
      </p:sp>
    </p:spTree>
    <p:extLst>
      <p:ext uri="{BB962C8B-B14F-4D97-AF65-F5344CB8AC3E}">
        <p14:creationId xmlns:p14="http://schemas.microsoft.com/office/powerpoint/2010/main" val="30940469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250825" y="620713"/>
            <a:ext cx="8642350" cy="649287"/>
          </a:xfrm>
        </p:spPr>
        <p:txBody>
          <a:bodyPr/>
          <a:lstStyle/>
          <a:p>
            <a:pPr eaLnBrk="1" hangingPunct="1"/>
            <a:r>
              <a:rPr lang="en-US" altLang="en-US">
                <a:cs typeface="Akzidenz-Bd for Chalmers" pitchFamily="2"/>
              </a:rPr>
              <a:t>Stakeholders</a:t>
            </a:r>
          </a:p>
        </p:txBody>
      </p:sp>
      <p:sp>
        <p:nvSpPr>
          <p:cNvPr id="73731" name="Oval 4"/>
          <p:cNvSpPr>
            <a:spLocks noChangeArrowheads="1"/>
          </p:cNvSpPr>
          <p:nvPr/>
        </p:nvSpPr>
        <p:spPr bwMode="auto">
          <a:xfrm>
            <a:off x="3236913" y="4605338"/>
            <a:ext cx="1973262" cy="801687"/>
          </a:xfrm>
          <a:prstGeom prst="ellipse">
            <a:avLst/>
          </a:prstGeom>
          <a:solidFill>
            <a:srgbClr val="FFFFFF"/>
          </a:solidFill>
          <a:ln w="25400">
            <a:solidFill>
              <a:srgbClr val="000000"/>
            </a:solidFill>
            <a:round/>
            <a:headEnd/>
            <a:tailEnd/>
          </a:ln>
        </p:spPr>
        <p:txBody>
          <a:bodyPr/>
          <a:lstStyle>
            <a:lvl1pPr>
              <a:spcBef>
                <a:spcPct val="20000"/>
              </a:spcBef>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1pPr>
            <a:lvl2pPr marL="742950" indent="-285750">
              <a:spcBef>
                <a:spcPct val="20000"/>
              </a:spcBef>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2pPr>
            <a:lvl3pPr marL="1143000" indent="-228600">
              <a:spcBef>
                <a:spcPct val="20000"/>
              </a:spcBef>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3pPr>
            <a:lvl4pPr marL="1600200" indent="-228600">
              <a:spcBef>
                <a:spcPct val="20000"/>
              </a:spcBef>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4pPr>
            <a:lvl5pPr marL="2057400" indent="-228600">
              <a:spcBef>
                <a:spcPct val="20000"/>
              </a:spcBef>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5pPr>
            <a:lvl6pPr marL="25146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6pPr>
            <a:lvl7pPr marL="29718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7pPr>
            <a:lvl8pPr marL="34290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8pPr>
            <a:lvl9pPr marL="38862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9pPr>
          </a:lstStyle>
          <a:p>
            <a:pPr fontAlgn="base">
              <a:spcBef>
                <a:spcPct val="0"/>
              </a:spcBef>
              <a:spcAft>
                <a:spcPct val="0"/>
              </a:spcAft>
              <a:buClrTx/>
              <a:buSzTx/>
              <a:buFontTx/>
              <a:buNone/>
            </a:pPr>
            <a:endParaRPr lang="sv-SE" altLang="en-US" sz="2400">
              <a:solidFill>
                <a:srgbClr val="000000"/>
              </a:solidFill>
              <a:latin typeface="Corbel" panose="020B0503020204020204" pitchFamily="34" charset="0"/>
            </a:endParaRPr>
          </a:p>
        </p:txBody>
      </p:sp>
      <p:sp>
        <p:nvSpPr>
          <p:cNvPr id="73732" name="Rectangle 5"/>
          <p:cNvSpPr>
            <a:spLocks noChangeArrowheads="1"/>
          </p:cNvSpPr>
          <p:nvPr/>
        </p:nvSpPr>
        <p:spPr bwMode="auto">
          <a:xfrm>
            <a:off x="3635375" y="4621213"/>
            <a:ext cx="12840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1pPr>
            <a:lvl2pPr marL="742950" indent="-285750">
              <a:spcBef>
                <a:spcPct val="20000"/>
              </a:spcBef>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2pPr>
            <a:lvl3pPr marL="1143000" indent="-228600">
              <a:spcBef>
                <a:spcPct val="20000"/>
              </a:spcBef>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3pPr>
            <a:lvl4pPr marL="1600200" indent="-228600">
              <a:spcBef>
                <a:spcPct val="20000"/>
              </a:spcBef>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4pPr>
            <a:lvl5pPr marL="2057400" indent="-228600">
              <a:spcBef>
                <a:spcPct val="20000"/>
              </a:spcBef>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5pPr>
            <a:lvl6pPr marL="25146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6pPr>
            <a:lvl7pPr marL="29718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7pPr>
            <a:lvl8pPr marL="34290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8pPr>
            <a:lvl9pPr marL="38862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9pPr>
          </a:lstStyle>
          <a:p>
            <a:pPr eaLnBrk="0" fontAlgn="base" hangingPunct="0">
              <a:spcBef>
                <a:spcPct val="0"/>
              </a:spcBef>
              <a:spcAft>
                <a:spcPct val="0"/>
              </a:spcAft>
              <a:buClrTx/>
              <a:buSzTx/>
              <a:buFontTx/>
              <a:buNone/>
            </a:pPr>
            <a:r>
              <a:rPr lang="en-CA" altLang="en-US" sz="2400" b="1">
                <a:solidFill>
                  <a:srgbClr val="000000"/>
                </a:solidFill>
                <a:latin typeface="Corbel" panose="020B0503020204020204" pitchFamily="34" charset="0"/>
              </a:rPr>
              <a:t>So</a:t>
            </a:r>
            <a:r>
              <a:rPr lang="en-US" altLang="en-US" sz="2400" b="1">
                <a:solidFill>
                  <a:srgbClr val="000000"/>
                </a:solidFill>
                <a:latin typeface="Corbel" panose="020B0503020204020204" pitchFamily="34" charset="0"/>
              </a:rPr>
              <a:t>ftware</a:t>
            </a:r>
            <a:r>
              <a:rPr lang="en-CA" altLang="en-US" sz="2400" b="1">
                <a:solidFill>
                  <a:srgbClr val="000000"/>
                </a:solidFill>
                <a:latin typeface="Corbel" panose="020B0503020204020204" pitchFamily="34" charset="0"/>
              </a:rPr>
              <a:t> </a:t>
            </a:r>
            <a:endParaRPr lang="en-CA" altLang="en-US" sz="2800" b="1">
              <a:solidFill>
                <a:srgbClr val="000000"/>
              </a:solidFill>
              <a:latin typeface="Corbel" panose="020B0503020204020204" pitchFamily="34" charset="0"/>
            </a:endParaRPr>
          </a:p>
        </p:txBody>
      </p:sp>
      <p:sp>
        <p:nvSpPr>
          <p:cNvPr id="73733" name="Rectangle 6"/>
          <p:cNvSpPr>
            <a:spLocks noChangeArrowheads="1"/>
          </p:cNvSpPr>
          <p:nvPr/>
        </p:nvSpPr>
        <p:spPr bwMode="auto">
          <a:xfrm>
            <a:off x="3751263" y="4922838"/>
            <a:ext cx="100348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1pPr>
            <a:lvl2pPr marL="742950" indent="-285750">
              <a:spcBef>
                <a:spcPct val="20000"/>
              </a:spcBef>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2pPr>
            <a:lvl3pPr marL="1143000" indent="-228600">
              <a:spcBef>
                <a:spcPct val="20000"/>
              </a:spcBef>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3pPr>
            <a:lvl4pPr marL="1600200" indent="-228600">
              <a:spcBef>
                <a:spcPct val="20000"/>
              </a:spcBef>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4pPr>
            <a:lvl5pPr marL="2057400" indent="-228600">
              <a:spcBef>
                <a:spcPct val="20000"/>
              </a:spcBef>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5pPr>
            <a:lvl6pPr marL="25146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6pPr>
            <a:lvl7pPr marL="29718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7pPr>
            <a:lvl8pPr marL="34290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8pPr>
            <a:lvl9pPr marL="38862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9pPr>
          </a:lstStyle>
          <a:p>
            <a:pPr eaLnBrk="0" fontAlgn="base" hangingPunct="0">
              <a:spcBef>
                <a:spcPct val="0"/>
              </a:spcBef>
              <a:spcAft>
                <a:spcPct val="0"/>
              </a:spcAft>
              <a:buClrTx/>
              <a:buSzTx/>
              <a:buFontTx/>
              <a:buNone/>
            </a:pPr>
            <a:r>
              <a:rPr lang="en-CA" altLang="en-US" sz="2400" b="1">
                <a:solidFill>
                  <a:srgbClr val="000000"/>
                </a:solidFill>
                <a:latin typeface="Corbel" panose="020B0503020204020204" pitchFamily="34" charset="0"/>
              </a:rPr>
              <a:t>System</a:t>
            </a:r>
            <a:endParaRPr lang="en-CA" altLang="en-US" sz="2800" b="1">
              <a:solidFill>
                <a:srgbClr val="000000"/>
              </a:solidFill>
              <a:latin typeface="Corbel" panose="020B0503020204020204" pitchFamily="34" charset="0"/>
            </a:endParaRPr>
          </a:p>
        </p:txBody>
      </p:sp>
      <p:sp>
        <p:nvSpPr>
          <p:cNvPr id="73734" name="Rectangle 7"/>
          <p:cNvSpPr>
            <a:spLocks noChangeArrowheads="1"/>
          </p:cNvSpPr>
          <p:nvPr/>
        </p:nvSpPr>
        <p:spPr bwMode="auto">
          <a:xfrm>
            <a:off x="817563" y="5175250"/>
            <a:ext cx="120898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1pPr>
            <a:lvl2pPr marL="742950" indent="-285750">
              <a:spcBef>
                <a:spcPct val="20000"/>
              </a:spcBef>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2pPr>
            <a:lvl3pPr marL="1143000" indent="-228600">
              <a:spcBef>
                <a:spcPct val="20000"/>
              </a:spcBef>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3pPr>
            <a:lvl4pPr marL="1600200" indent="-228600">
              <a:spcBef>
                <a:spcPct val="20000"/>
              </a:spcBef>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4pPr>
            <a:lvl5pPr marL="2057400" indent="-228600">
              <a:spcBef>
                <a:spcPct val="20000"/>
              </a:spcBef>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5pPr>
            <a:lvl6pPr marL="25146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6pPr>
            <a:lvl7pPr marL="29718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7pPr>
            <a:lvl8pPr marL="34290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8pPr>
            <a:lvl9pPr marL="38862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9pPr>
          </a:lstStyle>
          <a:p>
            <a:pPr eaLnBrk="0" fontAlgn="base" hangingPunct="0">
              <a:spcBef>
                <a:spcPct val="0"/>
              </a:spcBef>
              <a:spcAft>
                <a:spcPct val="0"/>
              </a:spcAft>
              <a:buClrTx/>
              <a:buSzTx/>
              <a:buFontTx/>
              <a:buNone/>
            </a:pPr>
            <a:r>
              <a:rPr lang="en-CA" altLang="en-US" b="1">
                <a:solidFill>
                  <a:srgbClr val="000000"/>
                </a:solidFill>
                <a:latin typeface="Corbel" panose="020B0503020204020204" pitchFamily="34" charset="0"/>
              </a:rPr>
              <a:t>Developer:</a:t>
            </a:r>
            <a:endParaRPr lang="en-CA" altLang="en-US" sz="2400">
              <a:solidFill>
                <a:srgbClr val="000000"/>
              </a:solidFill>
              <a:latin typeface="Corbel" panose="020B0503020204020204" pitchFamily="34" charset="0"/>
            </a:endParaRPr>
          </a:p>
        </p:txBody>
      </p:sp>
      <p:sp>
        <p:nvSpPr>
          <p:cNvPr id="73735" name="Rectangle 8"/>
          <p:cNvSpPr>
            <a:spLocks noChangeArrowheads="1"/>
          </p:cNvSpPr>
          <p:nvPr/>
        </p:nvSpPr>
        <p:spPr bwMode="auto">
          <a:xfrm>
            <a:off x="1990725" y="5175250"/>
            <a:ext cx="5129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1pPr>
            <a:lvl2pPr marL="742950" indent="-285750">
              <a:spcBef>
                <a:spcPct val="20000"/>
              </a:spcBef>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2pPr>
            <a:lvl3pPr marL="1143000" indent="-228600">
              <a:spcBef>
                <a:spcPct val="20000"/>
              </a:spcBef>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3pPr>
            <a:lvl4pPr marL="1600200" indent="-228600">
              <a:spcBef>
                <a:spcPct val="20000"/>
              </a:spcBef>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4pPr>
            <a:lvl5pPr marL="2057400" indent="-228600">
              <a:spcBef>
                <a:spcPct val="20000"/>
              </a:spcBef>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5pPr>
            <a:lvl6pPr marL="25146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6pPr>
            <a:lvl7pPr marL="29718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7pPr>
            <a:lvl8pPr marL="34290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8pPr>
            <a:lvl9pPr marL="38862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9pPr>
          </a:lstStyle>
          <a:p>
            <a:pPr eaLnBrk="0" fontAlgn="base" hangingPunct="0">
              <a:spcBef>
                <a:spcPct val="0"/>
              </a:spcBef>
              <a:spcAft>
                <a:spcPct val="0"/>
              </a:spcAft>
              <a:buClrTx/>
              <a:buSzTx/>
              <a:buFontTx/>
              <a:buNone/>
            </a:pPr>
            <a:r>
              <a:rPr lang="en-CA" altLang="en-US">
                <a:solidFill>
                  <a:srgbClr val="000000"/>
                </a:solidFill>
                <a:latin typeface="Corbel" panose="020B0503020204020204" pitchFamily="34" charset="0"/>
              </a:rPr>
              <a:t> </a:t>
            </a:r>
            <a:endParaRPr lang="en-CA" altLang="en-US" sz="2400">
              <a:solidFill>
                <a:srgbClr val="000000"/>
              </a:solidFill>
              <a:latin typeface="Corbel" panose="020B0503020204020204" pitchFamily="34" charset="0"/>
            </a:endParaRPr>
          </a:p>
        </p:txBody>
      </p:sp>
      <p:sp>
        <p:nvSpPr>
          <p:cNvPr id="73736" name="Rectangle 9"/>
          <p:cNvSpPr>
            <a:spLocks noChangeArrowheads="1"/>
          </p:cNvSpPr>
          <p:nvPr/>
        </p:nvSpPr>
        <p:spPr bwMode="auto">
          <a:xfrm>
            <a:off x="817563" y="5475288"/>
            <a:ext cx="163025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1pPr>
            <a:lvl2pPr marL="742950" indent="-285750">
              <a:spcBef>
                <a:spcPct val="20000"/>
              </a:spcBef>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2pPr>
            <a:lvl3pPr marL="1143000" indent="-228600">
              <a:spcBef>
                <a:spcPct val="20000"/>
              </a:spcBef>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3pPr>
            <a:lvl4pPr marL="1600200" indent="-228600">
              <a:spcBef>
                <a:spcPct val="20000"/>
              </a:spcBef>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4pPr>
            <a:lvl5pPr marL="2057400" indent="-228600">
              <a:spcBef>
                <a:spcPct val="20000"/>
              </a:spcBef>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5pPr>
            <a:lvl6pPr marL="25146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6pPr>
            <a:lvl7pPr marL="29718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7pPr>
            <a:lvl8pPr marL="34290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8pPr>
            <a:lvl9pPr marL="38862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9pPr>
          </a:lstStyle>
          <a:p>
            <a:pPr eaLnBrk="0" fontAlgn="base" hangingPunct="0">
              <a:spcBef>
                <a:spcPct val="0"/>
              </a:spcBef>
              <a:spcAft>
                <a:spcPct val="0"/>
              </a:spcAft>
              <a:buClrTx/>
              <a:buSzTx/>
              <a:buFontTx/>
              <a:buNone/>
            </a:pPr>
            <a:r>
              <a:rPr lang="en-CA" altLang="en-US">
                <a:solidFill>
                  <a:srgbClr val="000000"/>
                </a:solidFill>
                <a:latin typeface="Corbel" panose="020B0503020204020204" pitchFamily="34" charset="0"/>
              </a:rPr>
              <a:t>easy to design; </a:t>
            </a:r>
            <a:endParaRPr lang="en-CA" altLang="en-US" sz="2400">
              <a:solidFill>
                <a:srgbClr val="000000"/>
              </a:solidFill>
              <a:latin typeface="Corbel" panose="020B0503020204020204" pitchFamily="34" charset="0"/>
            </a:endParaRPr>
          </a:p>
        </p:txBody>
      </p:sp>
      <p:sp>
        <p:nvSpPr>
          <p:cNvPr id="73737" name="Rectangle 10"/>
          <p:cNvSpPr>
            <a:spLocks noChangeArrowheads="1"/>
          </p:cNvSpPr>
          <p:nvPr/>
        </p:nvSpPr>
        <p:spPr bwMode="auto">
          <a:xfrm>
            <a:off x="817563" y="5775325"/>
            <a:ext cx="187070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1pPr>
            <a:lvl2pPr marL="742950" indent="-285750">
              <a:spcBef>
                <a:spcPct val="20000"/>
              </a:spcBef>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2pPr>
            <a:lvl3pPr marL="1143000" indent="-228600">
              <a:spcBef>
                <a:spcPct val="20000"/>
              </a:spcBef>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3pPr>
            <a:lvl4pPr marL="1600200" indent="-228600">
              <a:spcBef>
                <a:spcPct val="20000"/>
              </a:spcBef>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4pPr>
            <a:lvl5pPr marL="2057400" indent="-228600">
              <a:spcBef>
                <a:spcPct val="20000"/>
              </a:spcBef>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5pPr>
            <a:lvl6pPr marL="25146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6pPr>
            <a:lvl7pPr marL="29718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7pPr>
            <a:lvl8pPr marL="34290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8pPr>
            <a:lvl9pPr marL="38862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9pPr>
          </a:lstStyle>
          <a:p>
            <a:pPr eaLnBrk="0" fontAlgn="base" hangingPunct="0">
              <a:spcBef>
                <a:spcPct val="0"/>
              </a:spcBef>
              <a:spcAft>
                <a:spcPct val="0"/>
              </a:spcAft>
              <a:buClrTx/>
              <a:buSzTx/>
              <a:buFontTx/>
              <a:buNone/>
            </a:pPr>
            <a:r>
              <a:rPr lang="en-CA" altLang="en-US">
                <a:solidFill>
                  <a:srgbClr val="000000"/>
                </a:solidFill>
                <a:latin typeface="Corbel" panose="020B0503020204020204" pitchFamily="34" charset="0"/>
              </a:rPr>
              <a:t>easy to maintain; </a:t>
            </a:r>
            <a:endParaRPr lang="en-CA" altLang="en-US" sz="2400">
              <a:solidFill>
                <a:srgbClr val="000000"/>
              </a:solidFill>
              <a:latin typeface="Corbel" panose="020B0503020204020204" pitchFamily="34" charset="0"/>
            </a:endParaRPr>
          </a:p>
        </p:txBody>
      </p:sp>
      <p:sp>
        <p:nvSpPr>
          <p:cNvPr id="73738" name="Rectangle 11"/>
          <p:cNvSpPr>
            <a:spLocks noChangeArrowheads="1"/>
          </p:cNvSpPr>
          <p:nvPr/>
        </p:nvSpPr>
        <p:spPr bwMode="auto">
          <a:xfrm>
            <a:off x="817563" y="6076950"/>
            <a:ext cx="22874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1pPr>
            <a:lvl2pPr marL="742950" indent="-285750">
              <a:spcBef>
                <a:spcPct val="20000"/>
              </a:spcBef>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2pPr>
            <a:lvl3pPr marL="1143000" indent="-228600">
              <a:spcBef>
                <a:spcPct val="20000"/>
              </a:spcBef>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3pPr>
            <a:lvl4pPr marL="1600200" indent="-228600">
              <a:spcBef>
                <a:spcPct val="20000"/>
              </a:spcBef>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4pPr>
            <a:lvl5pPr marL="2057400" indent="-228600">
              <a:spcBef>
                <a:spcPct val="20000"/>
              </a:spcBef>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5pPr>
            <a:lvl6pPr marL="25146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6pPr>
            <a:lvl7pPr marL="29718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7pPr>
            <a:lvl8pPr marL="34290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8pPr>
            <a:lvl9pPr marL="38862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9pPr>
          </a:lstStyle>
          <a:p>
            <a:pPr eaLnBrk="0" fontAlgn="base" hangingPunct="0">
              <a:spcBef>
                <a:spcPct val="0"/>
              </a:spcBef>
              <a:spcAft>
                <a:spcPct val="0"/>
              </a:spcAft>
              <a:buClrTx/>
              <a:buSzTx/>
              <a:buFontTx/>
              <a:buNone/>
            </a:pPr>
            <a:r>
              <a:rPr lang="en-CA" altLang="en-US">
                <a:solidFill>
                  <a:srgbClr val="000000"/>
                </a:solidFill>
                <a:latin typeface="Corbel" panose="020B0503020204020204" pitchFamily="34" charset="0"/>
              </a:rPr>
              <a:t>easy to reuse its parts</a:t>
            </a:r>
            <a:endParaRPr lang="en-CA" altLang="en-US" sz="2400">
              <a:solidFill>
                <a:srgbClr val="000000"/>
              </a:solidFill>
              <a:latin typeface="Corbel" panose="020B0503020204020204" pitchFamily="34" charset="0"/>
            </a:endParaRPr>
          </a:p>
        </p:txBody>
      </p:sp>
      <p:sp>
        <p:nvSpPr>
          <p:cNvPr id="73739" name="Rectangle 12"/>
          <p:cNvSpPr>
            <a:spLocks noChangeArrowheads="1"/>
          </p:cNvSpPr>
          <p:nvPr/>
        </p:nvSpPr>
        <p:spPr bwMode="auto">
          <a:xfrm>
            <a:off x="5473700" y="3159125"/>
            <a:ext cx="6556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1pPr>
            <a:lvl2pPr marL="742950" indent="-285750">
              <a:spcBef>
                <a:spcPct val="20000"/>
              </a:spcBef>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2pPr>
            <a:lvl3pPr marL="1143000" indent="-228600">
              <a:spcBef>
                <a:spcPct val="20000"/>
              </a:spcBef>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3pPr>
            <a:lvl4pPr marL="1600200" indent="-228600">
              <a:spcBef>
                <a:spcPct val="20000"/>
              </a:spcBef>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4pPr>
            <a:lvl5pPr marL="2057400" indent="-228600">
              <a:spcBef>
                <a:spcPct val="20000"/>
              </a:spcBef>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5pPr>
            <a:lvl6pPr marL="25146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6pPr>
            <a:lvl7pPr marL="29718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7pPr>
            <a:lvl8pPr marL="34290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8pPr>
            <a:lvl9pPr marL="38862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9pPr>
          </a:lstStyle>
          <a:p>
            <a:pPr eaLnBrk="0" fontAlgn="base" hangingPunct="0">
              <a:spcBef>
                <a:spcPct val="0"/>
              </a:spcBef>
              <a:spcAft>
                <a:spcPct val="0"/>
              </a:spcAft>
              <a:buClrTx/>
              <a:buSzTx/>
              <a:buFontTx/>
              <a:buNone/>
            </a:pPr>
            <a:r>
              <a:rPr lang="en-CA" altLang="en-US" b="1">
                <a:solidFill>
                  <a:srgbClr val="000000"/>
                </a:solidFill>
                <a:latin typeface="Corbel" panose="020B0503020204020204" pitchFamily="34" charset="0"/>
              </a:rPr>
              <a:t>User: </a:t>
            </a:r>
            <a:endParaRPr lang="en-CA" altLang="en-US" sz="2400">
              <a:solidFill>
                <a:srgbClr val="000000"/>
              </a:solidFill>
              <a:latin typeface="Corbel" panose="020B0503020204020204" pitchFamily="34" charset="0"/>
            </a:endParaRPr>
          </a:p>
        </p:txBody>
      </p:sp>
      <p:sp>
        <p:nvSpPr>
          <p:cNvPr id="73740" name="Rectangle 13"/>
          <p:cNvSpPr>
            <a:spLocks noChangeArrowheads="1"/>
          </p:cNvSpPr>
          <p:nvPr/>
        </p:nvSpPr>
        <p:spPr bwMode="auto">
          <a:xfrm>
            <a:off x="5473700" y="3460750"/>
            <a:ext cx="146354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1pPr>
            <a:lvl2pPr marL="742950" indent="-285750">
              <a:spcBef>
                <a:spcPct val="20000"/>
              </a:spcBef>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2pPr>
            <a:lvl3pPr marL="1143000" indent="-228600">
              <a:spcBef>
                <a:spcPct val="20000"/>
              </a:spcBef>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3pPr>
            <a:lvl4pPr marL="1600200" indent="-228600">
              <a:spcBef>
                <a:spcPct val="20000"/>
              </a:spcBef>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4pPr>
            <a:lvl5pPr marL="2057400" indent="-228600">
              <a:spcBef>
                <a:spcPct val="20000"/>
              </a:spcBef>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5pPr>
            <a:lvl6pPr marL="25146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6pPr>
            <a:lvl7pPr marL="29718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7pPr>
            <a:lvl8pPr marL="34290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8pPr>
            <a:lvl9pPr marL="38862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9pPr>
          </a:lstStyle>
          <a:p>
            <a:pPr eaLnBrk="0" fontAlgn="base" hangingPunct="0">
              <a:spcBef>
                <a:spcPct val="0"/>
              </a:spcBef>
              <a:spcAft>
                <a:spcPct val="0"/>
              </a:spcAft>
              <a:buClrTx/>
              <a:buSzTx/>
              <a:buFontTx/>
              <a:buNone/>
            </a:pPr>
            <a:r>
              <a:rPr lang="en-CA" altLang="en-US">
                <a:solidFill>
                  <a:srgbClr val="000000"/>
                </a:solidFill>
                <a:latin typeface="Corbel" panose="020B0503020204020204" pitchFamily="34" charset="0"/>
              </a:rPr>
              <a:t>easy to learn; </a:t>
            </a:r>
            <a:endParaRPr lang="en-CA" altLang="en-US" sz="2400">
              <a:solidFill>
                <a:srgbClr val="000000"/>
              </a:solidFill>
              <a:latin typeface="Corbel" panose="020B0503020204020204" pitchFamily="34" charset="0"/>
            </a:endParaRPr>
          </a:p>
        </p:txBody>
      </p:sp>
      <p:sp>
        <p:nvSpPr>
          <p:cNvPr id="73741" name="Rectangle 14"/>
          <p:cNvSpPr>
            <a:spLocks noChangeArrowheads="1"/>
          </p:cNvSpPr>
          <p:nvPr/>
        </p:nvSpPr>
        <p:spPr bwMode="auto">
          <a:xfrm>
            <a:off x="5473700" y="3760788"/>
            <a:ext cx="168956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1pPr>
            <a:lvl2pPr marL="742950" indent="-285750">
              <a:spcBef>
                <a:spcPct val="20000"/>
              </a:spcBef>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2pPr>
            <a:lvl3pPr marL="1143000" indent="-228600">
              <a:spcBef>
                <a:spcPct val="20000"/>
              </a:spcBef>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3pPr>
            <a:lvl4pPr marL="1600200" indent="-228600">
              <a:spcBef>
                <a:spcPct val="20000"/>
              </a:spcBef>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4pPr>
            <a:lvl5pPr marL="2057400" indent="-228600">
              <a:spcBef>
                <a:spcPct val="20000"/>
              </a:spcBef>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5pPr>
            <a:lvl6pPr marL="25146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6pPr>
            <a:lvl7pPr marL="29718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7pPr>
            <a:lvl8pPr marL="34290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8pPr>
            <a:lvl9pPr marL="38862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9pPr>
          </a:lstStyle>
          <a:p>
            <a:pPr eaLnBrk="0" fontAlgn="base" hangingPunct="0">
              <a:spcBef>
                <a:spcPct val="0"/>
              </a:spcBef>
              <a:spcAft>
                <a:spcPct val="0"/>
              </a:spcAft>
              <a:buClrTx/>
              <a:buSzTx/>
              <a:buFontTx/>
              <a:buNone/>
            </a:pPr>
            <a:r>
              <a:rPr lang="en-CA" altLang="en-US">
                <a:solidFill>
                  <a:srgbClr val="000000"/>
                </a:solidFill>
                <a:latin typeface="Corbel" panose="020B0503020204020204" pitchFamily="34" charset="0"/>
              </a:rPr>
              <a:t>efficient to use; </a:t>
            </a:r>
            <a:endParaRPr lang="en-CA" altLang="en-US" sz="2400">
              <a:solidFill>
                <a:srgbClr val="000000"/>
              </a:solidFill>
              <a:latin typeface="Corbel" panose="020B0503020204020204" pitchFamily="34" charset="0"/>
            </a:endParaRPr>
          </a:p>
        </p:txBody>
      </p:sp>
      <p:sp>
        <p:nvSpPr>
          <p:cNvPr id="73742" name="Rectangle 15"/>
          <p:cNvSpPr>
            <a:spLocks noChangeArrowheads="1"/>
          </p:cNvSpPr>
          <p:nvPr/>
        </p:nvSpPr>
        <p:spPr bwMode="auto">
          <a:xfrm>
            <a:off x="5473700" y="4060825"/>
            <a:ext cx="214000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1pPr>
            <a:lvl2pPr marL="742950" indent="-285750">
              <a:spcBef>
                <a:spcPct val="20000"/>
              </a:spcBef>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2pPr>
            <a:lvl3pPr marL="1143000" indent="-228600">
              <a:spcBef>
                <a:spcPct val="20000"/>
              </a:spcBef>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3pPr>
            <a:lvl4pPr marL="1600200" indent="-228600">
              <a:spcBef>
                <a:spcPct val="20000"/>
              </a:spcBef>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4pPr>
            <a:lvl5pPr marL="2057400" indent="-228600">
              <a:spcBef>
                <a:spcPct val="20000"/>
              </a:spcBef>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5pPr>
            <a:lvl6pPr marL="25146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6pPr>
            <a:lvl7pPr marL="29718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7pPr>
            <a:lvl8pPr marL="34290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8pPr>
            <a:lvl9pPr marL="38862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9pPr>
          </a:lstStyle>
          <a:p>
            <a:pPr eaLnBrk="0" fontAlgn="base" hangingPunct="0">
              <a:spcBef>
                <a:spcPct val="0"/>
              </a:spcBef>
              <a:spcAft>
                <a:spcPct val="0"/>
              </a:spcAft>
              <a:buClrTx/>
              <a:buSzTx/>
              <a:buFontTx/>
              <a:buNone/>
            </a:pPr>
            <a:r>
              <a:rPr lang="en-CA" altLang="en-US">
                <a:solidFill>
                  <a:srgbClr val="000000"/>
                </a:solidFill>
                <a:latin typeface="Corbel" panose="020B0503020204020204" pitchFamily="34" charset="0"/>
              </a:rPr>
              <a:t>helps get work done</a:t>
            </a:r>
            <a:endParaRPr lang="en-CA" altLang="en-US" sz="2400">
              <a:solidFill>
                <a:srgbClr val="000000"/>
              </a:solidFill>
              <a:latin typeface="Corbel" panose="020B0503020204020204" pitchFamily="34" charset="0"/>
            </a:endParaRPr>
          </a:p>
        </p:txBody>
      </p:sp>
      <p:sp>
        <p:nvSpPr>
          <p:cNvPr id="73743" name="Rectangle 16"/>
          <p:cNvSpPr>
            <a:spLocks noChangeArrowheads="1"/>
          </p:cNvSpPr>
          <p:nvPr/>
        </p:nvSpPr>
        <p:spPr bwMode="auto">
          <a:xfrm>
            <a:off x="755650" y="2984500"/>
            <a:ext cx="11557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1pPr>
            <a:lvl2pPr marL="742950" indent="-285750">
              <a:spcBef>
                <a:spcPct val="20000"/>
              </a:spcBef>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2pPr>
            <a:lvl3pPr marL="1143000" indent="-228600">
              <a:spcBef>
                <a:spcPct val="20000"/>
              </a:spcBef>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3pPr>
            <a:lvl4pPr marL="1600200" indent="-228600">
              <a:spcBef>
                <a:spcPct val="20000"/>
              </a:spcBef>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4pPr>
            <a:lvl5pPr marL="2057400" indent="-228600">
              <a:spcBef>
                <a:spcPct val="20000"/>
              </a:spcBef>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5pPr>
            <a:lvl6pPr marL="25146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6pPr>
            <a:lvl7pPr marL="29718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7pPr>
            <a:lvl8pPr marL="34290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8pPr>
            <a:lvl9pPr marL="38862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9pPr>
          </a:lstStyle>
          <a:p>
            <a:pPr eaLnBrk="0" fontAlgn="base" hangingPunct="0">
              <a:spcBef>
                <a:spcPct val="0"/>
              </a:spcBef>
              <a:spcAft>
                <a:spcPct val="0"/>
              </a:spcAft>
              <a:buClrTx/>
              <a:buSzTx/>
              <a:buFontTx/>
              <a:buNone/>
            </a:pPr>
            <a:r>
              <a:rPr lang="en-CA" altLang="en-US" b="1">
                <a:solidFill>
                  <a:srgbClr val="000000"/>
                </a:solidFill>
                <a:latin typeface="Corbel" panose="020B0503020204020204" pitchFamily="34" charset="0"/>
              </a:rPr>
              <a:t>Customer:</a:t>
            </a:r>
            <a:endParaRPr lang="en-CA" altLang="en-US" sz="2400">
              <a:solidFill>
                <a:srgbClr val="000000"/>
              </a:solidFill>
              <a:latin typeface="Corbel" panose="020B0503020204020204" pitchFamily="34" charset="0"/>
            </a:endParaRPr>
          </a:p>
        </p:txBody>
      </p:sp>
      <p:sp>
        <p:nvSpPr>
          <p:cNvPr id="73744" name="Rectangle 17"/>
          <p:cNvSpPr>
            <a:spLocks noChangeArrowheads="1"/>
          </p:cNvSpPr>
          <p:nvPr/>
        </p:nvSpPr>
        <p:spPr bwMode="auto">
          <a:xfrm>
            <a:off x="1905000" y="2984500"/>
            <a:ext cx="5129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1pPr>
            <a:lvl2pPr marL="742950" indent="-285750">
              <a:spcBef>
                <a:spcPct val="20000"/>
              </a:spcBef>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2pPr>
            <a:lvl3pPr marL="1143000" indent="-228600">
              <a:spcBef>
                <a:spcPct val="20000"/>
              </a:spcBef>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3pPr>
            <a:lvl4pPr marL="1600200" indent="-228600">
              <a:spcBef>
                <a:spcPct val="20000"/>
              </a:spcBef>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4pPr>
            <a:lvl5pPr marL="2057400" indent="-228600">
              <a:spcBef>
                <a:spcPct val="20000"/>
              </a:spcBef>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5pPr>
            <a:lvl6pPr marL="25146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6pPr>
            <a:lvl7pPr marL="29718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7pPr>
            <a:lvl8pPr marL="34290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8pPr>
            <a:lvl9pPr marL="38862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9pPr>
          </a:lstStyle>
          <a:p>
            <a:pPr eaLnBrk="0" fontAlgn="base" hangingPunct="0">
              <a:spcBef>
                <a:spcPct val="0"/>
              </a:spcBef>
              <a:spcAft>
                <a:spcPct val="0"/>
              </a:spcAft>
              <a:buClrTx/>
              <a:buSzTx/>
              <a:buFontTx/>
              <a:buNone/>
            </a:pPr>
            <a:r>
              <a:rPr lang="en-CA" altLang="en-US">
                <a:solidFill>
                  <a:srgbClr val="000000"/>
                </a:solidFill>
                <a:latin typeface="Corbel" panose="020B0503020204020204" pitchFamily="34" charset="0"/>
              </a:rPr>
              <a:t> </a:t>
            </a:r>
            <a:endParaRPr lang="en-CA" altLang="en-US" sz="2400">
              <a:solidFill>
                <a:srgbClr val="000000"/>
              </a:solidFill>
              <a:latin typeface="Corbel" panose="020B0503020204020204" pitchFamily="34" charset="0"/>
            </a:endParaRPr>
          </a:p>
        </p:txBody>
      </p:sp>
      <p:sp>
        <p:nvSpPr>
          <p:cNvPr id="73745" name="Rectangle 18"/>
          <p:cNvSpPr>
            <a:spLocks noChangeArrowheads="1"/>
          </p:cNvSpPr>
          <p:nvPr/>
        </p:nvSpPr>
        <p:spPr bwMode="auto">
          <a:xfrm>
            <a:off x="755650" y="3284538"/>
            <a:ext cx="202138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1pPr>
            <a:lvl2pPr marL="742950" indent="-285750">
              <a:spcBef>
                <a:spcPct val="20000"/>
              </a:spcBef>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2pPr>
            <a:lvl3pPr marL="1143000" indent="-228600">
              <a:spcBef>
                <a:spcPct val="20000"/>
              </a:spcBef>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3pPr>
            <a:lvl4pPr marL="1600200" indent="-228600">
              <a:spcBef>
                <a:spcPct val="20000"/>
              </a:spcBef>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4pPr>
            <a:lvl5pPr marL="2057400" indent="-228600">
              <a:spcBef>
                <a:spcPct val="20000"/>
              </a:spcBef>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5pPr>
            <a:lvl6pPr marL="25146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6pPr>
            <a:lvl7pPr marL="29718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7pPr>
            <a:lvl8pPr marL="34290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8pPr>
            <a:lvl9pPr marL="38862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9pPr>
          </a:lstStyle>
          <a:p>
            <a:pPr eaLnBrk="0" fontAlgn="base" hangingPunct="0">
              <a:spcBef>
                <a:spcPct val="0"/>
              </a:spcBef>
              <a:spcAft>
                <a:spcPct val="0"/>
              </a:spcAft>
              <a:buClrTx/>
              <a:buSzTx/>
              <a:buFontTx/>
              <a:buNone/>
            </a:pPr>
            <a:r>
              <a:rPr lang="en-CA" altLang="en-US" dirty="0">
                <a:solidFill>
                  <a:srgbClr val="000000"/>
                </a:solidFill>
                <a:latin typeface="Corbel" panose="020B0503020204020204" pitchFamily="34" charset="0"/>
              </a:rPr>
              <a:t>solves problems at </a:t>
            </a:r>
            <a:endParaRPr lang="en-CA" altLang="en-US" sz="2400" dirty="0">
              <a:solidFill>
                <a:srgbClr val="000000"/>
              </a:solidFill>
              <a:latin typeface="Corbel" panose="020B0503020204020204" pitchFamily="34" charset="0"/>
            </a:endParaRPr>
          </a:p>
        </p:txBody>
      </p:sp>
      <p:sp>
        <p:nvSpPr>
          <p:cNvPr id="73746" name="Rectangle 19"/>
          <p:cNvSpPr>
            <a:spLocks noChangeArrowheads="1"/>
          </p:cNvSpPr>
          <p:nvPr/>
        </p:nvSpPr>
        <p:spPr bwMode="auto">
          <a:xfrm>
            <a:off x="755650" y="3586163"/>
            <a:ext cx="225164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1pPr>
            <a:lvl2pPr marL="742950" indent="-285750">
              <a:spcBef>
                <a:spcPct val="20000"/>
              </a:spcBef>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2pPr>
            <a:lvl3pPr marL="1143000" indent="-228600">
              <a:spcBef>
                <a:spcPct val="20000"/>
              </a:spcBef>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3pPr>
            <a:lvl4pPr marL="1600200" indent="-228600">
              <a:spcBef>
                <a:spcPct val="20000"/>
              </a:spcBef>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4pPr>
            <a:lvl5pPr marL="2057400" indent="-228600">
              <a:spcBef>
                <a:spcPct val="20000"/>
              </a:spcBef>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5pPr>
            <a:lvl6pPr marL="25146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6pPr>
            <a:lvl7pPr marL="29718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7pPr>
            <a:lvl8pPr marL="34290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8pPr>
            <a:lvl9pPr marL="38862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9pPr>
          </a:lstStyle>
          <a:p>
            <a:pPr eaLnBrk="0" fontAlgn="base" hangingPunct="0">
              <a:spcBef>
                <a:spcPct val="0"/>
              </a:spcBef>
              <a:spcAft>
                <a:spcPct val="0"/>
              </a:spcAft>
              <a:buClrTx/>
              <a:buSzTx/>
              <a:buFontTx/>
              <a:buNone/>
            </a:pPr>
            <a:r>
              <a:rPr lang="en-CA" altLang="en-US">
                <a:solidFill>
                  <a:srgbClr val="000000"/>
                </a:solidFill>
                <a:latin typeface="Corbel" panose="020B0503020204020204" pitchFamily="34" charset="0"/>
              </a:rPr>
              <a:t>an acceptable cost in </a:t>
            </a:r>
            <a:endParaRPr lang="en-CA" altLang="en-US" sz="2400">
              <a:solidFill>
                <a:srgbClr val="000000"/>
              </a:solidFill>
              <a:latin typeface="Corbel" panose="020B0503020204020204" pitchFamily="34" charset="0"/>
            </a:endParaRPr>
          </a:p>
        </p:txBody>
      </p:sp>
      <p:sp>
        <p:nvSpPr>
          <p:cNvPr id="73747" name="Rectangle 20"/>
          <p:cNvSpPr>
            <a:spLocks noChangeArrowheads="1"/>
          </p:cNvSpPr>
          <p:nvPr/>
        </p:nvSpPr>
        <p:spPr bwMode="auto">
          <a:xfrm>
            <a:off x="755650" y="3886200"/>
            <a:ext cx="268695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1pPr>
            <a:lvl2pPr marL="742950" indent="-285750">
              <a:spcBef>
                <a:spcPct val="20000"/>
              </a:spcBef>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2pPr>
            <a:lvl3pPr marL="1143000" indent="-228600">
              <a:spcBef>
                <a:spcPct val="20000"/>
              </a:spcBef>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3pPr>
            <a:lvl4pPr marL="1600200" indent="-228600">
              <a:spcBef>
                <a:spcPct val="20000"/>
              </a:spcBef>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4pPr>
            <a:lvl5pPr marL="2057400" indent="-228600">
              <a:spcBef>
                <a:spcPct val="20000"/>
              </a:spcBef>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5pPr>
            <a:lvl6pPr marL="25146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6pPr>
            <a:lvl7pPr marL="29718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7pPr>
            <a:lvl8pPr marL="34290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8pPr>
            <a:lvl9pPr marL="38862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9pPr>
          </a:lstStyle>
          <a:p>
            <a:pPr eaLnBrk="0" fontAlgn="base" hangingPunct="0">
              <a:spcBef>
                <a:spcPct val="0"/>
              </a:spcBef>
              <a:spcAft>
                <a:spcPct val="0"/>
              </a:spcAft>
              <a:buClrTx/>
              <a:buSzTx/>
              <a:buFontTx/>
              <a:buNone/>
            </a:pPr>
            <a:r>
              <a:rPr lang="en-CA" altLang="en-US">
                <a:solidFill>
                  <a:srgbClr val="000000"/>
                </a:solidFill>
                <a:latin typeface="Corbel" panose="020B0503020204020204" pitchFamily="34" charset="0"/>
              </a:rPr>
              <a:t>terms of money paid and </a:t>
            </a:r>
            <a:endParaRPr lang="en-CA" altLang="en-US" sz="2400">
              <a:solidFill>
                <a:srgbClr val="000000"/>
              </a:solidFill>
              <a:latin typeface="Corbel" panose="020B0503020204020204" pitchFamily="34" charset="0"/>
            </a:endParaRPr>
          </a:p>
        </p:txBody>
      </p:sp>
      <p:sp>
        <p:nvSpPr>
          <p:cNvPr id="73748" name="Rectangle 21"/>
          <p:cNvSpPr>
            <a:spLocks noChangeArrowheads="1"/>
          </p:cNvSpPr>
          <p:nvPr/>
        </p:nvSpPr>
        <p:spPr bwMode="auto">
          <a:xfrm>
            <a:off x="755650" y="4187825"/>
            <a:ext cx="157414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1pPr>
            <a:lvl2pPr marL="742950" indent="-285750">
              <a:spcBef>
                <a:spcPct val="20000"/>
              </a:spcBef>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2pPr>
            <a:lvl3pPr marL="1143000" indent="-228600">
              <a:spcBef>
                <a:spcPct val="20000"/>
              </a:spcBef>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3pPr>
            <a:lvl4pPr marL="1600200" indent="-228600">
              <a:spcBef>
                <a:spcPct val="20000"/>
              </a:spcBef>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4pPr>
            <a:lvl5pPr marL="2057400" indent="-228600">
              <a:spcBef>
                <a:spcPct val="20000"/>
              </a:spcBef>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5pPr>
            <a:lvl6pPr marL="25146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6pPr>
            <a:lvl7pPr marL="29718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7pPr>
            <a:lvl8pPr marL="34290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8pPr>
            <a:lvl9pPr marL="38862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9pPr>
          </a:lstStyle>
          <a:p>
            <a:pPr eaLnBrk="0" fontAlgn="base" hangingPunct="0">
              <a:spcBef>
                <a:spcPct val="0"/>
              </a:spcBef>
              <a:spcAft>
                <a:spcPct val="0"/>
              </a:spcAft>
              <a:buClrTx/>
              <a:buSzTx/>
              <a:buFontTx/>
              <a:buNone/>
            </a:pPr>
            <a:r>
              <a:rPr lang="en-CA" altLang="en-US">
                <a:solidFill>
                  <a:srgbClr val="000000"/>
                </a:solidFill>
                <a:latin typeface="Corbel" panose="020B0503020204020204" pitchFamily="34" charset="0"/>
              </a:rPr>
              <a:t>resources used</a:t>
            </a:r>
            <a:endParaRPr lang="en-CA" altLang="en-US" sz="2400">
              <a:solidFill>
                <a:srgbClr val="000000"/>
              </a:solidFill>
              <a:latin typeface="Corbel" panose="020B0503020204020204" pitchFamily="34" charset="0"/>
            </a:endParaRPr>
          </a:p>
        </p:txBody>
      </p:sp>
      <p:sp>
        <p:nvSpPr>
          <p:cNvPr id="73749" name="Rectangle 22"/>
          <p:cNvSpPr>
            <a:spLocks noChangeArrowheads="1"/>
          </p:cNvSpPr>
          <p:nvPr/>
        </p:nvSpPr>
        <p:spPr bwMode="auto">
          <a:xfrm>
            <a:off x="5610225" y="4870450"/>
            <a:ext cx="26164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1pPr>
            <a:lvl2pPr marL="742950" indent="-285750">
              <a:spcBef>
                <a:spcPct val="20000"/>
              </a:spcBef>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2pPr>
            <a:lvl3pPr marL="1143000" indent="-228600">
              <a:spcBef>
                <a:spcPct val="20000"/>
              </a:spcBef>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3pPr>
            <a:lvl4pPr marL="1600200" indent="-228600">
              <a:spcBef>
                <a:spcPct val="20000"/>
              </a:spcBef>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4pPr>
            <a:lvl5pPr marL="2057400" indent="-228600">
              <a:spcBef>
                <a:spcPct val="20000"/>
              </a:spcBef>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5pPr>
            <a:lvl6pPr marL="25146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6pPr>
            <a:lvl7pPr marL="29718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7pPr>
            <a:lvl8pPr marL="34290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8pPr>
            <a:lvl9pPr marL="38862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9pPr>
          </a:lstStyle>
          <a:p>
            <a:pPr eaLnBrk="0" fontAlgn="base" hangingPunct="0">
              <a:spcBef>
                <a:spcPct val="0"/>
              </a:spcBef>
              <a:spcAft>
                <a:spcPct val="0"/>
              </a:spcAft>
              <a:buClrTx/>
              <a:buSzTx/>
              <a:buFontTx/>
              <a:buNone/>
            </a:pPr>
            <a:r>
              <a:rPr lang="en-CA" altLang="en-US" b="1">
                <a:solidFill>
                  <a:srgbClr val="000000"/>
                </a:solidFill>
                <a:latin typeface="Corbel" panose="020B0503020204020204" pitchFamily="34" charset="0"/>
              </a:rPr>
              <a:t>Development manager:</a:t>
            </a:r>
            <a:endParaRPr lang="en-CA" altLang="en-US" sz="2400">
              <a:solidFill>
                <a:srgbClr val="000000"/>
              </a:solidFill>
              <a:latin typeface="Corbel" panose="020B0503020204020204" pitchFamily="34" charset="0"/>
            </a:endParaRPr>
          </a:p>
        </p:txBody>
      </p:sp>
      <p:sp>
        <p:nvSpPr>
          <p:cNvPr id="73750" name="Rectangle 23"/>
          <p:cNvSpPr>
            <a:spLocks noChangeArrowheads="1"/>
          </p:cNvSpPr>
          <p:nvPr/>
        </p:nvSpPr>
        <p:spPr bwMode="auto">
          <a:xfrm>
            <a:off x="8108950" y="4870450"/>
            <a:ext cx="5129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1pPr>
            <a:lvl2pPr marL="742950" indent="-285750">
              <a:spcBef>
                <a:spcPct val="20000"/>
              </a:spcBef>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2pPr>
            <a:lvl3pPr marL="1143000" indent="-228600">
              <a:spcBef>
                <a:spcPct val="20000"/>
              </a:spcBef>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3pPr>
            <a:lvl4pPr marL="1600200" indent="-228600">
              <a:spcBef>
                <a:spcPct val="20000"/>
              </a:spcBef>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4pPr>
            <a:lvl5pPr marL="2057400" indent="-228600">
              <a:spcBef>
                <a:spcPct val="20000"/>
              </a:spcBef>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5pPr>
            <a:lvl6pPr marL="25146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6pPr>
            <a:lvl7pPr marL="29718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7pPr>
            <a:lvl8pPr marL="34290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8pPr>
            <a:lvl9pPr marL="38862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9pPr>
          </a:lstStyle>
          <a:p>
            <a:pPr eaLnBrk="0" fontAlgn="base" hangingPunct="0">
              <a:spcBef>
                <a:spcPct val="0"/>
              </a:spcBef>
              <a:spcAft>
                <a:spcPct val="0"/>
              </a:spcAft>
              <a:buClrTx/>
              <a:buSzTx/>
              <a:buFontTx/>
              <a:buNone/>
            </a:pPr>
            <a:r>
              <a:rPr lang="en-CA" altLang="en-US">
                <a:solidFill>
                  <a:srgbClr val="000000"/>
                </a:solidFill>
                <a:latin typeface="Corbel" panose="020B0503020204020204" pitchFamily="34" charset="0"/>
              </a:rPr>
              <a:t> </a:t>
            </a:r>
            <a:endParaRPr lang="en-CA" altLang="en-US" sz="2400">
              <a:solidFill>
                <a:srgbClr val="000000"/>
              </a:solidFill>
              <a:latin typeface="Corbel" panose="020B0503020204020204" pitchFamily="34" charset="0"/>
            </a:endParaRPr>
          </a:p>
        </p:txBody>
      </p:sp>
      <p:sp>
        <p:nvSpPr>
          <p:cNvPr id="73751" name="Rectangle 24"/>
          <p:cNvSpPr>
            <a:spLocks noChangeArrowheads="1"/>
          </p:cNvSpPr>
          <p:nvPr/>
        </p:nvSpPr>
        <p:spPr bwMode="auto">
          <a:xfrm>
            <a:off x="5610225" y="5172075"/>
            <a:ext cx="15709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1pPr>
            <a:lvl2pPr marL="742950" indent="-285750">
              <a:spcBef>
                <a:spcPct val="20000"/>
              </a:spcBef>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2pPr>
            <a:lvl3pPr marL="1143000" indent="-228600">
              <a:spcBef>
                <a:spcPct val="20000"/>
              </a:spcBef>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3pPr>
            <a:lvl4pPr marL="1600200" indent="-228600">
              <a:spcBef>
                <a:spcPct val="20000"/>
              </a:spcBef>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4pPr>
            <a:lvl5pPr marL="2057400" indent="-228600">
              <a:spcBef>
                <a:spcPct val="20000"/>
              </a:spcBef>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5pPr>
            <a:lvl6pPr marL="25146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6pPr>
            <a:lvl7pPr marL="29718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7pPr>
            <a:lvl8pPr marL="34290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8pPr>
            <a:lvl9pPr marL="38862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9pPr>
          </a:lstStyle>
          <a:p>
            <a:pPr eaLnBrk="0" fontAlgn="base" hangingPunct="0">
              <a:spcBef>
                <a:spcPct val="0"/>
              </a:spcBef>
              <a:spcAft>
                <a:spcPct val="0"/>
              </a:spcAft>
              <a:buClrTx/>
              <a:buSzTx/>
              <a:buFontTx/>
              <a:buNone/>
            </a:pPr>
            <a:r>
              <a:rPr lang="en-CA" altLang="en-US">
                <a:solidFill>
                  <a:srgbClr val="000000"/>
                </a:solidFill>
                <a:latin typeface="Corbel" panose="020B0503020204020204" pitchFamily="34" charset="0"/>
              </a:rPr>
              <a:t>sells more and </a:t>
            </a:r>
            <a:endParaRPr lang="en-CA" altLang="en-US" sz="2400">
              <a:solidFill>
                <a:srgbClr val="000000"/>
              </a:solidFill>
              <a:latin typeface="Corbel" panose="020B0503020204020204" pitchFamily="34" charset="0"/>
            </a:endParaRPr>
          </a:p>
        </p:txBody>
      </p:sp>
      <p:sp>
        <p:nvSpPr>
          <p:cNvPr id="73752" name="Rectangle 25"/>
          <p:cNvSpPr>
            <a:spLocks noChangeArrowheads="1"/>
          </p:cNvSpPr>
          <p:nvPr/>
        </p:nvSpPr>
        <p:spPr bwMode="auto">
          <a:xfrm>
            <a:off x="5610225" y="5472113"/>
            <a:ext cx="199573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1pPr>
            <a:lvl2pPr marL="742950" indent="-285750">
              <a:spcBef>
                <a:spcPct val="20000"/>
              </a:spcBef>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2pPr>
            <a:lvl3pPr marL="1143000" indent="-228600">
              <a:spcBef>
                <a:spcPct val="20000"/>
              </a:spcBef>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3pPr>
            <a:lvl4pPr marL="1600200" indent="-228600">
              <a:spcBef>
                <a:spcPct val="20000"/>
              </a:spcBef>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4pPr>
            <a:lvl5pPr marL="2057400" indent="-228600">
              <a:spcBef>
                <a:spcPct val="20000"/>
              </a:spcBef>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5pPr>
            <a:lvl6pPr marL="25146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6pPr>
            <a:lvl7pPr marL="29718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7pPr>
            <a:lvl8pPr marL="34290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8pPr>
            <a:lvl9pPr marL="38862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9pPr>
          </a:lstStyle>
          <a:p>
            <a:pPr eaLnBrk="0" fontAlgn="base" hangingPunct="0">
              <a:spcBef>
                <a:spcPct val="0"/>
              </a:spcBef>
              <a:spcAft>
                <a:spcPct val="0"/>
              </a:spcAft>
              <a:buClrTx/>
              <a:buSzTx/>
              <a:buFontTx/>
              <a:buNone/>
            </a:pPr>
            <a:r>
              <a:rPr lang="en-CA" altLang="en-US">
                <a:solidFill>
                  <a:srgbClr val="000000"/>
                </a:solidFill>
                <a:latin typeface="Corbel" panose="020B0503020204020204" pitchFamily="34" charset="0"/>
              </a:rPr>
              <a:t>pleases customers </a:t>
            </a:r>
            <a:endParaRPr lang="en-CA" altLang="en-US" sz="2400">
              <a:solidFill>
                <a:srgbClr val="000000"/>
              </a:solidFill>
              <a:latin typeface="Corbel" panose="020B0503020204020204" pitchFamily="34" charset="0"/>
            </a:endParaRPr>
          </a:p>
        </p:txBody>
      </p:sp>
      <p:sp>
        <p:nvSpPr>
          <p:cNvPr id="73753" name="Rectangle 26"/>
          <p:cNvSpPr>
            <a:spLocks noChangeArrowheads="1"/>
          </p:cNvSpPr>
          <p:nvPr/>
        </p:nvSpPr>
        <p:spPr bwMode="auto">
          <a:xfrm>
            <a:off x="5610225" y="5773738"/>
            <a:ext cx="188833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1pPr>
            <a:lvl2pPr marL="742950" indent="-285750">
              <a:spcBef>
                <a:spcPct val="20000"/>
              </a:spcBef>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2pPr>
            <a:lvl3pPr marL="1143000" indent="-228600">
              <a:spcBef>
                <a:spcPct val="20000"/>
              </a:spcBef>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3pPr>
            <a:lvl4pPr marL="1600200" indent="-228600">
              <a:spcBef>
                <a:spcPct val="20000"/>
              </a:spcBef>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4pPr>
            <a:lvl5pPr marL="2057400" indent="-228600">
              <a:spcBef>
                <a:spcPct val="20000"/>
              </a:spcBef>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5pPr>
            <a:lvl6pPr marL="25146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6pPr>
            <a:lvl7pPr marL="29718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7pPr>
            <a:lvl8pPr marL="34290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8pPr>
            <a:lvl9pPr marL="38862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9pPr>
          </a:lstStyle>
          <a:p>
            <a:pPr eaLnBrk="0" fontAlgn="base" hangingPunct="0">
              <a:spcBef>
                <a:spcPct val="0"/>
              </a:spcBef>
              <a:spcAft>
                <a:spcPct val="0"/>
              </a:spcAft>
              <a:buClrTx/>
              <a:buSzTx/>
              <a:buFontTx/>
              <a:buNone/>
            </a:pPr>
            <a:r>
              <a:rPr lang="en-CA" altLang="en-US">
                <a:solidFill>
                  <a:srgbClr val="000000"/>
                </a:solidFill>
                <a:latin typeface="Corbel" panose="020B0503020204020204" pitchFamily="34" charset="0"/>
              </a:rPr>
              <a:t>while costing less </a:t>
            </a:r>
            <a:endParaRPr lang="en-CA" altLang="en-US" sz="2400">
              <a:solidFill>
                <a:srgbClr val="000000"/>
              </a:solidFill>
              <a:latin typeface="Corbel" panose="020B0503020204020204" pitchFamily="34" charset="0"/>
            </a:endParaRPr>
          </a:p>
        </p:txBody>
      </p:sp>
      <p:sp>
        <p:nvSpPr>
          <p:cNvPr id="73754" name="Rectangle 27"/>
          <p:cNvSpPr>
            <a:spLocks noChangeArrowheads="1"/>
          </p:cNvSpPr>
          <p:nvPr/>
        </p:nvSpPr>
        <p:spPr bwMode="auto">
          <a:xfrm>
            <a:off x="5580063" y="6073775"/>
            <a:ext cx="256192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1pPr>
            <a:lvl2pPr marL="742950" indent="-285750">
              <a:spcBef>
                <a:spcPct val="20000"/>
              </a:spcBef>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2pPr>
            <a:lvl3pPr marL="1143000" indent="-228600">
              <a:spcBef>
                <a:spcPct val="20000"/>
              </a:spcBef>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3pPr>
            <a:lvl4pPr marL="1600200" indent="-228600">
              <a:spcBef>
                <a:spcPct val="20000"/>
              </a:spcBef>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4pPr>
            <a:lvl5pPr marL="2057400" indent="-228600">
              <a:spcBef>
                <a:spcPct val="20000"/>
              </a:spcBef>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5pPr>
            <a:lvl6pPr marL="25146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6pPr>
            <a:lvl7pPr marL="29718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7pPr>
            <a:lvl8pPr marL="34290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8pPr>
            <a:lvl9pPr marL="38862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9pPr>
          </a:lstStyle>
          <a:p>
            <a:pPr eaLnBrk="0" fontAlgn="base" hangingPunct="0">
              <a:spcBef>
                <a:spcPct val="0"/>
              </a:spcBef>
              <a:spcAft>
                <a:spcPct val="0"/>
              </a:spcAft>
              <a:buClrTx/>
              <a:buSzTx/>
              <a:buFontTx/>
              <a:buNone/>
            </a:pPr>
            <a:r>
              <a:rPr lang="en-CA" altLang="en-US">
                <a:solidFill>
                  <a:srgbClr val="000000"/>
                </a:solidFill>
                <a:latin typeface="Corbel" panose="020B0503020204020204" pitchFamily="34" charset="0"/>
              </a:rPr>
              <a:t>to develop and maintain</a:t>
            </a:r>
            <a:endParaRPr lang="en-CA" altLang="en-US" sz="2400">
              <a:solidFill>
                <a:srgbClr val="000000"/>
              </a:solidFill>
              <a:latin typeface="Corbel" panose="020B0503020204020204" pitchFamily="34" charset="0"/>
            </a:endParaRPr>
          </a:p>
        </p:txBody>
      </p:sp>
      <p:sp>
        <p:nvSpPr>
          <p:cNvPr id="73755" name="Line 29"/>
          <p:cNvSpPr>
            <a:spLocks noChangeShapeType="1"/>
          </p:cNvSpPr>
          <p:nvPr/>
        </p:nvSpPr>
        <p:spPr bwMode="auto">
          <a:xfrm>
            <a:off x="2843213" y="4438650"/>
            <a:ext cx="504825" cy="43180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z="2400">
              <a:solidFill>
                <a:srgbClr val="000000"/>
              </a:solidFill>
              <a:latin typeface="Corbel" panose="020B0503020204020204" pitchFamily="34" charset="0"/>
            </a:endParaRPr>
          </a:p>
        </p:txBody>
      </p:sp>
      <p:sp>
        <p:nvSpPr>
          <p:cNvPr id="73756" name="Arc 30"/>
          <p:cNvSpPr>
            <a:spLocks/>
          </p:cNvSpPr>
          <p:nvPr/>
        </p:nvSpPr>
        <p:spPr bwMode="auto">
          <a:xfrm rot="662362">
            <a:off x="2700338" y="5446713"/>
            <a:ext cx="290512" cy="246062"/>
          </a:xfrm>
          <a:custGeom>
            <a:avLst/>
            <a:gdLst>
              <a:gd name="T0" fmla="*/ 2147483646 w 20901"/>
              <a:gd name="T1" fmla="*/ 0 h 17669"/>
              <a:gd name="T2" fmla="*/ 2147483646 w 20901"/>
              <a:gd name="T3" fmla="*/ 2147483646 h 17669"/>
              <a:gd name="T4" fmla="*/ 0 w 20901"/>
              <a:gd name="T5" fmla="*/ 2147483646 h 17669"/>
              <a:gd name="T6" fmla="*/ 0 60000 65536"/>
              <a:gd name="T7" fmla="*/ 0 60000 65536"/>
              <a:gd name="T8" fmla="*/ 0 60000 65536"/>
            </a:gdLst>
            <a:ahLst/>
            <a:cxnLst>
              <a:cxn ang="T6">
                <a:pos x="T0" y="T1"/>
              </a:cxn>
              <a:cxn ang="T7">
                <a:pos x="T2" y="T3"/>
              </a:cxn>
              <a:cxn ang="T8">
                <a:pos x="T4" y="T5"/>
              </a:cxn>
            </a:cxnLst>
            <a:rect l="0" t="0" r="r" b="b"/>
            <a:pathLst>
              <a:path w="20901" h="17669" fill="none" extrusionOk="0">
                <a:moveTo>
                  <a:pt x="12424" y="0"/>
                </a:moveTo>
                <a:cubicBezTo>
                  <a:pt x="16607" y="2941"/>
                  <a:pt x="19610" y="7271"/>
                  <a:pt x="20901" y="12218"/>
                </a:cubicBezTo>
              </a:path>
              <a:path w="20901" h="17669" stroke="0" extrusionOk="0">
                <a:moveTo>
                  <a:pt x="12424" y="0"/>
                </a:moveTo>
                <a:cubicBezTo>
                  <a:pt x="16607" y="2941"/>
                  <a:pt x="19610" y="7271"/>
                  <a:pt x="20901" y="12218"/>
                </a:cubicBezTo>
                <a:lnTo>
                  <a:pt x="0" y="17669"/>
                </a:lnTo>
                <a:lnTo>
                  <a:pt x="1242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sz="2400">
              <a:solidFill>
                <a:srgbClr val="000000"/>
              </a:solidFill>
              <a:latin typeface="Corbel" panose="020B0503020204020204" pitchFamily="34" charset="0"/>
            </a:endParaRPr>
          </a:p>
        </p:txBody>
      </p:sp>
      <p:sp>
        <p:nvSpPr>
          <p:cNvPr id="73757" name="Line 31"/>
          <p:cNvSpPr>
            <a:spLocks noChangeShapeType="1"/>
          </p:cNvSpPr>
          <p:nvPr/>
        </p:nvSpPr>
        <p:spPr bwMode="auto">
          <a:xfrm flipH="1">
            <a:off x="2916238" y="5319713"/>
            <a:ext cx="682625" cy="26987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z="2400">
              <a:solidFill>
                <a:srgbClr val="000000"/>
              </a:solidFill>
              <a:latin typeface="Corbel" panose="020B0503020204020204" pitchFamily="34" charset="0"/>
            </a:endParaRPr>
          </a:p>
        </p:txBody>
      </p:sp>
      <p:sp>
        <p:nvSpPr>
          <p:cNvPr id="73758" name="Arc 32"/>
          <p:cNvSpPr>
            <a:spLocks/>
          </p:cNvSpPr>
          <p:nvPr/>
        </p:nvSpPr>
        <p:spPr bwMode="auto">
          <a:xfrm rot="-2114854">
            <a:off x="5113338" y="5495925"/>
            <a:ext cx="250825" cy="287338"/>
          </a:xfrm>
          <a:custGeom>
            <a:avLst/>
            <a:gdLst>
              <a:gd name="T0" fmla="*/ 0 w 18117"/>
              <a:gd name="T1" fmla="*/ 2147483646 h 20653"/>
              <a:gd name="T2" fmla="*/ 2147483646 w 18117"/>
              <a:gd name="T3" fmla="*/ 0 h 20653"/>
              <a:gd name="T4" fmla="*/ 2147483646 w 18117"/>
              <a:gd name="T5" fmla="*/ 2147483646 h 20653"/>
              <a:gd name="T6" fmla="*/ 0 60000 65536"/>
              <a:gd name="T7" fmla="*/ 0 60000 65536"/>
              <a:gd name="T8" fmla="*/ 0 60000 65536"/>
            </a:gdLst>
            <a:ahLst/>
            <a:cxnLst>
              <a:cxn ang="T6">
                <a:pos x="T0" y="T1"/>
              </a:cxn>
              <a:cxn ang="T7">
                <a:pos x="T2" y="T3"/>
              </a:cxn>
              <a:cxn ang="T8">
                <a:pos x="T4" y="T5"/>
              </a:cxn>
            </a:cxnLst>
            <a:rect l="0" t="0" r="r" b="b"/>
            <a:pathLst>
              <a:path w="18117" h="20653" fill="none" extrusionOk="0">
                <a:moveTo>
                  <a:pt x="0" y="8891"/>
                </a:moveTo>
                <a:cubicBezTo>
                  <a:pt x="2763" y="4634"/>
                  <a:pt x="6938" y="1486"/>
                  <a:pt x="11791" y="0"/>
                </a:cubicBezTo>
              </a:path>
              <a:path w="18117" h="20653" stroke="0" extrusionOk="0">
                <a:moveTo>
                  <a:pt x="0" y="8891"/>
                </a:moveTo>
                <a:cubicBezTo>
                  <a:pt x="2763" y="4634"/>
                  <a:pt x="6938" y="1486"/>
                  <a:pt x="11791" y="0"/>
                </a:cubicBezTo>
                <a:lnTo>
                  <a:pt x="18117" y="20653"/>
                </a:lnTo>
                <a:lnTo>
                  <a:pt x="0" y="889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sz="2400">
              <a:solidFill>
                <a:srgbClr val="000000"/>
              </a:solidFill>
              <a:latin typeface="Corbel" panose="020B0503020204020204" pitchFamily="34" charset="0"/>
            </a:endParaRPr>
          </a:p>
        </p:txBody>
      </p:sp>
      <p:sp>
        <p:nvSpPr>
          <p:cNvPr id="73759" name="Line 33"/>
          <p:cNvSpPr>
            <a:spLocks noChangeShapeType="1"/>
          </p:cNvSpPr>
          <p:nvPr/>
        </p:nvSpPr>
        <p:spPr bwMode="auto">
          <a:xfrm>
            <a:off x="4697413" y="5345113"/>
            <a:ext cx="450850" cy="24447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z="2400">
              <a:solidFill>
                <a:srgbClr val="000000"/>
              </a:solidFill>
              <a:latin typeface="Corbel" panose="020B0503020204020204" pitchFamily="34" charset="0"/>
            </a:endParaRPr>
          </a:p>
        </p:txBody>
      </p:sp>
      <p:sp>
        <p:nvSpPr>
          <p:cNvPr id="73760" name="Arc 34"/>
          <p:cNvSpPr>
            <a:spLocks/>
          </p:cNvSpPr>
          <p:nvPr/>
        </p:nvSpPr>
        <p:spPr bwMode="auto">
          <a:xfrm>
            <a:off x="4926013" y="4132263"/>
            <a:ext cx="269875" cy="276225"/>
          </a:xfrm>
          <a:custGeom>
            <a:avLst/>
            <a:gdLst>
              <a:gd name="T0" fmla="*/ 2147483646 w 19450"/>
              <a:gd name="T1" fmla="*/ 2147483646 h 19777"/>
              <a:gd name="T2" fmla="*/ 0 w 19450"/>
              <a:gd name="T3" fmla="*/ 2147483646 h 19777"/>
              <a:gd name="T4" fmla="*/ 2147483646 w 19450"/>
              <a:gd name="T5" fmla="*/ 0 h 19777"/>
              <a:gd name="T6" fmla="*/ 0 60000 65536"/>
              <a:gd name="T7" fmla="*/ 0 60000 65536"/>
              <a:gd name="T8" fmla="*/ 0 60000 65536"/>
            </a:gdLst>
            <a:ahLst/>
            <a:cxnLst>
              <a:cxn ang="T6">
                <a:pos x="T0" y="T1"/>
              </a:cxn>
              <a:cxn ang="T7">
                <a:pos x="T2" y="T3"/>
              </a:cxn>
              <a:cxn ang="T8">
                <a:pos x="T4" y="T5"/>
              </a:cxn>
            </a:cxnLst>
            <a:rect l="0" t="0" r="r" b="b"/>
            <a:pathLst>
              <a:path w="19450" h="19777" fill="none" extrusionOk="0">
                <a:moveTo>
                  <a:pt x="10764" y="19776"/>
                </a:moveTo>
                <a:cubicBezTo>
                  <a:pt x="6054" y="17708"/>
                  <a:pt x="2237" y="14026"/>
                  <a:pt x="0" y="9394"/>
                </a:cubicBezTo>
              </a:path>
              <a:path w="19450" h="19777" stroke="0" extrusionOk="0">
                <a:moveTo>
                  <a:pt x="10764" y="19776"/>
                </a:moveTo>
                <a:cubicBezTo>
                  <a:pt x="6054" y="17708"/>
                  <a:pt x="2237" y="14026"/>
                  <a:pt x="0" y="9394"/>
                </a:cubicBezTo>
                <a:lnTo>
                  <a:pt x="19450" y="0"/>
                </a:lnTo>
                <a:lnTo>
                  <a:pt x="10764" y="1977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sz="2400">
              <a:solidFill>
                <a:srgbClr val="000000"/>
              </a:solidFill>
              <a:latin typeface="Corbel" panose="020B0503020204020204" pitchFamily="34" charset="0"/>
            </a:endParaRPr>
          </a:p>
        </p:txBody>
      </p:sp>
      <p:sp>
        <p:nvSpPr>
          <p:cNvPr id="73761" name="Line 35"/>
          <p:cNvSpPr>
            <a:spLocks noChangeShapeType="1"/>
          </p:cNvSpPr>
          <p:nvPr/>
        </p:nvSpPr>
        <p:spPr bwMode="auto">
          <a:xfrm flipH="1">
            <a:off x="4695825" y="4306888"/>
            <a:ext cx="300038" cy="35083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z="2400">
              <a:solidFill>
                <a:srgbClr val="000000"/>
              </a:solidFill>
              <a:latin typeface="Corbel" panose="020B0503020204020204" pitchFamily="34" charset="0"/>
            </a:endParaRPr>
          </a:p>
        </p:txBody>
      </p:sp>
      <p:sp>
        <p:nvSpPr>
          <p:cNvPr id="73762" name="Rectangle 36"/>
          <p:cNvSpPr>
            <a:spLocks noChangeArrowheads="1"/>
          </p:cNvSpPr>
          <p:nvPr/>
        </p:nvSpPr>
        <p:spPr bwMode="auto">
          <a:xfrm>
            <a:off x="6724307" y="6619875"/>
            <a:ext cx="2202526"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1pPr>
            <a:lvl2pPr marL="742950" indent="-285750">
              <a:spcBef>
                <a:spcPct val="20000"/>
              </a:spcBef>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2pPr>
            <a:lvl3pPr marL="1143000" indent="-228600">
              <a:spcBef>
                <a:spcPct val="20000"/>
              </a:spcBef>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3pPr>
            <a:lvl4pPr marL="1600200" indent="-228600">
              <a:spcBef>
                <a:spcPct val="20000"/>
              </a:spcBef>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4pPr>
            <a:lvl5pPr marL="2057400" indent="-228600">
              <a:spcBef>
                <a:spcPct val="20000"/>
              </a:spcBef>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5pPr>
            <a:lvl6pPr marL="25146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6pPr>
            <a:lvl7pPr marL="29718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7pPr>
            <a:lvl8pPr marL="34290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8pPr>
            <a:lvl9pPr marL="38862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9pPr>
          </a:lstStyle>
          <a:p>
            <a:pPr eaLnBrk="0" fontAlgn="base" hangingPunct="0">
              <a:spcBef>
                <a:spcPct val="0"/>
              </a:spcBef>
              <a:spcAft>
                <a:spcPct val="0"/>
              </a:spcAft>
              <a:buClrTx/>
              <a:buSzTx/>
              <a:buFontTx/>
              <a:buNone/>
            </a:pPr>
            <a:r>
              <a:rPr lang="en-CA" altLang="en-US" sz="1100">
                <a:solidFill>
                  <a:srgbClr val="000000"/>
                </a:solidFill>
                <a:latin typeface="Times" panose="02020603050405020304" pitchFamily="18" charset="0"/>
              </a:rPr>
              <a:t>Figure from: Lethbridge and Laganiere</a:t>
            </a:r>
            <a:endParaRPr lang="en-CA" altLang="en-US" sz="1200">
              <a:solidFill>
                <a:srgbClr val="000000"/>
              </a:solidFill>
              <a:latin typeface="Times" panose="02020603050405020304" pitchFamily="18" charset="0"/>
            </a:endParaRPr>
          </a:p>
        </p:txBody>
      </p:sp>
      <p:sp>
        <p:nvSpPr>
          <p:cNvPr id="73763" name="Rectangle 37"/>
          <p:cNvSpPr>
            <a:spLocks noChangeArrowheads="1"/>
          </p:cNvSpPr>
          <p:nvPr/>
        </p:nvSpPr>
        <p:spPr bwMode="auto">
          <a:xfrm>
            <a:off x="179388" y="1268413"/>
            <a:ext cx="8713787" cy="1347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1pPr>
            <a:lvl2pPr marL="742950" indent="-285750">
              <a:spcBef>
                <a:spcPct val="20000"/>
              </a:spcBef>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2pPr>
            <a:lvl3pPr marL="1143000" indent="-228600">
              <a:spcBef>
                <a:spcPct val="20000"/>
              </a:spcBef>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3pPr>
            <a:lvl4pPr marL="1600200" indent="-228600">
              <a:spcBef>
                <a:spcPct val="20000"/>
              </a:spcBef>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4pPr>
            <a:lvl5pPr marL="2057400" indent="-228600">
              <a:spcBef>
                <a:spcPct val="20000"/>
              </a:spcBef>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5pPr>
            <a:lvl6pPr marL="25146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6pPr>
            <a:lvl7pPr marL="29718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7pPr>
            <a:lvl8pPr marL="34290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8pPr>
            <a:lvl9pPr marL="38862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9pPr>
          </a:lstStyle>
          <a:p>
            <a:pPr fontAlgn="base">
              <a:lnSpc>
                <a:spcPct val="120000"/>
              </a:lnSpc>
              <a:spcBef>
                <a:spcPct val="0"/>
              </a:spcBef>
              <a:spcAft>
                <a:spcPct val="0"/>
              </a:spcAft>
              <a:buClrTx/>
              <a:buSzTx/>
              <a:buFontTx/>
              <a:buNone/>
            </a:pPr>
            <a:r>
              <a:rPr lang="nl-NL" altLang="en-US" sz="2400">
                <a:solidFill>
                  <a:srgbClr val="000000"/>
                </a:solidFill>
                <a:latin typeface="Corbel" panose="020B0503020204020204" pitchFamily="34" charset="0"/>
              </a:rPr>
              <a:t>‘‘4.16 Stakeholder: An interested party having a right, share or claim in the system or in its possession of qualities that meet their needs.’’</a:t>
            </a:r>
          </a:p>
          <a:p>
            <a:pPr algn="r" fontAlgn="base">
              <a:lnSpc>
                <a:spcPct val="120000"/>
              </a:lnSpc>
              <a:spcBef>
                <a:spcPct val="0"/>
              </a:spcBef>
              <a:spcAft>
                <a:spcPct val="0"/>
              </a:spcAft>
              <a:buClrTx/>
              <a:buSzTx/>
              <a:buFontTx/>
              <a:buNone/>
            </a:pPr>
            <a:r>
              <a:rPr lang="nl-NL" altLang="en-US">
                <a:solidFill>
                  <a:srgbClr val="000000"/>
                </a:solidFill>
                <a:latin typeface="Corbel" panose="020B0503020204020204" pitchFamily="34" charset="0"/>
              </a:rPr>
              <a:t>Draft Standard ISO/IEC 15288 (ISO/IEC 1999)</a:t>
            </a:r>
          </a:p>
        </p:txBody>
      </p:sp>
      <p:sp>
        <p:nvSpPr>
          <p:cNvPr id="73764" name="Arc 38"/>
          <p:cNvSpPr>
            <a:spLocks/>
          </p:cNvSpPr>
          <p:nvPr/>
        </p:nvSpPr>
        <p:spPr bwMode="auto">
          <a:xfrm rot="-4952260">
            <a:off x="2703513" y="4291013"/>
            <a:ext cx="269875" cy="276225"/>
          </a:xfrm>
          <a:custGeom>
            <a:avLst/>
            <a:gdLst>
              <a:gd name="T0" fmla="*/ 2147483646 w 19450"/>
              <a:gd name="T1" fmla="*/ 2147483646 h 19777"/>
              <a:gd name="T2" fmla="*/ 0 w 19450"/>
              <a:gd name="T3" fmla="*/ 2147483646 h 19777"/>
              <a:gd name="T4" fmla="*/ 2147483646 w 19450"/>
              <a:gd name="T5" fmla="*/ 0 h 19777"/>
              <a:gd name="T6" fmla="*/ 0 60000 65536"/>
              <a:gd name="T7" fmla="*/ 0 60000 65536"/>
              <a:gd name="T8" fmla="*/ 0 60000 65536"/>
            </a:gdLst>
            <a:ahLst/>
            <a:cxnLst>
              <a:cxn ang="T6">
                <a:pos x="T0" y="T1"/>
              </a:cxn>
              <a:cxn ang="T7">
                <a:pos x="T2" y="T3"/>
              </a:cxn>
              <a:cxn ang="T8">
                <a:pos x="T4" y="T5"/>
              </a:cxn>
            </a:cxnLst>
            <a:rect l="0" t="0" r="r" b="b"/>
            <a:pathLst>
              <a:path w="19450" h="19777" fill="none" extrusionOk="0">
                <a:moveTo>
                  <a:pt x="10764" y="19776"/>
                </a:moveTo>
                <a:cubicBezTo>
                  <a:pt x="6054" y="17708"/>
                  <a:pt x="2237" y="14026"/>
                  <a:pt x="0" y="9394"/>
                </a:cubicBezTo>
              </a:path>
              <a:path w="19450" h="19777" stroke="0" extrusionOk="0">
                <a:moveTo>
                  <a:pt x="10764" y="19776"/>
                </a:moveTo>
                <a:cubicBezTo>
                  <a:pt x="6054" y="17708"/>
                  <a:pt x="2237" y="14026"/>
                  <a:pt x="0" y="9394"/>
                </a:cubicBezTo>
                <a:lnTo>
                  <a:pt x="19450" y="0"/>
                </a:lnTo>
                <a:lnTo>
                  <a:pt x="10764" y="1977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sz="2400">
              <a:solidFill>
                <a:srgbClr val="000000"/>
              </a:solidFill>
              <a:latin typeface="Corbel" panose="020B0503020204020204" pitchFamily="34" charset="0"/>
            </a:endParaRPr>
          </a:p>
        </p:txBody>
      </p:sp>
    </p:spTree>
    <p:extLst>
      <p:ext uri="{BB962C8B-B14F-4D97-AF65-F5344CB8AC3E}">
        <p14:creationId xmlns:p14="http://schemas.microsoft.com/office/powerpoint/2010/main" val="34302994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pPr eaLnBrk="1" hangingPunct="1"/>
            <a:r>
              <a:rPr lang="en-US" altLang="en-US">
                <a:cs typeface="Akzidenz-Bd for Chalmers" pitchFamily="2"/>
              </a:rPr>
              <a:t>Stakeholders</a:t>
            </a:r>
            <a:endParaRPr lang="en-GB" altLang="en-US">
              <a:cs typeface="Akzidenz-Bd for Chalmers" pitchFamily="2"/>
            </a:endParaRPr>
          </a:p>
        </p:txBody>
      </p:sp>
      <p:sp>
        <p:nvSpPr>
          <p:cNvPr id="75779"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1pPr>
            <a:lvl2pPr marL="742950" indent="-285750">
              <a:spcBef>
                <a:spcPct val="20000"/>
              </a:spcBef>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2pPr>
            <a:lvl3pPr marL="1143000" indent="-228600">
              <a:spcBef>
                <a:spcPct val="20000"/>
              </a:spcBef>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3pPr>
            <a:lvl4pPr marL="1600200" indent="-228600">
              <a:spcBef>
                <a:spcPct val="20000"/>
              </a:spcBef>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4pPr>
            <a:lvl5pPr marL="2057400" indent="-228600">
              <a:spcBef>
                <a:spcPct val="20000"/>
              </a:spcBef>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5pPr>
            <a:lvl6pPr marL="25146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6pPr>
            <a:lvl7pPr marL="29718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7pPr>
            <a:lvl8pPr marL="34290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8pPr>
            <a:lvl9pPr marL="3886200" indent="-228600" eaLnBrk="0" fontAlgn="base" hangingPunct="0">
              <a:spcBef>
                <a:spcPct val="20000"/>
              </a:spcBef>
              <a:spcAft>
                <a:spcPct val="0"/>
              </a:spcAft>
              <a:buClr>
                <a:srgbClr val="FF0000"/>
              </a:buClr>
              <a:buSzPct val="150000"/>
              <a:buChar char="»"/>
              <a:defRPr sz="2000">
                <a:solidFill>
                  <a:schemeClr val="tx1"/>
                </a:solidFill>
                <a:latin typeface="Arial" panose="020B0604020202020204" pitchFamily="34" charset="0"/>
                <a:ea typeface="MS PGothic" panose="020B0600070205080204" pitchFamily="34" charset="-128"/>
                <a:cs typeface="Akzidenz for Chalmers Regular" pitchFamily="2" charset="0"/>
              </a:defRPr>
            </a:lvl9pPr>
          </a:lstStyle>
          <a:p>
            <a:pPr>
              <a:spcBef>
                <a:spcPct val="0"/>
              </a:spcBef>
              <a:buClrTx/>
              <a:buSzTx/>
              <a:buFontTx/>
              <a:buNone/>
            </a:pPr>
            <a:fld id="{B558642B-AA5A-44C6-9966-1D93D5174FC7}" type="slidenum">
              <a:rPr lang="en-US" altLang="en-US" sz="1200" smtClean="0">
                <a:solidFill>
                  <a:srgbClr val="000000"/>
                </a:solidFill>
                <a:latin typeface="Arial Black" panose="020B0A04020102020204" pitchFamily="34" charset="0"/>
              </a:rPr>
              <a:pPr>
                <a:spcBef>
                  <a:spcPct val="0"/>
                </a:spcBef>
                <a:buClrTx/>
                <a:buSzTx/>
                <a:buFontTx/>
                <a:buNone/>
              </a:pPr>
              <a:t>46</a:t>
            </a:fld>
            <a:endParaRPr lang="en-US" altLang="en-US" sz="1200">
              <a:solidFill>
                <a:srgbClr val="000000"/>
              </a:solidFill>
              <a:latin typeface="Arial Black" panose="020B0A04020102020204" pitchFamily="34" charset="0"/>
            </a:endParaRPr>
          </a:p>
        </p:txBody>
      </p:sp>
      <p:pic>
        <p:nvPicPr>
          <p:cNvPr id="75780" name="Picture 4" descr="https://pmfoundations.files.wordpress.com/2012/12/122912_2115_pmfoundatio2.jpg?w=630"/>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79388" y="1700213"/>
            <a:ext cx="8693150" cy="4608512"/>
          </a:xfrm>
          <a:noFill/>
        </p:spPr>
      </p:pic>
    </p:spTree>
    <p:extLst>
      <p:ext uri="{BB962C8B-B14F-4D97-AF65-F5344CB8AC3E}">
        <p14:creationId xmlns:p14="http://schemas.microsoft.com/office/powerpoint/2010/main" val="30240667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Shape 166"/>
        <p:cNvGrpSpPr/>
        <p:nvPr/>
      </p:nvGrpSpPr>
      <p:grpSpPr>
        <a:xfrm>
          <a:off x="0" y="0"/>
          <a:ext cx="0" cy="0"/>
          <a:chOff x="0" y="0"/>
          <a:chExt cx="0" cy="0"/>
        </a:xfrm>
      </p:grpSpPr>
      <p:sp>
        <p:nvSpPr>
          <p:cNvPr id="167" name="Shape 167"/>
          <p:cNvSpPr txBox="1">
            <a:spLocks noGrp="1"/>
          </p:cNvSpPr>
          <p:nvPr>
            <p:ph type="title"/>
          </p:nvPr>
        </p:nvSpPr>
        <p:spPr>
          <a:xfrm>
            <a:off x="175011" y="552844"/>
            <a:ext cx="8520600" cy="572700"/>
          </a:xfrm>
          <a:prstGeom prst="rect">
            <a:avLst/>
          </a:prstGeom>
        </p:spPr>
        <p:txBody>
          <a:bodyPr spcFirstLastPara="1" vert="horz" wrap="square" lIns="91425" tIns="91425" rIns="91425" bIns="91425" numCol="1" anchor="t" anchorCtr="0" compatLnSpc="1">
            <a:prstTxWarp prst="textNoShape">
              <a:avLst/>
            </a:prstTxWarp>
            <a:noAutofit/>
          </a:bodyPr>
          <a:lstStyle/>
          <a:p>
            <a:r>
              <a:rPr lang="en-GB" dirty="0">
                <a:latin typeface="Corbel" panose="020B0503020204020204" pitchFamily="34" charset="0"/>
              </a:rPr>
              <a:t>Requirements specification</a:t>
            </a:r>
            <a:endParaRPr dirty="0">
              <a:latin typeface="Corbel" panose="020B0503020204020204" pitchFamily="34" charset="0"/>
            </a:endParaRPr>
          </a:p>
        </p:txBody>
      </p:sp>
      <p:sp>
        <p:nvSpPr>
          <p:cNvPr id="168" name="Shape 168"/>
          <p:cNvSpPr txBox="1"/>
          <p:nvPr/>
        </p:nvSpPr>
        <p:spPr>
          <a:xfrm>
            <a:off x="957525" y="2739975"/>
            <a:ext cx="3726600" cy="434700"/>
          </a:xfrm>
          <a:prstGeom prst="rect">
            <a:avLst/>
          </a:prstGeom>
          <a:noFill/>
          <a:ln>
            <a:noFill/>
          </a:ln>
        </p:spPr>
        <p:txBody>
          <a:bodyPr spcFirstLastPara="1" wrap="square" lIns="91425" tIns="91425" rIns="91425" bIns="91425" anchor="t" anchorCtr="0">
            <a:noAutofit/>
          </a:bodyPr>
          <a:lstStyle/>
          <a:p>
            <a:endParaRPr/>
          </a:p>
        </p:txBody>
      </p:sp>
      <p:pic>
        <p:nvPicPr>
          <p:cNvPr id="169" name="Shape 169"/>
          <p:cNvPicPr preferRelativeResize="0"/>
          <p:nvPr/>
        </p:nvPicPr>
        <p:blipFill>
          <a:blip r:embed="rId3">
            <a:alphaModFix/>
          </a:blip>
          <a:stretch>
            <a:fillRect/>
          </a:stretch>
        </p:blipFill>
        <p:spPr>
          <a:xfrm>
            <a:off x="1383965" y="1484721"/>
            <a:ext cx="5888814" cy="4136279"/>
          </a:xfrm>
          <a:prstGeom prst="rect">
            <a:avLst/>
          </a:prstGeom>
          <a:noFill/>
          <a:ln>
            <a:noFill/>
          </a:ln>
        </p:spPr>
      </p:pic>
      <p:pic>
        <p:nvPicPr>
          <p:cNvPr id="170" name="Shape 170"/>
          <p:cNvPicPr preferRelativeResize="0"/>
          <p:nvPr/>
        </p:nvPicPr>
        <p:blipFill>
          <a:blip r:embed="rId4">
            <a:alphaModFix/>
          </a:blip>
          <a:stretch>
            <a:fillRect/>
          </a:stretch>
        </p:blipFill>
        <p:spPr>
          <a:xfrm>
            <a:off x="4893663" y="1530653"/>
            <a:ext cx="666375" cy="1114900"/>
          </a:xfrm>
          <a:prstGeom prst="rect">
            <a:avLst/>
          </a:prstGeom>
          <a:noFill/>
          <a:ln>
            <a:noFill/>
          </a:ln>
        </p:spPr>
      </p:pic>
      <p:sp>
        <p:nvSpPr>
          <p:cNvPr id="171" name="Shape 171"/>
          <p:cNvSpPr/>
          <p:nvPr/>
        </p:nvSpPr>
        <p:spPr>
          <a:xfrm>
            <a:off x="4797917" y="3072335"/>
            <a:ext cx="944700" cy="1177493"/>
          </a:xfrm>
          <a:prstGeom prst="rect">
            <a:avLst/>
          </a:prstGeom>
          <a:solidFill>
            <a:srgbClr val="FFFFFF"/>
          </a:solidFill>
          <a:ln>
            <a:noFill/>
          </a:ln>
        </p:spPr>
        <p:txBody>
          <a:bodyPr spcFirstLastPara="1" wrap="square" lIns="91425" tIns="91425" rIns="91425" bIns="91425" anchor="ctr" anchorCtr="0">
            <a:noAutofit/>
          </a:bodyPr>
          <a:lstStyle/>
          <a:p>
            <a:endParaRPr/>
          </a:p>
        </p:txBody>
      </p:sp>
      <p:grpSp>
        <p:nvGrpSpPr>
          <p:cNvPr id="172" name="Shape 172"/>
          <p:cNvGrpSpPr/>
          <p:nvPr/>
        </p:nvGrpSpPr>
        <p:grpSpPr>
          <a:xfrm>
            <a:off x="4919744" y="2914205"/>
            <a:ext cx="1058923" cy="1277309"/>
            <a:chOff x="3414687" y="789550"/>
            <a:chExt cx="1289325" cy="1823424"/>
          </a:xfrm>
        </p:grpSpPr>
        <p:pic>
          <p:nvPicPr>
            <p:cNvPr id="173" name="Shape 173"/>
            <p:cNvPicPr preferRelativeResize="0"/>
            <p:nvPr/>
          </p:nvPicPr>
          <p:blipFill>
            <a:blip r:embed="rId5">
              <a:alphaModFix/>
            </a:blip>
            <a:stretch>
              <a:fillRect/>
            </a:stretch>
          </p:blipFill>
          <p:spPr>
            <a:xfrm>
              <a:off x="3414687" y="789550"/>
              <a:ext cx="1289325" cy="1823424"/>
            </a:xfrm>
            <a:prstGeom prst="rect">
              <a:avLst/>
            </a:prstGeom>
            <a:noFill/>
            <a:ln>
              <a:noFill/>
            </a:ln>
          </p:spPr>
        </p:pic>
        <p:sp>
          <p:nvSpPr>
            <p:cNvPr id="174" name="Shape 174"/>
            <p:cNvSpPr/>
            <p:nvPr/>
          </p:nvSpPr>
          <p:spPr>
            <a:xfrm>
              <a:off x="3738350" y="1061600"/>
              <a:ext cx="689700" cy="1263600"/>
            </a:xfrm>
            <a:prstGeom prst="rect">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endParaRPr/>
            </a:p>
          </p:txBody>
        </p:sp>
        <p:pic>
          <p:nvPicPr>
            <p:cNvPr id="175" name="Shape 175"/>
            <p:cNvPicPr preferRelativeResize="0"/>
            <p:nvPr/>
          </p:nvPicPr>
          <p:blipFill>
            <a:blip r:embed="rId6">
              <a:alphaModFix/>
            </a:blip>
            <a:stretch>
              <a:fillRect/>
            </a:stretch>
          </p:blipFill>
          <p:spPr>
            <a:xfrm>
              <a:off x="4081731" y="1948406"/>
              <a:ext cx="346248" cy="346248"/>
            </a:xfrm>
            <a:prstGeom prst="rect">
              <a:avLst/>
            </a:prstGeom>
            <a:noFill/>
            <a:ln>
              <a:noFill/>
            </a:ln>
          </p:spPr>
        </p:pic>
        <p:sp>
          <p:nvSpPr>
            <p:cNvPr id="176" name="Shape 176"/>
            <p:cNvSpPr/>
            <p:nvPr/>
          </p:nvSpPr>
          <p:spPr>
            <a:xfrm>
              <a:off x="3767125" y="2133800"/>
              <a:ext cx="444600" cy="109200"/>
            </a:xfrm>
            <a:prstGeom prst="flowChartAlternateProcess">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r>
                <a:rPr lang="en-GB" sz="600"/>
                <a:t>send</a:t>
              </a:r>
              <a:endParaRPr sz="600"/>
            </a:p>
          </p:txBody>
        </p:sp>
        <p:sp>
          <p:nvSpPr>
            <p:cNvPr id="177" name="Shape 177"/>
            <p:cNvSpPr/>
            <p:nvPr/>
          </p:nvSpPr>
          <p:spPr>
            <a:xfrm>
              <a:off x="3767000" y="1135800"/>
              <a:ext cx="648000" cy="240900"/>
            </a:xfrm>
            <a:prstGeom prst="flowChartAlternateProcess">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r>
                <a:rPr lang="en-GB" sz="600" dirty="0"/>
                <a:t>Blood</a:t>
              </a:r>
              <a:endParaRPr sz="600" dirty="0"/>
            </a:p>
            <a:p>
              <a:r>
                <a:rPr lang="en-GB" sz="600" dirty="0"/>
                <a:t>Pressure</a:t>
              </a:r>
              <a:endParaRPr sz="600" dirty="0"/>
            </a:p>
          </p:txBody>
        </p:sp>
        <p:sp>
          <p:nvSpPr>
            <p:cNvPr id="178" name="Shape 178"/>
            <p:cNvSpPr/>
            <p:nvPr/>
          </p:nvSpPr>
          <p:spPr>
            <a:xfrm>
              <a:off x="3767000" y="1466750"/>
              <a:ext cx="648000" cy="240900"/>
            </a:xfrm>
            <a:prstGeom prst="flowChartAlternateProcess">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r>
                <a:rPr lang="en-GB" sz="600"/>
                <a:t>Running</a:t>
              </a:r>
              <a:endParaRPr sz="600"/>
            </a:p>
            <a:p>
              <a:r>
                <a:rPr lang="en-GB" sz="600"/>
                <a:t>Tracker</a:t>
              </a:r>
              <a:endParaRPr sz="600"/>
            </a:p>
          </p:txBody>
        </p:sp>
      </p:grpSp>
    </p:spTree>
    <p:extLst>
      <p:ext uri="{BB962C8B-B14F-4D97-AF65-F5344CB8AC3E}">
        <p14:creationId xmlns:p14="http://schemas.microsoft.com/office/powerpoint/2010/main" val="351810395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Shape 183"/>
        <p:cNvGrpSpPr/>
        <p:nvPr/>
      </p:nvGrpSpPr>
      <p:grpSpPr>
        <a:xfrm>
          <a:off x="0" y="0"/>
          <a:ext cx="0" cy="0"/>
          <a:chOff x="0" y="0"/>
          <a:chExt cx="0" cy="0"/>
        </a:xfrm>
      </p:grpSpPr>
      <p:pic>
        <p:nvPicPr>
          <p:cNvPr id="184" name="Shape 184"/>
          <p:cNvPicPr preferRelativeResize="0"/>
          <p:nvPr/>
        </p:nvPicPr>
        <p:blipFill>
          <a:blip r:embed="rId3">
            <a:alphaModFix/>
          </a:blip>
          <a:stretch>
            <a:fillRect/>
          </a:stretch>
        </p:blipFill>
        <p:spPr>
          <a:xfrm>
            <a:off x="358220" y="1003955"/>
            <a:ext cx="7885520" cy="4982066"/>
          </a:xfrm>
          <a:prstGeom prst="rect">
            <a:avLst/>
          </a:prstGeom>
          <a:noFill/>
          <a:ln>
            <a:noFill/>
          </a:ln>
        </p:spPr>
      </p:pic>
      <p:pic>
        <p:nvPicPr>
          <p:cNvPr id="185" name="Shape 185"/>
          <p:cNvPicPr preferRelativeResize="0"/>
          <p:nvPr/>
        </p:nvPicPr>
        <p:blipFill>
          <a:blip r:embed="rId4">
            <a:alphaModFix/>
          </a:blip>
          <a:stretch>
            <a:fillRect/>
          </a:stretch>
        </p:blipFill>
        <p:spPr>
          <a:xfrm>
            <a:off x="5137051" y="2248293"/>
            <a:ext cx="820689" cy="1431732"/>
          </a:xfrm>
          <a:prstGeom prst="rect">
            <a:avLst/>
          </a:prstGeom>
          <a:noFill/>
          <a:ln>
            <a:noFill/>
          </a:ln>
        </p:spPr>
      </p:pic>
      <p:sp>
        <p:nvSpPr>
          <p:cNvPr id="186" name="Shape 186"/>
          <p:cNvSpPr/>
          <p:nvPr/>
        </p:nvSpPr>
        <p:spPr>
          <a:xfrm>
            <a:off x="5005633" y="4081925"/>
            <a:ext cx="1428161" cy="1904096"/>
          </a:xfrm>
          <a:prstGeom prst="rect">
            <a:avLst/>
          </a:prstGeom>
          <a:solidFill>
            <a:srgbClr val="FFFFFF"/>
          </a:solidFill>
          <a:ln>
            <a:noFill/>
          </a:ln>
        </p:spPr>
        <p:txBody>
          <a:bodyPr spcFirstLastPara="1" wrap="square" lIns="91425" tIns="91425" rIns="91425" bIns="91425" anchor="ctr" anchorCtr="0">
            <a:noAutofit/>
          </a:bodyPr>
          <a:lstStyle/>
          <a:p>
            <a:endParaRPr/>
          </a:p>
        </p:txBody>
      </p:sp>
      <p:pic>
        <p:nvPicPr>
          <p:cNvPr id="187" name="Shape 187"/>
          <p:cNvPicPr preferRelativeResize="0"/>
          <p:nvPr/>
        </p:nvPicPr>
        <p:blipFill>
          <a:blip r:embed="rId5">
            <a:alphaModFix/>
          </a:blip>
          <a:stretch>
            <a:fillRect/>
          </a:stretch>
        </p:blipFill>
        <p:spPr>
          <a:xfrm>
            <a:off x="5104696" y="4345888"/>
            <a:ext cx="818056" cy="1156950"/>
          </a:xfrm>
          <a:prstGeom prst="rect">
            <a:avLst/>
          </a:prstGeom>
          <a:noFill/>
          <a:ln>
            <a:noFill/>
          </a:ln>
        </p:spPr>
      </p:pic>
      <p:pic>
        <p:nvPicPr>
          <p:cNvPr id="188" name="Shape 188"/>
          <p:cNvPicPr preferRelativeResize="0"/>
          <p:nvPr/>
        </p:nvPicPr>
        <p:blipFill>
          <a:blip r:embed="rId6">
            <a:alphaModFix/>
          </a:blip>
          <a:stretch>
            <a:fillRect/>
          </a:stretch>
        </p:blipFill>
        <p:spPr>
          <a:xfrm>
            <a:off x="5334537" y="4604651"/>
            <a:ext cx="358374" cy="358374"/>
          </a:xfrm>
          <a:prstGeom prst="rect">
            <a:avLst/>
          </a:prstGeom>
          <a:noFill/>
          <a:ln>
            <a:noFill/>
          </a:ln>
        </p:spPr>
      </p:pic>
    </p:spTree>
    <p:extLst>
      <p:ext uri="{BB962C8B-B14F-4D97-AF65-F5344CB8AC3E}">
        <p14:creationId xmlns:p14="http://schemas.microsoft.com/office/powerpoint/2010/main" val="55170842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6047"/>
            <a:ext cx="8229600" cy="568734"/>
          </a:xfrm>
        </p:spPr>
        <p:txBody>
          <a:bodyPr>
            <a:normAutofit fontScale="90000"/>
          </a:bodyPr>
          <a:lstStyle/>
          <a:p>
            <a:r>
              <a:rPr lang="en-US" b="1" dirty="0">
                <a:latin typeface="Corbel" panose="020B0503020204020204" pitchFamily="34" charset="0"/>
              </a:rPr>
              <a:t>Use Case</a:t>
            </a:r>
            <a:endParaRPr lang="en-GB" dirty="0"/>
          </a:p>
        </p:txBody>
      </p:sp>
      <p:sp>
        <p:nvSpPr>
          <p:cNvPr id="3" name="Content Placeholder 2"/>
          <p:cNvSpPr>
            <a:spLocks noGrp="1"/>
          </p:cNvSpPr>
          <p:nvPr>
            <p:ph sz="half" idx="1"/>
          </p:nvPr>
        </p:nvSpPr>
        <p:spPr>
          <a:xfrm>
            <a:off x="457199" y="1224690"/>
            <a:ext cx="8507692" cy="4879166"/>
          </a:xfrm>
        </p:spPr>
        <p:txBody>
          <a:bodyPr>
            <a:noAutofit/>
          </a:bodyPr>
          <a:lstStyle/>
          <a:p>
            <a:pPr marL="0" indent="0">
              <a:buNone/>
            </a:pPr>
            <a:r>
              <a:rPr lang="en-US" sz="2400" b="1" dirty="0">
                <a:latin typeface="Corbel" panose="020B0503020204020204" pitchFamily="34" charset="0"/>
              </a:rPr>
              <a:t>Definition </a:t>
            </a:r>
            <a:r>
              <a:rPr lang="en-US" sz="2400" dirty="0">
                <a:latin typeface="Corbel" panose="020B0503020204020204" pitchFamily="34" charset="0"/>
              </a:rPr>
              <a:t>Use Case</a:t>
            </a:r>
          </a:p>
          <a:p>
            <a:pPr marL="400050" lvl="1" indent="0">
              <a:buNone/>
            </a:pPr>
            <a:r>
              <a:rPr lang="en-US" dirty="0">
                <a:latin typeface="Corbel" panose="020B0503020204020204" pitchFamily="34" charset="0"/>
              </a:rPr>
              <a:t>Use Cases are descriptions of the functionality of the system from the perspective of the users.</a:t>
            </a:r>
          </a:p>
          <a:p>
            <a:pPr marL="0" indent="0">
              <a:buNone/>
            </a:pPr>
            <a:endParaRPr lang="en-US" sz="2400" dirty="0">
              <a:latin typeface="Corbel" panose="020B0503020204020204" pitchFamily="34" charset="0"/>
            </a:endParaRPr>
          </a:p>
          <a:p>
            <a:pPr marL="0" indent="0">
              <a:buNone/>
            </a:pPr>
            <a:r>
              <a:rPr lang="en-US" sz="2400" dirty="0">
                <a:latin typeface="Corbel" panose="020B0503020204020204" pitchFamily="34" charset="0"/>
              </a:rPr>
              <a:t>Hence only using vocabulary/concepts from the ‘problem domain’</a:t>
            </a:r>
          </a:p>
          <a:p>
            <a:pPr marL="0" indent="0">
              <a:buNone/>
            </a:pPr>
            <a:endParaRPr lang="en-US" sz="2400" dirty="0">
              <a:latin typeface="Corbel" panose="020B0503020204020204" pitchFamily="34" charset="0"/>
            </a:endParaRPr>
          </a:p>
          <a:p>
            <a:pPr marL="0" indent="0">
              <a:buNone/>
            </a:pPr>
            <a:r>
              <a:rPr lang="en-US" sz="2400" dirty="0">
                <a:latin typeface="Corbel" panose="020B0503020204020204" pitchFamily="34" charset="0"/>
              </a:rPr>
              <a:t>Use Case  = Use Case Diagram + Use Case Story</a:t>
            </a:r>
          </a:p>
          <a:p>
            <a:pPr marL="0" indent="0">
              <a:buNone/>
            </a:pPr>
            <a:endParaRPr lang="en-US" sz="2400" b="1" dirty="0">
              <a:latin typeface="Corbel" panose="020B0503020204020204" pitchFamily="34" charset="0"/>
            </a:endParaRPr>
          </a:p>
        </p:txBody>
      </p:sp>
      <p:sp>
        <p:nvSpPr>
          <p:cNvPr id="4" name="Title 1"/>
          <p:cNvSpPr txBox="1">
            <a:spLocks/>
          </p:cNvSpPr>
          <p:nvPr/>
        </p:nvSpPr>
        <p:spPr>
          <a:xfrm>
            <a:off x="21210" y="655956"/>
            <a:ext cx="9101579" cy="69599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GB" sz="3600" b="1" dirty="0">
              <a:solidFill>
                <a:prstClr val="black"/>
              </a:solidFill>
              <a:latin typeface="Corbel" panose="020B0503020204020204" pitchFamily="34" charset="0"/>
            </a:endParaRPr>
          </a:p>
        </p:txBody>
      </p:sp>
      <p:sp>
        <p:nvSpPr>
          <p:cNvPr id="9" name="Shape 243"/>
          <p:cNvSpPr/>
          <p:nvPr/>
        </p:nvSpPr>
        <p:spPr>
          <a:xfrm>
            <a:off x="457199" y="4593244"/>
            <a:ext cx="7558865" cy="1580521"/>
          </a:xfrm>
          <a:prstGeom prst="rect">
            <a:avLst/>
          </a:prstGeom>
          <a:gradFill>
            <a:gsLst>
              <a:gs pos="0">
                <a:srgbClr val="E3FDFF"/>
              </a:gs>
              <a:gs pos="35000">
                <a:srgbClr val="EAFFFF"/>
              </a:gs>
              <a:gs pos="100000">
                <a:srgbClr val="F6FDFF"/>
              </a:gs>
            </a:gsLst>
            <a:lin ang="16200000" scaled="0"/>
          </a:gradFill>
          <a:ln w="9525" cap="flat" cmpd="sng">
            <a:solidFill>
              <a:srgbClr val="D3E7E9"/>
            </a:solidFill>
            <a:prstDash val="solid"/>
            <a:round/>
            <a:headEnd type="none" w="sm" len="sm"/>
            <a:tailEnd type="none" w="sm" len="sm"/>
          </a:ln>
        </p:spPr>
        <p:txBody>
          <a:bodyPr spcFirstLastPara="1" wrap="square" lIns="91425" tIns="45700" rIns="91425" bIns="45700" anchor="t" anchorCtr="0">
            <a:noAutofit/>
          </a:bodyPr>
          <a:lstStyle/>
          <a:p>
            <a:pPr>
              <a:buClr>
                <a:schemeClr val="dk1"/>
              </a:buClr>
            </a:pPr>
            <a:r>
              <a:rPr lang="en-GB" sz="2400" dirty="0">
                <a:solidFill>
                  <a:schemeClr val="dk1"/>
                </a:solidFill>
                <a:latin typeface="Corbel" panose="020B0503020204020204" pitchFamily="34" charset="0"/>
                <a:ea typeface="Arial"/>
                <a:cs typeface="Arial"/>
                <a:sym typeface="Arial"/>
              </a:rPr>
              <a:t>A Use Case describes a user interacting with a </a:t>
            </a:r>
            <a:r>
              <a:rPr lang="en-GB" sz="2400" i="1" dirty="0">
                <a:solidFill>
                  <a:srgbClr val="0000FF"/>
                </a:solidFill>
                <a:latin typeface="Corbel" panose="020B0503020204020204" pitchFamily="34" charset="0"/>
                <a:ea typeface="Arial"/>
                <a:cs typeface="Arial"/>
                <a:sym typeface="Arial"/>
              </a:rPr>
              <a:t>system</a:t>
            </a:r>
            <a:r>
              <a:rPr lang="en-GB" sz="2400" dirty="0">
                <a:solidFill>
                  <a:schemeClr val="dk1"/>
                </a:solidFill>
                <a:latin typeface="Corbel" panose="020B0503020204020204" pitchFamily="34" charset="0"/>
                <a:ea typeface="Arial"/>
                <a:cs typeface="Arial"/>
                <a:sym typeface="Arial"/>
              </a:rPr>
              <a:t> to </a:t>
            </a:r>
            <a:r>
              <a:rPr lang="en-GB" sz="2400" dirty="0">
                <a:solidFill>
                  <a:schemeClr val="dk1"/>
                </a:solidFill>
                <a:latin typeface="Corbel" panose="020B0503020204020204" pitchFamily="34" charset="0"/>
              </a:rPr>
              <a:t>achieve</a:t>
            </a:r>
            <a:r>
              <a:rPr lang="en-GB" sz="2400" dirty="0">
                <a:solidFill>
                  <a:schemeClr val="dk1"/>
                </a:solidFill>
                <a:latin typeface="Corbel" panose="020B0503020204020204" pitchFamily="34" charset="0"/>
                <a:ea typeface="Arial"/>
                <a:cs typeface="Arial"/>
                <a:sym typeface="Arial"/>
              </a:rPr>
              <a:t> </a:t>
            </a:r>
            <a:r>
              <a:rPr lang="en-GB" sz="2400" i="1" dirty="0">
                <a:solidFill>
                  <a:schemeClr val="dk1"/>
                </a:solidFill>
                <a:latin typeface="Corbel" panose="020B0503020204020204" pitchFamily="34" charset="0"/>
                <a:ea typeface="Arial"/>
                <a:cs typeface="Arial"/>
                <a:sym typeface="Arial"/>
              </a:rPr>
              <a:t>a</a:t>
            </a:r>
            <a:r>
              <a:rPr lang="en-GB" sz="2400" dirty="0">
                <a:solidFill>
                  <a:schemeClr val="dk1"/>
                </a:solidFill>
                <a:latin typeface="Corbel" panose="020B0503020204020204" pitchFamily="34" charset="0"/>
                <a:ea typeface="Arial"/>
                <a:cs typeface="Arial"/>
                <a:sym typeface="Arial"/>
              </a:rPr>
              <a:t> </a:t>
            </a:r>
            <a:r>
              <a:rPr lang="en-GB" sz="2400" i="1" dirty="0">
                <a:solidFill>
                  <a:srgbClr val="0000FF"/>
                </a:solidFill>
                <a:latin typeface="Corbel" panose="020B0503020204020204" pitchFamily="34" charset="0"/>
                <a:ea typeface="Arial"/>
                <a:cs typeface="Arial"/>
                <a:sym typeface="Arial"/>
              </a:rPr>
              <a:t>goal </a:t>
            </a:r>
            <a:r>
              <a:rPr lang="en-GB" sz="2400" dirty="0">
                <a:latin typeface="Corbel" panose="020B0503020204020204" pitchFamily="34" charset="0"/>
                <a:ea typeface="Arial"/>
                <a:cs typeface="Arial"/>
                <a:sym typeface="Arial"/>
              </a:rPr>
              <a:t>[provide value to the actor]</a:t>
            </a:r>
            <a:r>
              <a:rPr lang="en-GB" sz="2400" dirty="0">
                <a:solidFill>
                  <a:schemeClr val="dk1"/>
                </a:solidFill>
                <a:latin typeface="Corbel" panose="020B0503020204020204" pitchFamily="34" charset="0"/>
                <a:ea typeface="Arial"/>
                <a:cs typeface="Arial"/>
                <a:sym typeface="Arial"/>
              </a:rPr>
              <a:t>. </a:t>
            </a:r>
          </a:p>
          <a:p>
            <a:pPr>
              <a:buClr>
                <a:schemeClr val="dk1"/>
              </a:buClr>
            </a:pPr>
            <a:r>
              <a:rPr lang="en-GB" sz="2400" dirty="0">
                <a:solidFill>
                  <a:schemeClr val="dk1"/>
                </a:solidFill>
                <a:latin typeface="Corbel" panose="020B0503020204020204" pitchFamily="34" charset="0"/>
                <a:ea typeface="Arial"/>
                <a:cs typeface="Arial"/>
                <a:sym typeface="Arial"/>
              </a:rPr>
              <a:t>The story focuses on </a:t>
            </a:r>
            <a:r>
              <a:rPr lang="en-GB" sz="2400" i="1" dirty="0">
                <a:solidFill>
                  <a:srgbClr val="0000FF"/>
                </a:solidFill>
                <a:latin typeface="Corbel" panose="020B0503020204020204" pitchFamily="34" charset="0"/>
                <a:ea typeface="Arial"/>
                <a:cs typeface="Arial"/>
                <a:sym typeface="Arial"/>
              </a:rPr>
              <a:t>interaction </a:t>
            </a:r>
            <a:r>
              <a:rPr lang="en-GB" sz="2400" dirty="0">
                <a:latin typeface="Corbel" panose="020B0503020204020204" pitchFamily="34" charset="0"/>
                <a:ea typeface="Arial"/>
                <a:cs typeface="Arial"/>
                <a:sym typeface="Arial"/>
              </a:rPr>
              <a:t>between user and system</a:t>
            </a:r>
            <a:r>
              <a:rPr lang="en-GB" sz="2400" dirty="0">
                <a:solidFill>
                  <a:schemeClr val="dk1"/>
                </a:solidFill>
                <a:latin typeface="Corbel" panose="020B0503020204020204" pitchFamily="34" charset="0"/>
                <a:ea typeface="Arial"/>
                <a:cs typeface="Arial"/>
                <a:sym typeface="Arial"/>
              </a:rPr>
              <a:t>. </a:t>
            </a:r>
            <a:endParaRPr dirty="0">
              <a:latin typeface="Corbel" panose="020B0503020204020204" pitchFamily="34" charset="0"/>
            </a:endParaRPr>
          </a:p>
        </p:txBody>
      </p:sp>
    </p:spTree>
    <p:extLst>
      <p:ext uri="{BB962C8B-B14F-4D97-AF65-F5344CB8AC3E}">
        <p14:creationId xmlns:p14="http://schemas.microsoft.com/office/powerpoint/2010/main" val="64691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8788"/>
            <a:ext cx="8229600" cy="837398"/>
          </a:xfrm>
        </p:spPr>
        <p:txBody>
          <a:bodyPr/>
          <a:lstStyle/>
          <a:p>
            <a:r>
              <a:rPr lang="en-US" dirty="0"/>
              <a:t>Schedule - part </a:t>
            </a:r>
            <a:r>
              <a:rPr lang="en-US" dirty="0" smtClean="0"/>
              <a:t>2</a:t>
            </a:r>
            <a:endParaRPr lang="en-GB" dirty="0"/>
          </a:p>
        </p:txBody>
      </p:sp>
      <p:graphicFrame>
        <p:nvGraphicFramePr>
          <p:cNvPr id="4" name="Content Placeholder 3"/>
          <p:cNvGraphicFramePr>
            <a:graphicFrameLocks noGrp="1"/>
          </p:cNvGraphicFramePr>
          <p:nvPr>
            <p:ph idx="1"/>
            <p:extLst/>
          </p:nvPr>
        </p:nvGraphicFramePr>
        <p:xfrm>
          <a:off x="287521" y="1227311"/>
          <a:ext cx="8719789" cy="4665784"/>
        </p:xfrm>
        <a:graphic>
          <a:graphicData uri="http://schemas.openxmlformats.org/drawingml/2006/table">
            <a:tbl>
              <a:tblPr/>
              <a:tblGrid>
                <a:gridCol w="834269"/>
                <a:gridCol w="698032"/>
                <a:gridCol w="617330"/>
                <a:gridCol w="706687"/>
                <a:gridCol w="527973"/>
                <a:gridCol w="617330"/>
                <a:gridCol w="617330"/>
                <a:gridCol w="947573"/>
                <a:gridCol w="612743"/>
                <a:gridCol w="707010"/>
                <a:gridCol w="598852"/>
                <a:gridCol w="617330"/>
                <a:gridCol w="617330"/>
              </a:tblGrid>
              <a:tr h="215716">
                <a:tc>
                  <a:txBody>
                    <a:bodyPr/>
                    <a:lstStyle/>
                    <a:p>
                      <a:pPr algn="ctr" rtl="0" fontAlgn="b"/>
                      <a:endParaRPr lang="en-GB" sz="1600" dirty="0">
                        <a:effectLst/>
                      </a:endParaRP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endParaRPr lang="en-GB" sz="1600">
                        <a:effectLst/>
                      </a:endParaRP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GB" sz="1600" b="1">
                          <a:effectLst/>
                        </a:rPr>
                        <a:t>19</a:t>
                      </a: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endParaRPr lang="en-GB" sz="1600" b="1">
                        <a:effectLst/>
                      </a:endParaRP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endParaRPr lang="en-GB" sz="1600">
                        <a:effectLst/>
                      </a:endParaRP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GB" sz="1600" b="1">
                          <a:effectLst/>
                        </a:rPr>
                        <a:t>20</a:t>
                      </a: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endParaRPr lang="en-GB" sz="1600" b="1">
                        <a:effectLst/>
                      </a:endParaRP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endParaRPr lang="en-GB" sz="1600" b="1">
                        <a:effectLst/>
                      </a:endParaRP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GB" sz="1600" b="1">
                          <a:effectLst/>
                        </a:rPr>
                        <a:t>21</a:t>
                      </a: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endParaRPr lang="en-GB" sz="1600">
                        <a:effectLst/>
                      </a:endParaRP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endParaRPr lang="en-GB" sz="1600">
                        <a:effectLst/>
                      </a:endParaRP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GB" sz="1600" b="1">
                          <a:effectLst/>
                        </a:rPr>
                        <a:t>22</a:t>
                      </a: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GB" sz="1600" b="1">
                          <a:effectLst/>
                        </a:rPr>
                        <a:t>23</a:t>
                      </a: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r>
              <a:tr h="215716">
                <a:tc>
                  <a:txBody>
                    <a:bodyPr/>
                    <a:lstStyle/>
                    <a:p>
                      <a:pPr algn="ctr" rtl="0" fontAlgn="b"/>
                      <a:r>
                        <a:rPr lang="en-GB" sz="1600">
                          <a:effectLst/>
                        </a:rPr>
                        <a:t>thu</a:t>
                      </a: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GB" sz="1600">
                          <a:effectLst/>
                        </a:rPr>
                        <a:t>fri</a:t>
                      </a: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GB" sz="1600">
                          <a:effectLst/>
                        </a:rPr>
                        <a:t>tue</a:t>
                      </a: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GB" sz="1600">
                          <a:effectLst/>
                        </a:rPr>
                        <a:t>thu</a:t>
                      </a: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GB" sz="1600">
                          <a:effectLst/>
                        </a:rPr>
                        <a:t>fri</a:t>
                      </a: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GB" sz="1600">
                          <a:effectLst/>
                        </a:rPr>
                        <a:t>tues</a:t>
                      </a: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GB" sz="1600">
                          <a:effectLst/>
                        </a:rPr>
                        <a:t>thu</a:t>
                      </a: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GB" sz="1600">
                          <a:effectLst/>
                        </a:rPr>
                        <a:t>fr</a:t>
                      </a: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GB" sz="1600">
                          <a:effectLst/>
                        </a:rPr>
                        <a:t>tue</a:t>
                      </a: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GB" sz="1600">
                          <a:effectLst/>
                        </a:rPr>
                        <a:t>thu</a:t>
                      </a: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GB" sz="1600">
                          <a:effectLst/>
                        </a:rPr>
                        <a:t>fri</a:t>
                      </a: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GB" sz="1600">
                          <a:effectLst/>
                        </a:rPr>
                        <a:t>tue</a:t>
                      </a: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GB" sz="1600">
                          <a:effectLst/>
                        </a:rPr>
                        <a:t>fri</a:t>
                      </a: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r>
              <a:tr h="422123">
                <a:tc>
                  <a:txBody>
                    <a:bodyPr/>
                    <a:lstStyle/>
                    <a:p>
                      <a:pPr algn="ctr" rtl="0" fontAlgn="b"/>
                      <a:r>
                        <a:rPr lang="en-GB" sz="1600">
                          <a:effectLst/>
                        </a:rPr>
                        <a:t>2 may</a:t>
                      </a: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GB" sz="1600">
                          <a:effectLst/>
                        </a:rPr>
                        <a:t>3 may</a:t>
                      </a: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GB" sz="1600">
                          <a:effectLst/>
                        </a:rPr>
                        <a:t>7 may</a:t>
                      </a: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GB" sz="1600">
                          <a:effectLst/>
                        </a:rPr>
                        <a:t>9 may</a:t>
                      </a: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GB" sz="1600">
                          <a:effectLst/>
                        </a:rPr>
                        <a:t>10 may</a:t>
                      </a: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GB" sz="1600">
                          <a:effectLst/>
                        </a:rPr>
                        <a:t>14 may</a:t>
                      </a: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GB" sz="1600">
                          <a:effectLst/>
                        </a:rPr>
                        <a:t>16 may</a:t>
                      </a: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GB" sz="1600">
                          <a:effectLst/>
                        </a:rPr>
                        <a:t>17 may</a:t>
                      </a: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GB" sz="1600">
                          <a:effectLst/>
                        </a:rPr>
                        <a:t>21 may</a:t>
                      </a: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GB" sz="1600">
                          <a:effectLst/>
                        </a:rPr>
                        <a:t>23 may</a:t>
                      </a: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GB" sz="1600">
                          <a:effectLst/>
                        </a:rPr>
                        <a:t>24 may</a:t>
                      </a: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GB" sz="1600">
                          <a:effectLst/>
                        </a:rPr>
                        <a:t>28 may</a:t>
                      </a: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GB" sz="1600">
                          <a:effectLst/>
                        </a:rPr>
                        <a:t>7 june</a:t>
                      </a: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r>
              <a:tr h="813680">
                <a:tc>
                  <a:txBody>
                    <a:bodyPr/>
                    <a:lstStyle/>
                    <a:p>
                      <a:pPr algn="ctr" rtl="0" fontAlgn="b"/>
                      <a:endParaRPr lang="en-GB" sz="1600">
                        <a:effectLst/>
                      </a:endParaRP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endParaRPr lang="en-GB" sz="1600">
                        <a:effectLst/>
                      </a:endParaRP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GB" sz="1600">
                          <a:effectLst/>
                        </a:rPr>
                        <a:t>Michel</a:t>
                      </a: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B6D7A8"/>
                    </a:solidFill>
                  </a:tcPr>
                </a:tc>
                <a:tc>
                  <a:txBody>
                    <a:bodyPr/>
                    <a:lstStyle/>
                    <a:p>
                      <a:pPr algn="ctr" rtl="0" fontAlgn="b"/>
                      <a:r>
                        <a:rPr lang="en-GB" sz="1600" dirty="0" smtClean="0">
                          <a:effectLst/>
                        </a:rPr>
                        <a:t>(ques-</a:t>
                      </a:r>
                      <a:r>
                        <a:rPr lang="en-GB" sz="1600" dirty="0" err="1" smtClean="0">
                          <a:effectLst/>
                        </a:rPr>
                        <a:t>tion</a:t>
                      </a:r>
                      <a:r>
                        <a:rPr lang="en-GB" sz="1600" baseline="0" dirty="0" smtClean="0">
                          <a:effectLst/>
                        </a:rPr>
                        <a:t> </a:t>
                      </a:r>
                      <a:r>
                        <a:rPr lang="en-GB" sz="1600" dirty="0" smtClean="0">
                          <a:effectLst/>
                        </a:rPr>
                        <a:t>hour?)</a:t>
                      </a:r>
                      <a:endParaRPr lang="en-GB" sz="1600" dirty="0">
                        <a:effectLst/>
                      </a:endParaRP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endParaRPr lang="en-GB" sz="1600">
                        <a:effectLst/>
                      </a:endParaRP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GB" sz="1600">
                          <a:effectLst/>
                        </a:rPr>
                        <a:t>Michel</a:t>
                      </a: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B6D7A8"/>
                    </a:solidFill>
                  </a:tcPr>
                </a:tc>
                <a:tc>
                  <a:txBody>
                    <a:bodyPr/>
                    <a:lstStyle/>
                    <a:p>
                      <a:pPr algn="ctr" rtl="0" fontAlgn="b"/>
                      <a:endParaRPr lang="en-GB" sz="1600">
                        <a:effectLst/>
                      </a:endParaRP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endParaRPr lang="en-GB" sz="1600">
                        <a:effectLst/>
                      </a:endParaRP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GB" sz="1600">
                          <a:effectLst/>
                        </a:rPr>
                        <a:t>Michel</a:t>
                      </a: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B6D7A8"/>
                    </a:solidFill>
                  </a:tcPr>
                </a:tc>
                <a:tc>
                  <a:txBody>
                    <a:bodyPr/>
                    <a:lstStyle/>
                    <a:p>
                      <a:pPr algn="ctr" rtl="0" fontAlgn="b"/>
                      <a:r>
                        <a:rPr lang="en-GB" sz="1600">
                          <a:effectLst/>
                        </a:rPr>
                        <a:t>Michel</a:t>
                      </a: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B6D7A8"/>
                    </a:solidFill>
                  </a:tcPr>
                </a:tc>
                <a:tc>
                  <a:txBody>
                    <a:bodyPr/>
                    <a:lstStyle/>
                    <a:p>
                      <a:pPr algn="ctr" rtl="0" fontAlgn="b"/>
                      <a:endParaRPr lang="en-GB" sz="1600">
                        <a:effectLst/>
                      </a:endParaRP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GB" sz="1600">
                          <a:effectLst/>
                        </a:rPr>
                        <a:t>No Michel (ICSE)</a:t>
                      </a: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endParaRPr lang="en-GB" sz="1600">
                        <a:effectLst/>
                      </a:endParaRP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r>
              <a:tr h="215716">
                <a:tc>
                  <a:txBody>
                    <a:bodyPr/>
                    <a:lstStyle/>
                    <a:p>
                      <a:pPr algn="ctr" rtl="0" fontAlgn="b"/>
                      <a:endParaRPr lang="en-GB" sz="1600">
                        <a:effectLst/>
                      </a:endParaRP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endParaRPr lang="en-GB" sz="1600">
                        <a:effectLst/>
                      </a:endParaRP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endParaRPr lang="en-GB" sz="1600">
                        <a:effectLst/>
                      </a:endParaRP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endParaRPr lang="en-GB" sz="1600">
                        <a:effectLst/>
                      </a:endParaRP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endParaRPr lang="en-GB" sz="1600">
                        <a:effectLst/>
                      </a:endParaRP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endParaRPr lang="en-GB" sz="1600">
                        <a:effectLst/>
                      </a:endParaRP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endParaRPr lang="en-GB" sz="1600">
                        <a:effectLst/>
                      </a:endParaRP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endParaRPr lang="en-GB" sz="1600">
                        <a:effectLst/>
                      </a:endParaRP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endParaRPr lang="en-GB" sz="1600">
                        <a:effectLst/>
                      </a:endParaRP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endParaRPr lang="en-GB" sz="1600">
                        <a:effectLst/>
                      </a:endParaRP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endParaRPr lang="en-GB" sz="1600">
                        <a:effectLst/>
                      </a:endParaRP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endParaRPr lang="en-GB" sz="1600">
                        <a:effectLst/>
                      </a:endParaRP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endParaRPr lang="en-GB" sz="1600">
                        <a:effectLst/>
                      </a:endParaRP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r>
              <a:tr h="422123">
                <a:tc>
                  <a:txBody>
                    <a:bodyPr/>
                    <a:lstStyle/>
                    <a:p>
                      <a:pPr algn="ctr" rtl="0" fontAlgn="b"/>
                      <a:r>
                        <a:rPr lang="en-GB" sz="1600">
                          <a:effectLst/>
                        </a:rPr>
                        <a:t>Dave</a:t>
                      </a: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B6D7A8"/>
                    </a:solidFill>
                  </a:tcPr>
                </a:tc>
                <a:tc>
                  <a:txBody>
                    <a:bodyPr/>
                    <a:lstStyle/>
                    <a:p>
                      <a:pPr algn="ctr" rtl="0" fontAlgn="b"/>
                      <a:r>
                        <a:rPr lang="en-GB" sz="1600">
                          <a:effectLst/>
                        </a:rPr>
                        <a:t>Dave</a:t>
                      </a: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B6D7A8"/>
                    </a:solidFill>
                  </a:tcPr>
                </a:tc>
                <a:tc>
                  <a:txBody>
                    <a:bodyPr/>
                    <a:lstStyle/>
                    <a:p>
                      <a:pPr algn="ctr" rtl="0" fontAlgn="b"/>
                      <a:endParaRPr lang="en-GB" sz="1600">
                        <a:effectLst/>
                      </a:endParaRP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GB" sz="1600">
                          <a:effectLst/>
                        </a:rPr>
                        <a:t>no Dave</a:t>
                      </a: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GB" sz="1600">
                          <a:effectLst/>
                        </a:rPr>
                        <a:t>no Dave</a:t>
                      </a: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endParaRPr lang="en-GB" sz="1600">
                        <a:effectLst/>
                      </a:endParaRP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GB" sz="1600">
                          <a:effectLst/>
                        </a:rPr>
                        <a:t>Dave</a:t>
                      </a: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B6D7A8"/>
                    </a:solidFill>
                  </a:tcPr>
                </a:tc>
                <a:tc>
                  <a:txBody>
                    <a:bodyPr/>
                    <a:lstStyle/>
                    <a:p>
                      <a:pPr algn="ctr" rtl="0" fontAlgn="b"/>
                      <a:r>
                        <a:rPr lang="en-GB" sz="1600">
                          <a:effectLst/>
                        </a:rPr>
                        <a:t>Dave</a:t>
                      </a: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B6D7A8"/>
                    </a:solidFill>
                  </a:tcPr>
                </a:tc>
                <a:tc>
                  <a:txBody>
                    <a:bodyPr/>
                    <a:lstStyle/>
                    <a:p>
                      <a:pPr algn="ctr" rtl="0" fontAlgn="b"/>
                      <a:endParaRPr lang="en-GB" sz="1600">
                        <a:effectLst/>
                      </a:endParaRP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endParaRPr lang="en-GB" sz="1600">
                        <a:effectLst/>
                      </a:endParaRP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endParaRPr lang="en-GB" sz="1600">
                        <a:effectLst/>
                      </a:endParaRP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endParaRPr lang="en-GB" sz="1600">
                        <a:effectLst/>
                      </a:endParaRP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GB" sz="1600">
                          <a:effectLst/>
                        </a:rPr>
                        <a:t>Dave</a:t>
                      </a: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B6D7A8"/>
                    </a:solidFill>
                  </a:tcPr>
                </a:tc>
              </a:tr>
              <a:tr h="215716">
                <a:tc>
                  <a:txBody>
                    <a:bodyPr/>
                    <a:lstStyle/>
                    <a:p>
                      <a:pPr algn="ctr" rtl="0" fontAlgn="b"/>
                      <a:endParaRPr lang="en-GB" sz="1600">
                        <a:effectLst/>
                      </a:endParaRP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GB" sz="1600">
                          <a:effectLst/>
                        </a:rPr>
                        <a:t>TA's</a:t>
                      </a: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9FC5E8"/>
                    </a:solidFill>
                  </a:tcPr>
                </a:tc>
                <a:tc>
                  <a:txBody>
                    <a:bodyPr/>
                    <a:lstStyle/>
                    <a:p>
                      <a:pPr algn="ctr" rtl="0" fontAlgn="b"/>
                      <a:r>
                        <a:rPr lang="en-GB" sz="1600">
                          <a:effectLst/>
                        </a:rPr>
                        <a:t>TA's</a:t>
                      </a: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9FC5E8"/>
                    </a:solidFill>
                  </a:tcPr>
                </a:tc>
                <a:tc>
                  <a:txBody>
                    <a:bodyPr/>
                    <a:lstStyle/>
                    <a:p>
                      <a:pPr algn="ctr" rtl="0" fontAlgn="b"/>
                      <a:endParaRPr lang="en-GB" sz="1600">
                        <a:effectLst/>
                      </a:endParaRP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GB" sz="1600">
                          <a:effectLst/>
                        </a:rPr>
                        <a:t>TA's</a:t>
                      </a: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9FC5E8"/>
                    </a:solidFill>
                  </a:tcPr>
                </a:tc>
                <a:tc>
                  <a:txBody>
                    <a:bodyPr/>
                    <a:lstStyle/>
                    <a:p>
                      <a:pPr algn="ctr" rtl="0" fontAlgn="b"/>
                      <a:r>
                        <a:rPr lang="en-GB" sz="1600">
                          <a:effectLst/>
                        </a:rPr>
                        <a:t>TA's</a:t>
                      </a: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9FC5E8"/>
                    </a:solidFill>
                  </a:tcPr>
                </a:tc>
                <a:tc>
                  <a:txBody>
                    <a:bodyPr/>
                    <a:lstStyle/>
                    <a:p>
                      <a:pPr algn="ctr" rtl="0" fontAlgn="b"/>
                      <a:endParaRPr lang="en-GB" sz="1600">
                        <a:effectLst/>
                      </a:endParaRP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GB" sz="1600">
                          <a:effectLst/>
                        </a:rPr>
                        <a:t>TA's</a:t>
                      </a: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9FC5E8"/>
                    </a:solidFill>
                  </a:tcPr>
                </a:tc>
                <a:tc>
                  <a:txBody>
                    <a:bodyPr/>
                    <a:lstStyle/>
                    <a:p>
                      <a:pPr algn="ctr" rtl="0" fontAlgn="b"/>
                      <a:r>
                        <a:rPr lang="en-GB" sz="1600">
                          <a:effectLst/>
                        </a:rPr>
                        <a:t>TA's</a:t>
                      </a: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9FC5E8"/>
                    </a:solidFill>
                  </a:tcPr>
                </a:tc>
                <a:tc>
                  <a:txBody>
                    <a:bodyPr/>
                    <a:lstStyle/>
                    <a:p>
                      <a:pPr algn="ctr" rtl="0" fontAlgn="b"/>
                      <a:endParaRPr lang="en-GB" sz="1600">
                        <a:effectLst/>
                      </a:endParaRP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endParaRPr lang="en-GB" sz="1600">
                        <a:effectLst/>
                      </a:endParaRP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endParaRPr lang="en-GB" sz="1600">
                        <a:effectLst/>
                      </a:endParaRP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endParaRPr lang="en-GB" sz="1600">
                        <a:effectLst/>
                      </a:endParaRP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r>
              <a:tr h="215716">
                <a:tc>
                  <a:txBody>
                    <a:bodyPr/>
                    <a:lstStyle/>
                    <a:p>
                      <a:pPr algn="ctr" rtl="0" fontAlgn="b"/>
                      <a:endParaRPr lang="en-GB" sz="1600">
                        <a:effectLst/>
                      </a:endParaRP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endParaRPr lang="en-GB" sz="1600">
                        <a:effectLst/>
                      </a:endParaRP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endParaRPr lang="en-GB" sz="1600">
                        <a:effectLst/>
                      </a:endParaRP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endParaRPr lang="en-GB" sz="1600">
                        <a:effectLst/>
                      </a:endParaRP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endParaRPr lang="en-GB" sz="1600">
                        <a:effectLst/>
                      </a:endParaRP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endParaRPr lang="en-GB" sz="1600">
                        <a:effectLst/>
                      </a:endParaRP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endParaRPr lang="en-GB" sz="1600">
                        <a:effectLst/>
                      </a:endParaRP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endParaRPr lang="en-GB" sz="1600">
                        <a:effectLst/>
                      </a:endParaRP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endParaRPr lang="en-GB" sz="1600">
                        <a:effectLst/>
                      </a:endParaRP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endParaRPr lang="en-GB" sz="1600">
                        <a:effectLst/>
                      </a:endParaRP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endParaRPr lang="en-GB" sz="1600">
                        <a:effectLst/>
                      </a:endParaRP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endParaRPr lang="en-GB" sz="1600">
                        <a:effectLst/>
                      </a:endParaRP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endParaRPr lang="en-GB" sz="1600">
                        <a:effectLst/>
                      </a:endParaRP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r>
              <a:tr h="215716">
                <a:tc>
                  <a:txBody>
                    <a:bodyPr/>
                    <a:lstStyle/>
                    <a:p>
                      <a:pPr algn="ctr" rtl="0" fontAlgn="b"/>
                      <a:r>
                        <a:rPr lang="en-GB" sz="1600">
                          <a:effectLst/>
                        </a:rPr>
                        <a:t>7</a:t>
                      </a: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endParaRPr lang="en-GB" sz="1600">
                        <a:effectLst/>
                      </a:endParaRP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GB" sz="1600">
                          <a:effectLst/>
                        </a:rPr>
                        <a:t>8</a:t>
                      </a: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endParaRPr lang="en-GB" sz="1600">
                        <a:effectLst/>
                      </a:endParaRP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endParaRPr lang="en-GB" sz="1600">
                        <a:effectLst/>
                      </a:endParaRP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GB" sz="1600">
                          <a:effectLst/>
                        </a:rPr>
                        <a:t>9</a:t>
                      </a: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GB" sz="1600">
                          <a:effectLst/>
                        </a:rPr>
                        <a:t>10</a:t>
                      </a: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GB" sz="1600">
                          <a:effectLst/>
                        </a:rPr>
                        <a:t>11</a:t>
                      </a: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endParaRPr lang="en-GB" sz="1600">
                        <a:effectLst/>
                      </a:endParaRP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endParaRPr lang="en-GB" sz="1600">
                        <a:effectLst/>
                      </a:endParaRP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endParaRPr lang="en-GB" sz="1600">
                        <a:effectLst/>
                      </a:endParaRP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endParaRPr lang="en-GB" sz="1600">
                        <a:effectLst/>
                      </a:endParaRP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endParaRPr lang="en-GB" sz="1600">
                        <a:effectLst/>
                      </a:endParaRP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r>
              <a:tr h="713133">
                <a:tc>
                  <a:txBody>
                    <a:bodyPr/>
                    <a:lstStyle/>
                    <a:p>
                      <a:pPr algn="ctr" rtl="0" fontAlgn="b"/>
                      <a:r>
                        <a:rPr lang="en-GB" sz="1600">
                          <a:effectLst/>
                        </a:rPr>
                        <a:t>state machines</a:t>
                      </a: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endParaRPr lang="en-GB" sz="1600">
                        <a:effectLst/>
                      </a:endParaRP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GB" sz="1600">
                          <a:effectLst/>
                        </a:rPr>
                        <a:t>Design Princ 1</a:t>
                      </a: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endParaRPr lang="en-GB" sz="1600">
                        <a:effectLst/>
                      </a:endParaRP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endParaRPr lang="en-GB" sz="1600">
                        <a:effectLst/>
                      </a:endParaRP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endParaRPr lang="en-GB" sz="1600">
                        <a:effectLst/>
                      </a:endParaRP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GB" sz="1600">
                          <a:effectLst/>
                        </a:rPr>
                        <a:t>Princ &amp; Patt</a:t>
                      </a: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GB" sz="1600">
                          <a:effectLst/>
                        </a:rPr>
                        <a:t>workshop Agile UML</a:t>
                      </a: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endParaRPr lang="en-GB" sz="1600">
                        <a:effectLst/>
                      </a:endParaRP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70F993"/>
                      </a:solidFill>
                      <a:prstDash val="solid"/>
                      <a:round/>
                      <a:headEnd type="none" w="med" len="med"/>
                      <a:tailEnd type="none" w="med" len="med"/>
                    </a:lnB>
                  </a:tcPr>
                </a:tc>
                <a:tc>
                  <a:txBody>
                    <a:bodyPr/>
                    <a:lstStyle/>
                    <a:p>
                      <a:pPr algn="ctr" rtl="0" fontAlgn="b"/>
                      <a:r>
                        <a:rPr lang="en-GB" sz="1600">
                          <a:effectLst/>
                        </a:rPr>
                        <a:t>recap</a:t>
                      </a: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endParaRPr lang="en-GB" sz="1600">
                        <a:effectLst/>
                      </a:endParaRP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endParaRPr lang="en-GB" sz="1600">
                        <a:effectLst/>
                      </a:endParaRP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GB" sz="1600">
                          <a:effectLst/>
                        </a:rPr>
                        <a:t>exam</a:t>
                      </a: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r>
              <a:tr h="612587">
                <a:tc>
                  <a:txBody>
                    <a:bodyPr/>
                    <a:lstStyle/>
                    <a:p>
                      <a:pPr algn="ctr" rtl="0" fontAlgn="b"/>
                      <a:endParaRPr lang="en-GB" sz="1600" dirty="0">
                        <a:effectLst/>
                      </a:endParaRP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GB" sz="1600">
                          <a:effectLst/>
                        </a:rPr>
                        <a:t>Ass 4</a:t>
                      </a: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endParaRPr lang="en-GB" sz="1600">
                        <a:effectLst/>
                      </a:endParaRP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endParaRPr lang="en-GB" sz="1600">
                        <a:effectLst/>
                      </a:endParaRP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GB" sz="1600">
                          <a:effectLst/>
                        </a:rPr>
                        <a:t>Ass 5</a:t>
                      </a: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endParaRPr lang="en-GB" sz="1600">
                        <a:effectLst/>
                      </a:endParaRP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endParaRPr lang="en-GB" sz="1600" dirty="0">
                        <a:effectLst/>
                      </a:endParaRP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GB" sz="1600">
                          <a:effectLst/>
                        </a:rPr>
                        <a:t>Ass 6</a:t>
                      </a: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70F993"/>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endParaRPr lang="en-GB" sz="1600" dirty="0">
                        <a:solidFill>
                          <a:srgbClr val="FF0000"/>
                        </a:solidFill>
                        <a:effectLst/>
                      </a:endParaRPr>
                    </a:p>
                  </a:txBody>
                  <a:tcPr marL="0" marR="0" marT="5499" marB="5499" anchor="b">
                    <a:lnL w="6350" cap="flat" cmpd="sng" algn="ctr">
                      <a:solidFill>
                        <a:srgbClr val="70F993"/>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70F993"/>
                      </a:solidFill>
                      <a:prstDash val="solid"/>
                      <a:round/>
                      <a:headEnd type="none" w="med" len="med"/>
                      <a:tailEnd type="none" w="med" len="med"/>
                    </a:lnT>
                    <a:lnB w="6350" cap="flat" cmpd="sng" algn="ctr">
                      <a:solidFill>
                        <a:srgbClr val="70F993"/>
                      </a:solidFill>
                      <a:prstDash val="solid"/>
                      <a:round/>
                      <a:headEnd type="none" w="med" len="med"/>
                      <a:tailEnd type="none" w="med" len="med"/>
                    </a:lnB>
                  </a:tcPr>
                </a:tc>
                <a:tc>
                  <a:txBody>
                    <a:bodyPr/>
                    <a:lstStyle/>
                    <a:p>
                      <a:pPr algn="ctr" rtl="0" fontAlgn="b"/>
                      <a:endParaRPr lang="en-GB" sz="1600">
                        <a:effectLst/>
                      </a:endParaRP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endParaRPr lang="en-GB" sz="1600">
                        <a:effectLst/>
                      </a:endParaRP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endParaRPr lang="en-GB" sz="1600">
                        <a:effectLst/>
                      </a:endParaRP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endParaRPr lang="en-GB" sz="1600" dirty="0">
                        <a:effectLst/>
                      </a:endParaRP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85153351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Shape 249"/>
          <p:cNvSpPr txBox="1">
            <a:spLocks noGrp="1"/>
          </p:cNvSpPr>
          <p:nvPr>
            <p:ph type="title"/>
          </p:nvPr>
        </p:nvSpPr>
        <p:spPr>
          <a:xfrm>
            <a:off x="201265" y="602221"/>
            <a:ext cx="8999538" cy="400050"/>
          </a:xfrm>
          <a:prstGeom prst="rect">
            <a:avLst/>
          </a:prstGeom>
          <a:noFill/>
          <a:ln>
            <a:noFill/>
          </a:ln>
        </p:spPr>
        <p:txBody>
          <a:bodyPr spcFirstLastPara="1" vert="horz" wrap="square" lIns="91425" tIns="45700" rIns="91425" bIns="45700" rtlCol="0" anchor="ctr" anchorCtr="0">
            <a:noAutofit/>
          </a:bodyPr>
          <a:lstStyle/>
          <a:p>
            <a:pPr algn="l">
              <a:spcBef>
                <a:spcPts val="0"/>
              </a:spcBef>
            </a:pPr>
            <a:r>
              <a:rPr lang="en-GB" sz="4000" dirty="0">
                <a:solidFill>
                  <a:srgbClr val="006699"/>
                </a:solidFill>
                <a:latin typeface="Corbel" panose="020B0503020204020204" pitchFamily="34" charset="0"/>
                <a:ea typeface="Arial"/>
                <a:cs typeface="Arial"/>
                <a:sym typeface="Arial"/>
              </a:rPr>
              <a:t>Use Case Diagrams</a:t>
            </a:r>
            <a:endParaRPr sz="4000" dirty="0">
              <a:solidFill>
                <a:srgbClr val="006699"/>
              </a:solidFill>
              <a:latin typeface="Corbel" panose="020B0503020204020204" pitchFamily="34" charset="0"/>
              <a:ea typeface="Arial"/>
              <a:cs typeface="Arial"/>
              <a:sym typeface="Arial"/>
            </a:endParaRPr>
          </a:p>
        </p:txBody>
      </p:sp>
      <p:sp>
        <p:nvSpPr>
          <p:cNvPr id="250" name="Shape 250"/>
          <p:cNvSpPr txBox="1"/>
          <p:nvPr/>
        </p:nvSpPr>
        <p:spPr>
          <a:xfrm>
            <a:off x="499070" y="1294340"/>
            <a:ext cx="8403927" cy="1914769"/>
          </a:xfrm>
          <a:prstGeom prst="rect">
            <a:avLst/>
          </a:prstGeom>
          <a:noFill/>
          <a:ln>
            <a:noFill/>
          </a:ln>
        </p:spPr>
        <p:txBody>
          <a:bodyPr spcFirstLastPara="1" wrap="square" lIns="91425" tIns="45700" rIns="91425" bIns="45700" anchor="t" anchorCtr="0">
            <a:noAutofit/>
          </a:bodyPr>
          <a:lstStyle/>
          <a:p>
            <a:pPr marL="342900" indent="-342900"/>
            <a:r>
              <a:rPr lang="en-GB" sz="2200" dirty="0">
                <a:solidFill>
                  <a:schemeClr val="dk1"/>
                </a:solidFill>
                <a:latin typeface="Corbel" panose="020B0503020204020204" pitchFamily="34" charset="0"/>
                <a:ea typeface="Arial"/>
                <a:cs typeface="Arial"/>
                <a:sym typeface="Arial"/>
              </a:rPr>
              <a:t>A use case diagram</a:t>
            </a:r>
            <a:endParaRPr sz="2200" dirty="0">
              <a:latin typeface="Corbel" panose="020B0503020204020204" pitchFamily="34" charset="0"/>
            </a:endParaRPr>
          </a:p>
          <a:p>
            <a:pPr marL="342900" indent="-304800">
              <a:spcBef>
                <a:spcPts val="480"/>
              </a:spcBef>
              <a:buClr>
                <a:schemeClr val="dk1"/>
              </a:buClr>
              <a:buSzPts val="1800"/>
              <a:buFont typeface="Arial"/>
              <a:buChar char="•"/>
            </a:pPr>
            <a:r>
              <a:rPr lang="en-GB" sz="2200" dirty="0">
                <a:solidFill>
                  <a:schemeClr val="dk1"/>
                </a:solidFill>
                <a:latin typeface="Corbel" panose="020B0503020204020204" pitchFamily="34" charset="0"/>
                <a:ea typeface="Arial"/>
                <a:cs typeface="Arial"/>
                <a:sym typeface="Arial"/>
              </a:rPr>
              <a:t>Shows a set of </a:t>
            </a:r>
            <a:r>
              <a:rPr lang="en-GB" sz="2200" dirty="0" smtClean="0">
                <a:solidFill>
                  <a:schemeClr val="dk1"/>
                </a:solidFill>
                <a:latin typeface="Corbel" panose="020B0503020204020204" pitchFamily="34" charset="0"/>
                <a:ea typeface="Arial"/>
                <a:cs typeface="Arial"/>
                <a:sym typeface="Arial"/>
              </a:rPr>
              <a:t>tasks </a:t>
            </a:r>
            <a:r>
              <a:rPr lang="en-GB" sz="2200" dirty="0" smtClean="0">
                <a:solidFill>
                  <a:schemeClr val="dk1"/>
                </a:solidFill>
                <a:latin typeface="Corbel" panose="020B0503020204020204" pitchFamily="34" charset="0"/>
                <a:ea typeface="Arial"/>
                <a:cs typeface="Arial"/>
                <a:sym typeface="Arial"/>
              </a:rPr>
              <a:t>and </a:t>
            </a:r>
            <a:r>
              <a:rPr lang="en-GB" sz="2200" dirty="0">
                <a:solidFill>
                  <a:schemeClr val="dk1"/>
                </a:solidFill>
                <a:latin typeface="Corbel" panose="020B0503020204020204" pitchFamily="34" charset="0"/>
                <a:ea typeface="Arial"/>
                <a:cs typeface="Arial"/>
                <a:sym typeface="Arial"/>
              </a:rPr>
              <a:t>actors and their relationships</a:t>
            </a:r>
            <a:endParaRPr sz="2200" dirty="0">
              <a:latin typeface="Corbel" panose="020B0503020204020204" pitchFamily="34" charset="0"/>
            </a:endParaRPr>
          </a:p>
          <a:p>
            <a:pPr marL="342900" indent="-304800">
              <a:spcBef>
                <a:spcPts val="480"/>
              </a:spcBef>
              <a:buClr>
                <a:schemeClr val="dk1"/>
              </a:buClr>
              <a:buSzPts val="1800"/>
              <a:buFont typeface="Arial"/>
              <a:buChar char="•"/>
            </a:pPr>
            <a:r>
              <a:rPr lang="en-GB" sz="2200" dirty="0">
                <a:solidFill>
                  <a:schemeClr val="dk1"/>
                </a:solidFill>
                <a:latin typeface="Corbel" panose="020B0503020204020204" pitchFamily="34" charset="0"/>
                <a:ea typeface="Arial"/>
                <a:cs typeface="Arial"/>
                <a:sym typeface="Arial"/>
              </a:rPr>
              <a:t>Defines clear boundaries of a system</a:t>
            </a:r>
            <a:endParaRPr sz="2200" dirty="0">
              <a:latin typeface="Corbel" panose="020B0503020204020204" pitchFamily="34" charset="0"/>
            </a:endParaRPr>
          </a:p>
          <a:p>
            <a:pPr marL="342900" indent="-304800">
              <a:spcBef>
                <a:spcPts val="480"/>
              </a:spcBef>
              <a:buClr>
                <a:schemeClr val="dk1"/>
              </a:buClr>
              <a:buSzPts val="1800"/>
              <a:buFont typeface="Arial"/>
              <a:buChar char="•"/>
            </a:pPr>
            <a:r>
              <a:rPr lang="en-GB" sz="2200" dirty="0">
                <a:solidFill>
                  <a:schemeClr val="dk1"/>
                </a:solidFill>
                <a:latin typeface="Corbel" panose="020B0503020204020204" pitchFamily="34" charset="0"/>
                <a:ea typeface="Arial"/>
                <a:cs typeface="Arial"/>
                <a:sym typeface="Arial"/>
              </a:rPr>
              <a:t>Identifies who or what  interacts with the system</a:t>
            </a:r>
            <a:endParaRPr sz="2200" dirty="0">
              <a:latin typeface="Corbel" panose="020B0503020204020204" pitchFamily="34" charset="0"/>
            </a:endParaRPr>
          </a:p>
        </p:txBody>
      </p:sp>
      <p:sp>
        <p:nvSpPr>
          <p:cNvPr id="362" name="Shape 362"/>
          <p:cNvSpPr txBox="1"/>
          <p:nvPr/>
        </p:nvSpPr>
        <p:spPr>
          <a:xfrm>
            <a:off x="515574" y="5629956"/>
            <a:ext cx="6570607" cy="900247"/>
          </a:xfrm>
          <a:prstGeom prst="rect">
            <a:avLst/>
          </a:prstGeom>
          <a:noFill/>
          <a:ln>
            <a:noFill/>
          </a:ln>
        </p:spPr>
        <p:txBody>
          <a:bodyPr spcFirstLastPara="1" wrap="square" lIns="91425" tIns="45700" rIns="91425" bIns="45700" anchor="t" anchorCtr="0">
            <a:noAutofit/>
          </a:bodyPr>
          <a:lstStyle/>
          <a:p>
            <a:r>
              <a:rPr lang="en-GB" sz="2200" dirty="0">
                <a:solidFill>
                  <a:schemeClr val="dk1"/>
                </a:solidFill>
                <a:latin typeface="Corbel" panose="020B0503020204020204" pitchFamily="34" charset="0"/>
                <a:ea typeface="Arial"/>
                <a:cs typeface="Arial"/>
                <a:sym typeface="Arial"/>
              </a:rPr>
              <a:t>An actor can either be an individual or another system</a:t>
            </a:r>
          </a:p>
          <a:p>
            <a:r>
              <a:rPr lang="en-US" sz="2200" dirty="0">
                <a:solidFill>
                  <a:schemeClr val="dk1"/>
                </a:solidFill>
                <a:latin typeface="Corbel" panose="020B0503020204020204" pitchFamily="34" charset="0"/>
                <a:ea typeface="Arial"/>
                <a:cs typeface="Arial"/>
                <a:sym typeface="Arial"/>
              </a:rPr>
              <a:t>Multiple actors can be involved in one use case</a:t>
            </a:r>
            <a:endParaRPr sz="2200" dirty="0">
              <a:solidFill>
                <a:schemeClr val="dk1"/>
              </a:solidFill>
              <a:latin typeface="Corbel" panose="020B0503020204020204" pitchFamily="34" charset="0"/>
              <a:ea typeface="Arial"/>
              <a:cs typeface="Arial"/>
              <a:sym typeface="Arial"/>
            </a:endParaRPr>
          </a:p>
        </p:txBody>
      </p:sp>
      <p:grpSp>
        <p:nvGrpSpPr>
          <p:cNvPr id="7" name="Group 6"/>
          <p:cNvGrpSpPr/>
          <p:nvPr/>
        </p:nvGrpSpPr>
        <p:grpSpPr>
          <a:xfrm>
            <a:off x="1635297" y="2891546"/>
            <a:ext cx="5450884" cy="2529598"/>
            <a:chOff x="3519095" y="3118217"/>
            <a:chExt cx="5450884" cy="2529598"/>
          </a:xfrm>
        </p:grpSpPr>
        <p:grpSp>
          <p:nvGrpSpPr>
            <p:cNvPr id="252" name="Shape 252"/>
            <p:cNvGrpSpPr/>
            <p:nvPr/>
          </p:nvGrpSpPr>
          <p:grpSpPr>
            <a:xfrm>
              <a:off x="4701034" y="3443784"/>
              <a:ext cx="2588847" cy="2186791"/>
              <a:chOff x="1213" y="2049"/>
              <a:chExt cx="861" cy="988"/>
            </a:xfrm>
          </p:grpSpPr>
          <p:grpSp>
            <p:nvGrpSpPr>
              <p:cNvPr id="253" name="Shape 253"/>
              <p:cNvGrpSpPr/>
              <p:nvPr/>
            </p:nvGrpSpPr>
            <p:grpSpPr>
              <a:xfrm>
                <a:off x="1213" y="2049"/>
                <a:ext cx="861" cy="988"/>
                <a:chOff x="1213" y="2049"/>
                <a:chExt cx="861" cy="988"/>
              </a:xfrm>
            </p:grpSpPr>
            <p:sp>
              <p:nvSpPr>
                <p:cNvPr id="254" name="Shape 254"/>
                <p:cNvSpPr/>
                <p:nvPr/>
              </p:nvSpPr>
              <p:spPr>
                <a:xfrm>
                  <a:off x="1213" y="2049"/>
                  <a:ext cx="861" cy="988"/>
                </a:xfrm>
                <a:prstGeom prst="rect">
                  <a:avLst/>
                </a:prstGeom>
                <a:solidFill>
                  <a:srgbClr val="CCCCFF"/>
                </a:solidFill>
                <a:ln>
                  <a:noFill/>
                </a:ln>
              </p:spPr>
              <p:txBody>
                <a:bodyPr spcFirstLastPara="1" wrap="square" lIns="91425" tIns="45700" rIns="91425" bIns="45700" anchor="t" anchorCtr="0">
                  <a:noAutofit/>
                </a:bodyPr>
                <a:lstStyle/>
                <a:p>
                  <a:endParaRPr sz="2800" b="1">
                    <a:solidFill>
                      <a:schemeClr val="dk1"/>
                    </a:solidFill>
                    <a:latin typeface="Corbel" panose="020B0503020204020204" pitchFamily="34" charset="0"/>
                    <a:ea typeface="Arial"/>
                    <a:cs typeface="Arial"/>
                    <a:sym typeface="Arial"/>
                  </a:endParaRPr>
                </a:p>
              </p:txBody>
            </p:sp>
            <p:sp>
              <p:nvSpPr>
                <p:cNvPr id="255" name="Shape 255"/>
                <p:cNvSpPr/>
                <p:nvPr/>
              </p:nvSpPr>
              <p:spPr>
                <a:xfrm>
                  <a:off x="1213" y="2049"/>
                  <a:ext cx="861" cy="988"/>
                </a:xfrm>
                <a:prstGeom prst="rect">
                  <a:avLst/>
                </a:prstGeom>
                <a:noFill/>
                <a:ln w="19050" cap="rnd" cmpd="sng">
                  <a:solidFill>
                    <a:srgbClr val="000000"/>
                  </a:solidFill>
                  <a:prstDash val="solid"/>
                  <a:miter lim="8000"/>
                  <a:headEnd type="none" w="sm" len="sm"/>
                  <a:tailEnd type="none" w="sm" len="sm"/>
                </a:ln>
              </p:spPr>
              <p:txBody>
                <a:bodyPr spcFirstLastPara="1" wrap="square" lIns="91425" tIns="45700" rIns="91425" bIns="45700" anchor="t" anchorCtr="0">
                  <a:noAutofit/>
                </a:bodyPr>
                <a:lstStyle/>
                <a:p>
                  <a:endParaRPr sz="2800" b="1">
                    <a:solidFill>
                      <a:schemeClr val="dk1"/>
                    </a:solidFill>
                    <a:latin typeface="Corbel" panose="020B0503020204020204" pitchFamily="34" charset="0"/>
                    <a:ea typeface="Arial"/>
                    <a:cs typeface="Arial"/>
                    <a:sym typeface="Arial"/>
                  </a:endParaRPr>
                </a:p>
              </p:txBody>
            </p:sp>
          </p:grpSp>
          <p:grpSp>
            <p:nvGrpSpPr>
              <p:cNvPr id="256" name="Shape 256"/>
              <p:cNvGrpSpPr/>
              <p:nvPr/>
            </p:nvGrpSpPr>
            <p:grpSpPr>
              <a:xfrm>
                <a:off x="1364" y="2164"/>
                <a:ext cx="530" cy="171"/>
                <a:chOff x="1364" y="2164"/>
                <a:chExt cx="530" cy="171"/>
              </a:xfrm>
            </p:grpSpPr>
            <p:sp>
              <p:nvSpPr>
                <p:cNvPr id="257" name="Shape 257"/>
                <p:cNvSpPr/>
                <p:nvPr/>
              </p:nvSpPr>
              <p:spPr>
                <a:xfrm>
                  <a:off x="1364" y="2164"/>
                  <a:ext cx="530" cy="171"/>
                </a:xfrm>
                <a:prstGeom prst="ellipse">
                  <a:avLst/>
                </a:prstGeom>
                <a:solidFill>
                  <a:srgbClr val="FFFF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endParaRPr sz="2800" b="1">
                    <a:solidFill>
                      <a:schemeClr val="dk1"/>
                    </a:solidFill>
                    <a:latin typeface="Corbel" panose="020B0503020204020204" pitchFamily="34" charset="0"/>
                    <a:ea typeface="Arial"/>
                    <a:cs typeface="Arial"/>
                    <a:sym typeface="Arial"/>
                  </a:endParaRPr>
                </a:p>
              </p:txBody>
            </p:sp>
            <p:sp>
              <p:nvSpPr>
                <p:cNvPr id="258" name="Shape 258"/>
                <p:cNvSpPr/>
                <p:nvPr/>
              </p:nvSpPr>
              <p:spPr>
                <a:xfrm>
                  <a:off x="1364" y="2164"/>
                  <a:ext cx="530" cy="171"/>
                </a:xfrm>
                <a:prstGeom prst="ellipse">
                  <a:avLst/>
                </a:prstGeom>
                <a:noFill/>
                <a:ln w="28575" cap="rnd" cmpd="sng">
                  <a:solidFill>
                    <a:srgbClr val="808080"/>
                  </a:solidFill>
                  <a:prstDash val="solid"/>
                  <a:round/>
                  <a:headEnd type="none" w="sm" len="sm"/>
                  <a:tailEnd type="none" w="sm" len="sm"/>
                </a:ln>
              </p:spPr>
              <p:txBody>
                <a:bodyPr spcFirstLastPara="1" wrap="square" lIns="91425" tIns="45700" rIns="91425" bIns="45700" anchor="t" anchorCtr="0">
                  <a:noAutofit/>
                </a:bodyPr>
                <a:lstStyle/>
                <a:p>
                  <a:endParaRPr sz="2800" b="1">
                    <a:solidFill>
                      <a:schemeClr val="dk1"/>
                    </a:solidFill>
                    <a:latin typeface="Corbel" panose="020B0503020204020204" pitchFamily="34" charset="0"/>
                    <a:ea typeface="Arial"/>
                    <a:cs typeface="Arial"/>
                    <a:sym typeface="Arial"/>
                  </a:endParaRPr>
                </a:p>
              </p:txBody>
            </p:sp>
          </p:grpSp>
          <p:sp>
            <p:nvSpPr>
              <p:cNvPr id="259" name="Shape 259"/>
              <p:cNvSpPr/>
              <p:nvPr/>
            </p:nvSpPr>
            <p:spPr>
              <a:xfrm>
                <a:off x="1425" y="2205"/>
                <a:ext cx="315" cy="75"/>
              </a:xfrm>
              <a:prstGeom prst="rect">
                <a:avLst/>
              </a:prstGeom>
              <a:noFill/>
              <a:ln>
                <a:noFill/>
              </a:ln>
            </p:spPr>
            <p:txBody>
              <a:bodyPr spcFirstLastPara="1" wrap="square" lIns="0" tIns="0" rIns="0" bIns="0" anchor="t" anchorCtr="0">
                <a:noAutofit/>
              </a:bodyPr>
              <a:lstStyle/>
              <a:p>
                <a:r>
                  <a:rPr lang="en-GB" sz="1200" b="1">
                    <a:solidFill>
                      <a:srgbClr val="808080"/>
                    </a:solidFill>
                    <a:latin typeface="Corbel" panose="020B0503020204020204" pitchFamily="34" charset="0"/>
                    <a:ea typeface="Arial"/>
                    <a:cs typeface="Arial"/>
                    <a:sym typeface="Arial"/>
                  </a:rPr>
                  <a:t>Use case 1</a:t>
                </a:r>
                <a:endParaRPr sz="2800">
                  <a:solidFill>
                    <a:schemeClr val="dk1"/>
                  </a:solidFill>
                  <a:latin typeface="Corbel" panose="020B0503020204020204" pitchFamily="34" charset="0"/>
                  <a:ea typeface="Arial"/>
                  <a:cs typeface="Arial"/>
                  <a:sym typeface="Arial"/>
                </a:endParaRPr>
              </a:p>
            </p:txBody>
          </p:sp>
          <p:grpSp>
            <p:nvGrpSpPr>
              <p:cNvPr id="260" name="Shape 260"/>
              <p:cNvGrpSpPr/>
              <p:nvPr/>
            </p:nvGrpSpPr>
            <p:grpSpPr>
              <a:xfrm>
                <a:off x="1363" y="2457"/>
                <a:ext cx="532" cy="176"/>
                <a:chOff x="1363" y="2457"/>
                <a:chExt cx="532" cy="176"/>
              </a:xfrm>
            </p:grpSpPr>
            <p:sp>
              <p:nvSpPr>
                <p:cNvPr id="261" name="Shape 261"/>
                <p:cNvSpPr/>
                <p:nvPr/>
              </p:nvSpPr>
              <p:spPr>
                <a:xfrm>
                  <a:off x="1363" y="2457"/>
                  <a:ext cx="532" cy="176"/>
                </a:xfrm>
                <a:prstGeom prst="ellipse">
                  <a:avLst/>
                </a:prstGeom>
                <a:solidFill>
                  <a:srgbClr val="FFFF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endParaRPr sz="2800" b="1">
                    <a:solidFill>
                      <a:schemeClr val="dk1"/>
                    </a:solidFill>
                    <a:latin typeface="Corbel" panose="020B0503020204020204" pitchFamily="34" charset="0"/>
                    <a:ea typeface="Arial"/>
                    <a:cs typeface="Arial"/>
                    <a:sym typeface="Arial"/>
                  </a:endParaRPr>
                </a:p>
              </p:txBody>
            </p:sp>
            <p:sp>
              <p:nvSpPr>
                <p:cNvPr id="262" name="Shape 262"/>
                <p:cNvSpPr/>
                <p:nvPr/>
              </p:nvSpPr>
              <p:spPr>
                <a:xfrm>
                  <a:off x="1363" y="2457"/>
                  <a:ext cx="532" cy="176"/>
                </a:xfrm>
                <a:prstGeom prst="ellipse">
                  <a:avLst/>
                </a:prstGeom>
                <a:noFill/>
                <a:ln w="28575" cap="rnd" cmpd="sng">
                  <a:solidFill>
                    <a:srgbClr val="808080"/>
                  </a:solidFill>
                  <a:prstDash val="solid"/>
                  <a:round/>
                  <a:headEnd type="none" w="sm" len="sm"/>
                  <a:tailEnd type="none" w="sm" len="sm"/>
                </a:ln>
              </p:spPr>
              <p:txBody>
                <a:bodyPr spcFirstLastPara="1" wrap="square" lIns="91425" tIns="45700" rIns="91425" bIns="45700" anchor="t" anchorCtr="0">
                  <a:noAutofit/>
                </a:bodyPr>
                <a:lstStyle/>
                <a:p>
                  <a:endParaRPr sz="2800" b="1">
                    <a:solidFill>
                      <a:schemeClr val="dk1"/>
                    </a:solidFill>
                    <a:latin typeface="Corbel" panose="020B0503020204020204" pitchFamily="34" charset="0"/>
                    <a:ea typeface="Arial"/>
                    <a:cs typeface="Arial"/>
                    <a:sym typeface="Arial"/>
                  </a:endParaRPr>
                </a:p>
              </p:txBody>
            </p:sp>
          </p:grpSp>
          <p:sp>
            <p:nvSpPr>
              <p:cNvPr id="263" name="Shape 263"/>
              <p:cNvSpPr/>
              <p:nvPr/>
            </p:nvSpPr>
            <p:spPr>
              <a:xfrm>
                <a:off x="1425" y="2500"/>
                <a:ext cx="315" cy="75"/>
              </a:xfrm>
              <a:prstGeom prst="rect">
                <a:avLst/>
              </a:prstGeom>
              <a:noFill/>
              <a:ln>
                <a:noFill/>
              </a:ln>
            </p:spPr>
            <p:txBody>
              <a:bodyPr spcFirstLastPara="1" wrap="square" lIns="0" tIns="0" rIns="0" bIns="0" anchor="t" anchorCtr="0">
                <a:noAutofit/>
              </a:bodyPr>
              <a:lstStyle/>
              <a:p>
                <a:r>
                  <a:rPr lang="en-GB" sz="1200" b="1">
                    <a:solidFill>
                      <a:srgbClr val="808080"/>
                    </a:solidFill>
                    <a:latin typeface="Corbel" panose="020B0503020204020204" pitchFamily="34" charset="0"/>
                    <a:ea typeface="Arial"/>
                    <a:cs typeface="Arial"/>
                    <a:sym typeface="Arial"/>
                  </a:rPr>
                  <a:t>Use case 2</a:t>
                </a:r>
                <a:endParaRPr sz="2800">
                  <a:solidFill>
                    <a:schemeClr val="dk1"/>
                  </a:solidFill>
                  <a:latin typeface="Corbel" panose="020B0503020204020204" pitchFamily="34" charset="0"/>
                  <a:ea typeface="Arial"/>
                  <a:cs typeface="Arial"/>
                  <a:sym typeface="Arial"/>
                </a:endParaRPr>
              </a:p>
            </p:txBody>
          </p:sp>
          <p:grpSp>
            <p:nvGrpSpPr>
              <p:cNvPr id="264" name="Shape 264"/>
              <p:cNvGrpSpPr/>
              <p:nvPr/>
            </p:nvGrpSpPr>
            <p:grpSpPr>
              <a:xfrm>
                <a:off x="1352" y="2756"/>
                <a:ext cx="555" cy="176"/>
                <a:chOff x="1352" y="2756"/>
                <a:chExt cx="555" cy="176"/>
              </a:xfrm>
            </p:grpSpPr>
            <p:sp>
              <p:nvSpPr>
                <p:cNvPr id="265" name="Shape 265"/>
                <p:cNvSpPr/>
                <p:nvPr/>
              </p:nvSpPr>
              <p:spPr>
                <a:xfrm>
                  <a:off x="1352" y="2756"/>
                  <a:ext cx="555" cy="176"/>
                </a:xfrm>
                <a:prstGeom prst="ellipse">
                  <a:avLst/>
                </a:prstGeom>
                <a:solidFill>
                  <a:srgbClr val="FFFF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endParaRPr sz="2800" b="1">
                    <a:solidFill>
                      <a:schemeClr val="dk1"/>
                    </a:solidFill>
                    <a:latin typeface="Corbel" panose="020B0503020204020204" pitchFamily="34" charset="0"/>
                    <a:ea typeface="Arial"/>
                    <a:cs typeface="Arial"/>
                    <a:sym typeface="Arial"/>
                  </a:endParaRPr>
                </a:p>
              </p:txBody>
            </p:sp>
            <p:sp>
              <p:nvSpPr>
                <p:cNvPr id="266" name="Shape 266"/>
                <p:cNvSpPr/>
                <p:nvPr/>
              </p:nvSpPr>
              <p:spPr>
                <a:xfrm>
                  <a:off x="1352" y="2756"/>
                  <a:ext cx="555" cy="176"/>
                </a:xfrm>
                <a:prstGeom prst="ellipse">
                  <a:avLst/>
                </a:prstGeom>
                <a:noFill/>
                <a:ln w="28575" cap="rnd" cmpd="sng">
                  <a:solidFill>
                    <a:srgbClr val="808080"/>
                  </a:solidFill>
                  <a:prstDash val="solid"/>
                  <a:round/>
                  <a:headEnd type="none" w="sm" len="sm"/>
                  <a:tailEnd type="none" w="sm" len="sm"/>
                </a:ln>
              </p:spPr>
              <p:txBody>
                <a:bodyPr spcFirstLastPara="1" wrap="square" lIns="91425" tIns="45700" rIns="91425" bIns="45700" anchor="t" anchorCtr="0">
                  <a:noAutofit/>
                </a:bodyPr>
                <a:lstStyle/>
                <a:p>
                  <a:endParaRPr sz="2800" b="1">
                    <a:solidFill>
                      <a:schemeClr val="dk1"/>
                    </a:solidFill>
                    <a:latin typeface="Corbel" panose="020B0503020204020204" pitchFamily="34" charset="0"/>
                    <a:ea typeface="Arial"/>
                    <a:cs typeface="Arial"/>
                    <a:sym typeface="Arial"/>
                  </a:endParaRPr>
                </a:p>
              </p:txBody>
            </p:sp>
          </p:grpSp>
          <p:sp>
            <p:nvSpPr>
              <p:cNvPr id="267" name="Shape 267"/>
              <p:cNvSpPr/>
              <p:nvPr/>
            </p:nvSpPr>
            <p:spPr>
              <a:xfrm>
                <a:off x="1426" y="2799"/>
                <a:ext cx="315" cy="75"/>
              </a:xfrm>
              <a:prstGeom prst="rect">
                <a:avLst/>
              </a:prstGeom>
              <a:noFill/>
              <a:ln>
                <a:noFill/>
              </a:ln>
            </p:spPr>
            <p:txBody>
              <a:bodyPr spcFirstLastPara="1" wrap="square" lIns="0" tIns="0" rIns="0" bIns="0" anchor="t" anchorCtr="0">
                <a:noAutofit/>
              </a:bodyPr>
              <a:lstStyle/>
              <a:p>
                <a:r>
                  <a:rPr lang="en-GB" sz="1200" b="1">
                    <a:solidFill>
                      <a:srgbClr val="808080"/>
                    </a:solidFill>
                    <a:latin typeface="Corbel" panose="020B0503020204020204" pitchFamily="34" charset="0"/>
                    <a:ea typeface="Arial"/>
                    <a:cs typeface="Arial"/>
                    <a:sym typeface="Arial"/>
                  </a:rPr>
                  <a:t>Use case 3</a:t>
                </a:r>
                <a:endParaRPr sz="2800">
                  <a:solidFill>
                    <a:schemeClr val="dk1"/>
                  </a:solidFill>
                  <a:latin typeface="Corbel" panose="020B0503020204020204" pitchFamily="34" charset="0"/>
                  <a:ea typeface="Arial"/>
                  <a:cs typeface="Arial"/>
                  <a:sym typeface="Arial"/>
                </a:endParaRPr>
              </a:p>
            </p:txBody>
          </p:sp>
        </p:grpSp>
        <p:sp>
          <p:nvSpPr>
            <p:cNvPr id="268" name="Shape 268"/>
            <p:cNvSpPr/>
            <p:nvPr/>
          </p:nvSpPr>
          <p:spPr>
            <a:xfrm>
              <a:off x="5051444" y="3118217"/>
              <a:ext cx="1683552" cy="360047"/>
            </a:xfrm>
            <a:prstGeom prst="rect">
              <a:avLst/>
            </a:prstGeom>
            <a:noFill/>
            <a:ln>
              <a:noFill/>
            </a:ln>
          </p:spPr>
          <p:txBody>
            <a:bodyPr spcFirstLastPara="1" wrap="square" lIns="0" tIns="0" rIns="0" bIns="0" anchor="t" anchorCtr="0">
              <a:noAutofit/>
            </a:bodyPr>
            <a:lstStyle/>
            <a:p>
              <a:pPr algn="ctr"/>
              <a:r>
                <a:rPr lang="en-GB" sz="2000" b="1" dirty="0">
                  <a:solidFill>
                    <a:srgbClr val="000000"/>
                  </a:solidFill>
                  <a:latin typeface="Corbel" panose="020B0503020204020204" pitchFamily="34" charset="0"/>
                  <a:ea typeface="Arial"/>
                  <a:cs typeface="Arial"/>
                  <a:sym typeface="Arial"/>
                </a:rPr>
                <a:t>The System</a:t>
              </a:r>
              <a:endParaRPr sz="2800" dirty="0">
                <a:solidFill>
                  <a:schemeClr val="dk1"/>
                </a:solidFill>
                <a:latin typeface="Corbel" panose="020B0503020204020204" pitchFamily="34" charset="0"/>
                <a:ea typeface="Arial"/>
                <a:cs typeface="Arial"/>
                <a:sym typeface="Arial"/>
              </a:endParaRPr>
            </a:p>
          </p:txBody>
        </p:sp>
        <p:grpSp>
          <p:nvGrpSpPr>
            <p:cNvPr id="269" name="Shape 269"/>
            <p:cNvGrpSpPr/>
            <p:nvPr/>
          </p:nvGrpSpPr>
          <p:grpSpPr>
            <a:xfrm>
              <a:off x="3519097" y="3570771"/>
              <a:ext cx="1034224" cy="846718"/>
              <a:chOff x="604" y="2126"/>
              <a:chExt cx="344" cy="383"/>
            </a:xfrm>
          </p:grpSpPr>
          <p:grpSp>
            <p:nvGrpSpPr>
              <p:cNvPr id="270" name="Shape 270"/>
              <p:cNvGrpSpPr/>
              <p:nvPr/>
            </p:nvGrpSpPr>
            <p:grpSpPr>
              <a:xfrm>
                <a:off x="722" y="2126"/>
                <a:ext cx="141" cy="177"/>
                <a:chOff x="722" y="2126"/>
                <a:chExt cx="141" cy="177"/>
              </a:xfrm>
            </p:grpSpPr>
            <p:sp>
              <p:nvSpPr>
                <p:cNvPr id="271" name="Shape 271"/>
                <p:cNvSpPr/>
                <p:nvPr/>
              </p:nvSpPr>
              <p:spPr>
                <a:xfrm>
                  <a:off x="760" y="2126"/>
                  <a:ext cx="65" cy="58"/>
                </a:xfrm>
                <a:prstGeom prst="ellipse">
                  <a:avLst/>
                </a:prstGeom>
                <a:noFill/>
                <a:ln w="28575" cap="rnd" cmpd="sng">
                  <a:solidFill>
                    <a:srgbClr val="FFFFFF"/>
                  </a:solidFill>
                  <a:prstDash val="solid"/>
                  <a:round/>
                  <a:headEnd type="none" w="sm" len="sm"/>
                  <a:tailEnd type="none" w="sm" len="sm"/>
                </a:ln>
              </p:spPr>
              <p:txBody>
                <a:bodyPr spcFirstLastPara="1" wrap="square" lIns="91425" tIns="45700" rIns="91425" bIns="45700" anchor="t" anchorCtr="0">
                  <a:noAutofit/>
                </a:bodyPr>
                <a:lstStyle/>
                <a:p>
                  <a:endParaRPr sz="2800" b="1">
                    <a:solidFill>
                      <a:schemeClr val="dk1"/>
                    </a:solidFill>
                    <a:latin typeface="Corbel" panose="020B0503020204020204" pitchFamily="34" charset="0"/>
                    <a:ea typeface="Arial"/>
                    <a:cs typeface="Arial"/>
                    <a:sym typeface="Arial"/>
                  </a:endParaRPr>
                </a:p>
              </p:txBody>
            </p:sp>
            <p:cxnSp>
              <p:nvCxnSpPr>
                <p:cNvPr id="272" name="Shape 272"/>
                <p:cNvCxnSpPr/>
                <p:nvPr/>
              </p:nvCxnSpPr>
              <p:spPr>
                <a:xfrm>
                  <a:off x="793" y="2185"/>
                  <a:ext cx="1" cy="54"/>
                </a:xfrm>
                <a:prstGeom prst="straightConnector1">
                  <a:avLst/>
                </a:prstGeom>
                <a:noFill/>
                <a:ln w="28575" cap="flat" cmpd="sng">
                  <a:solidFill>
                    <a:srgbClr val="FFFFFF"/>
                  </a:solidFill>
                  <a:prstDash val="solid"/>
                  <a:round/>
                  <a:headEnd type="none" w="sm" len="sm"/>
                  <a:tailEnd type="none" w="sm" len="sm"/>
                </a:ln>
              </p:spPr>
            </p:cxnSp>
            <p:cxnSp>
              <p:nvCxnSpPr>
                <p:cNvPr id="273" name="Shape 273"/>
                <p:cNvCxnSpPr/>
                <p:nvPr/>
              </p:nvCxnSpPr>
              <p:spPr>
                <a:xfrm>
                  <a:off x="742" y="2200"/>
                  <a:ext cx="102" cy="1"/>
                </a:xfrm>
                <a:prstGeom prst="straightConnector1">
                  <a:avLst/>
                </a:prstGeom>
                <a:noFill/>
                <a:ln w="28575" cap="flat" cmpd="sng">
                  <a:solidFill>
                    <a:srgbClr val="FFFFFF"/>
                  </a:solidFill>
                  <a:prstDash val="solid"/>
                  <a:round/>
                  <a:headEnd type="none" w="sm" len="sm"/>
                  <a:tailEnd type="none" w="sm" len="sm"/>
                </a:ln>
              </p:spPr>
            </p:cxnSp>
            <p:sp>
              <p:nvSpPr>
                <p:cNvPr id="274" name="Shape 274"/>
                <p:cNvSpPr/>
                <p:nvPr/>
              </p:nvSpPr>
              <p:spPr>
                <a:xfrm>
                  <a:off x="722" y="2239"/>
                  <a:ext cx="141" cy="64"/>
                </a:xfrm>
                <a:custGeom>
                  <a:avLst/>
                  <a:gdLst/>
                  <a:ahLst/>
                  <a:cxnLst/>
                  <a:rect l="0" t="0" r="0" b="0"/>
                  <a:pathLst>
                    <a:path w="120000" h="120000" extrusionOk="0">
                      <a:moveTo>
                        <a:pt x="0" y="120000"/>
                      </a:moveTo>
                      <a:lnTo>
                        <a:pt x="60425" y="0"/>
                      </a:lnTo>
                      <a:lnTo>
                        <a:pt x="120000" y="120000"/>
                      </a:lnTo>
                    </a:path>
                  </a:pathLst>
                </a:custGeom>
                <a:noFill/>
                <a:ln w="2857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endParaRPr sz="2800" b="1">
                    <a:solidFill>
                      <a:schemeClr val="dk1"/>
                    </a:solidFill>
                    <a:latin typeface="Corbel" panose="020B0503020204020204" pitchFamily="34" charset="0"/>
                    <a:ea typeface="Arial"/>
                    <a:cs typeface="Arial"/>
                    <a:sym typeface="Arial"/>
                  </a:endParaRPr>
                </a:p>
              </p:txBody>
            </p:sp>
          </p:grpSp>
          <p:sp>
            <p:nvSpPr>
              <p:cNvPr id="275" name="Shape 275"/>
              <p:cNvSpPr/>
              <p:nvPr/>
            </p:nvSpPr>
            <p:spPr>
              <a:xfrm>
                <a:off x="604" y="2346"/>
                <a:ext cx="344" cy="163"/>
              </a:xfrm>
              <a:prstGeom prst="rect">
                <a:avLst/>
              </a:prstGeom>
              <a:noFill/>
              <a:ln>
                <a:noFill/>
              </a:ln>
            </p:spPr>
            <p:txBody>
              <a:bodyPr spcFirstLastPara="1" wrap="square" lIns="0" tIns="0" rIns="0" bIns="0" anchor="t" anchorCtr="0">
                <a:noAutofit/>
              </a:bodyPr>
              <a:lstStyle/>
              <a:p>
                <a:r>
                  <a:rPr lang="en-GB" sz="2000" b="1">
                    <a:solidFill>
                      <a:srgbClr val="FFFFFF"/>
                    </a:solidFill>
                    <a:latin typeface="Corbel" panose="020B0503020204020204" pitchFamily="34" charset="0"/>
                    <a:ea typeface="Arial"/>
                    <a:cs typeface="Arial"/>
                    <a:sym typeface="Arial"/>
                  </a:rPr>
                  <a:t>Actor 1</a:t>
                </a:r>
                <a:endParaRPr sz="2800">
                  <a:solidFill>
                    <a:schemeClr val="dk1"/>
                  </a:solidFill>
                  <a:latin typeface="Corbel" panose="020B0503020204020204" pitchFamily="34" charset="0"/>
                  <a:ea typeface="Arial"/>
                  <a:cs typeface="Arial"/>
                  <a:sym typeface="Arial"/>
                </a:endParaRPr>
              </a:p>
            </p:txBody>
          </p:sp>
        </p:grpSp>
        <p:grpSp>
          <p:nvGrpSpPr>
            <p:cNvPr id="283" name="Shape 283"/>
            <p:cNvGrpSpPr/>
            <p:nvPr/>
          </p:nvGrpSpPr>
          <p:grpSpPr>
            <a:xfrm>
              <a:off x="4701034" y="3443784"/>
              <a:ext cx="2588847" cy="2186791"/>
              <a:chOff x="1213" y="2049"/>
              <a:chExt cx="861" cy="988"/>
            </a:xfrm>
          </p:grpSpPr>
          <p:sp>
            <p:nvSpPr>
              <p:cNvPr id="284" name="Shape 284"/>
              <p:cNvSpPr/>
              <p:nvPr/>
            </p:nvSpPr>
            <p:spPr>
              <a:xfrm>
                <a:off x="1213" y="2049"/>
                <a:ext cx="861" cy="988"/>
              </a:xfrm>
              <a:prstGeom prst="rect">
                <a:avLst/>
              </a:prstGeom>
              <a:solidFill>
                <a:srgbClr val="CCCCFF"/>
              </a:solidFill>
              <a:ln>
                <a:noFill/>
              </a:ln>
            </p:spPr>
            <p:txBody>
              <a:bodyPr spcFirstLastPara="1" wrap="square" lIns="91425" tIns="45700" rIns="91425" bIns="45700" anchor="t" anchorCtr="0">
                <a:noAutofit/>
              </a:bodyPr>
              <a:lstStyle/>
              <a:p>
                <a:endParaRPr sz="2800" b="1">
                  <a:solidFill>
                    <a:schemeClr val="dk1"/>
                  </a:solidFill>
                  <a:latin typeface="Corbel" panose="020B0503020204020204" pitchFamily="34" charset="0"/>
                  <a:ea typeface="Arial"/>
                  <a:cs typeface="Arial"/>
                  <a:sym typeface="Arial"/>
                </a:endParaRPr>
              </a:p>
            </p:txBody>
          </p:sp>
          <p:sp>
            <p:nvSpPr>
              <p:cNvPr id="285" name="Shape 285"/>
              <p:cNvSpPr/>
              <p:nvPr/>
            </p:nvSpPr>
            <p:spPr>
              <a:xfrm>
                <a:off x="1213" y="2049"/>
                <a:ext cx="861" cy="988"/>
              </a:xfrm>
              <a:prstGeom prst="rect">
                <a:avLst/>
              </a:prstGeom>
              <a:noFill/>
              <a:ln w="19050" cap="rnd" cmpd="sng">
                <a:solidFill>
                  <a:srgbClr val="000000"/>
                </a:solidFill>
                <a:prstDash val="solid"/>
                <a:miter lim="8000"/>
                <a:headEnd type="none" w="sm" len="sm"/>
                <a:tailEnd type="none" w="sm" len="sm"/>
              </a:ln>
            </p:spPr>
            <p:txBody>
              <a:bodyPr spcFirstLastPara="1" wrap="square" lIns="91425" tIns="45700" rIns="91425" bIns="45700" anchor="t" anchorCtr="0">
                <a:noAutofit/>
              </a:bodyPr>
              <a:lstStyle/>
              <a:p>
                <a:endParaRPr sz="2800" b="1">
                  <a:solidFill>
                    <a:schemeClr val="dk1"/>
                  </a:solidFill>
                  <a:latin typeface="Corbel" panose="020B0503020204020204" pitchFamily="34" charset="0"/>
                  <a:ea typeface="Arial"/>
                  <a:cs typeface="Arial"/>
                  <a:sym typeface="Arial"/>
                </a:endParaRPr>
              </a:p>
            </p:txBody>
          </p:sp>
        </p:grpSp>
        <p:grpSp>
          <p:nvGrpSpPr>
            <p:cNvPr id="286" name="Shape 286"/>
            <p:cNvGrpSpPr/>
            <p:nvPr/>
          </p:nvGrpSpPr>
          <p:grpSpPr>
            <a:xfrm>
              <a:off x="5153429" y="3698746"/>
              <a:ext cx="1595148" cy="378521"/>
              <a:chOff x="1364" y="2164"/>
              <a:chExt cx="530" cy="171"/>
            </a:xfrm>
          </p:grpSpPr>
          <p:sp>
            <p:nvSpPr>
              <p:cNvPr id="287" name="Shape 287"/>
              <p:cNvSpPr/>
              <p:nvPr/>
            </p:nvSpPr>
            <p:spPr>
              <a:xfrm>
                <a:off x="1364" y="2164"/>
                <a:ext cx="530" cy="171"/>
              </a:xfrm>
              <a:prstGeom prst="ellipse">
                <a:avLst/>
              </a:prstGeom>
              <a:solidFill>
                <a:srgbClr val="FFFF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endParaRPr sz="2800" b="1">
                  <a:solidFill>
                    <a:schemeClr val="dk1"/>
                  </a:solidFill>
                  <a:latin typeface="Corbel" panose="020B0503020204020204" pitchFamily="34" charset="0"/>
                  <a:ea typeface="Arial"/>
                  <a:cs typeface="Arial"/>
                  <a:sym typeface="Arial"/>
                </a:endParaRPr>
              </a:p>
            </p:txBody>
          </p:sp>
          <p:sp>
            <p:nvSpPr>
              <p:cNvPr id="288" name="Shape 288"/>
              <p:cNvSpPr/>
              <p:nvPr/>
            </p:nvSpPr>
            <p:spPr>
              <a:xfrm>
                <a:off x="1364" y="2164"/>
                <a:ext cx="530" cy="171"/>
              </a:xfrm>
              <a:prstGeom prst="ellipse">
                <a:avLst/>
              </a:prstGeom>
              <a:noFill/>
              <a:ln w="28575" cap="rnd" cmpd="sng">
                <a:solidFill>
                  <a:srgbClr val="808080"/>
                </a:solidFill>
                <a:prstDash val="solid"/>
                <a:round/>
                <a:headEnd type="none" w="sm" len="sm"/>
                <a:tailEnd type="none" w="sm" len="sm"/>
              </a:ln>
            </p:spPr>
            <p:txBody>
              <a:bodyPr spcFirstLastPara="1" wrap="square" lIns="91425" tIns="45700" rIns="91425" bIns="45700" anchor="t" anchorCtr="0">
                <a:noAutofit/>
              </a:bodyPr>
              <a:lstStyle/>
              <a:p>
                <a:endParaRPr sz="2800" b="1">
                  <a:solidFill>
                    <a:schemeClr val="dk1"/>
                  </a:solidFill>
                  <a:latin typeface="Corbel" panose="020B0503020204020204" pitchFamily="34" charset="0"/>
                  <a:ea typeface="Arial"/>
                  <a:cs typeface="Arial"/>
                  <a:sym typeface="Arial"/>
                </a:endParaRPr>
              </a:p>
            </p:txBody>
          </p:sp>
        </p:grpSp>
        <p:sp>
          <p:nvSpPr>
            <p:cNvPr id="289" name="Shape 289"/>
            <p:cNvSpPr/>
            <p:nvPr/>
          </p:nvSpPr>
          <p:spPr>
            <a:xfrm>
              <a:off x="5336479" y="3788963"/>
              <a:ext cx="948041" cy="165021"/>
            </a:xfrm>
            <a:prstGeom prst="rect">
              <a:avLst/>
            </a:prstGeom>
            <a:noFill/>
            <a:ln>
              <a:noFill/>
            </a:ln>
          </p:spPr>
          <p:txBody>
            <a:bodyPr spcFirstLastPara="1" wrap="square" lIns="0" tIns="0" rIns="0" bIns="0" anchor="t" anchorCtr="0">
              <a:noAutofit/>
            </a:bodyPr>
            <a:lstStyle/>
            <a:p>
              <a:r>
                <a:rPr lang="en-GB" sz="1200" b="1">
                  <a:solidFill>
                    <a:srgbClr val="808080"/>
                  </a:solidFill>
                  <a:latin typeface="Corbel" panose="020B0503020204020204" pitchFamily="34" charset="0"/>
                  <a:ea typeface="Arial"/>
                  <a:cs typeface="Arial"/>
                  <a:sym typeface="Arial"/>
                </a:rPr>
                <a:t>Use case 1</a:t>
              </a:r>
              <a:endParaRPr sz="2800">
                <a:solidFill>
                  <a:schemeClr val="dk1"/>
                </a:solidFill>
                <a:latin typeface="Corbel" panose="020B0503020204020204" pitchFamily="34" charset="0"/>
                <a:ea typeface="Arial"/>
                <a:cs typeface="Arial"/>
                <a:sym typeface="Arial"/>
              </a:endParaRPr>
            </a:p>
          </p:txBody>
        </p:sp>
        <p:grpSp>
          <p:nvGrpSpPr>
            <p:cNvPr id="290" name="Shape 290"/>
            <p:cNvGrpSpPr/>
            <p:nvPr/>
          </p:nvGrpSpPr>
          <p:grpSpPr>
            <a:xfrm>
              <a:off x="5150814" y="4345958"/>
              <a:ext cx="1600378" cy="390289"/>
              <a:chOff x="1363" y="2457"/>
              <a:chExt cx="532" cy="176"/>
            </a:xfrm>
          </p:grpSpPr>
          <p:sp>
            <p:nvSpPr>
              <p:cNvPr id="291" name="Shape 291"/>
              <p:cNvSpPr/>
              <p:nvPr/>
            </p:nvSpPr>
            <p:spPr>
              <a:xfrm>
                <a:off x="1363" y="2457"/>
                <a:ext cx="532" cy="176"/>
              </a:xfrm>
              <a:prstGeom prst="ellipse">
                <a:avLst/>
              </a:prstGeom>
              <a:solidFill>
                <a:srgbClr val="FFFF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endParaRPr sz="2800" b="1">
                  <a:solidFill>
                    <a:schemeClr val="dk1"/>
                  </a:solidFill>
                  <a:latin typeface="Corbel" panose="020B0503020204020204" pitchFamily="34" charset="0"/>
                  <a:ea typeface="Arial"/>
                  <a:cs typeface="Arial"/>
                  <a:sym typeface="Arial"/>
                </a:endParaRPr>
              </a:p>
            </p:txBody>
          </p:sp>
          <p:sp>
            <p:nvSpPr>
              <p:cNvPr id="292" name="Shape 292"/>
              <p:cNvSpPr/>
              <p:nvPr/>
            </p:nvSpPr>
            <p:spPr>
              <a:xfrm>
                <a:off x="1363" y="2457"/>
                <a:ext cx="532" cy="176"/>
              </a:xfrm>
              <a:prstGeom prst="ellipse">
                <a:avLst/>
              </a:prstGeom>
              <a:noFill/>
              <a:ln w="28575" cap="rnd" cmpd="sng">
                <a:solidFill>
                  <a:srgbClr val="808080"/>
                </a:solidFill>
                <a:prstDash val="solid"/>
                <a:round/>
                <a:headEnd type="none" w="sm" len="sm"/>
                <a:tailEnd type="none" w="sm" len="sm"/>
              </a:ln>
            </p:spPr>
            <p:txBody>
              <a:bodyPr spcFirstLastPara="1" wrap="square" lIns="91425" tIns="45700" rIns="91425" bIns="45700" anchor="t" anchorCtr="0">
                <a:noAutofit/>
              </a:bodyPr>
              <a:lstStyle/>
              <a:p>
                <a:endParaRPr sz="2800" b="1">
                  <a:solidFill>
                    <a:schemeClr val="dk1"/>
                  </a:solidFill>
                  <a:latin typeface="Corbel" panose="020B0503020204020204" pitchFamily="34" charset="0"/>
                  <a:ea typeface="Arial"/>
                  <a:cs typeface="Arial"/>
                  <a:sym typeface="Arial"/>
                </a:endParaRPr>
              </a:p>
            </p:txBody>
          </p:sp>
        </p:grpSp>
        <p:sp>
          <p:nvSpPr>
            <p:cNvPr id="293" name="Shape 293"/>
            <p:cNvSpPr/>
            <p:nvPr/>
          </p:nvSpPr>
          <p:spPr>
            <a:xfrm>
              <a:off x="5336479" y="4442059"/>
              <a:ext cx="948041" cy="165021"/>
            </a:xfrm>
            <a:prstGeom prst="rect">
              <a:avLst/>
            </a:prstGeom>
            <a:noFill/>
            <a:ln>
              <a:noFill/>
            </a:ln>
          </p:spPr>
          <p:txBody>
            <a:bodyPr spcFirstLastPara="1" wrap="square" lIns="0" tIns="0" rIns="0" bIns="0" anchor="t" anchorCtr="0">
              <a:noAutofit/>
            </a:bodyPr>
            <a:lstStyle/>
            <a:p>
              <a:r>
                <a:rPr lang="en-GB" sz="1200" b="1">
                  <a:solidFill>
                    <a:srgbClr val="808080"/>
                  </a:solidFill>
                  <a:latin typeface="Corbel" panose="020B0503020204020204" pitchFamily="34" charset="0"/>
                  <a:ea typeface="Arial"/>
                  <a:cs typeface="Arial"/>
                  <a:sym typeface="Arial"/>
                </a:rPr>
                <a:t>Use case 2</a:t>
              </a:r>
              <a:endParaRPr sz="2800">
                <a:solidFill>
                  <a:schemeClr val="dk1"/>
                </a:solidFill>
                <a:latin typeface="Corbel" panose="020B0503020204020204" pitchFamily="34" charset="0"/>
                <a:ea typeface="Arial"/>
                <a:cs typeface="Arial"/>
                <a:sym typeface="Arial"/>
              </a:endParaRPr>
            </a:p>
          </p:txBody>
        </p:sp>
        <p:grpSp>
          <p:nvGrpSpPr>
            <p:cNvPr id="294" name="Shape 294"/>
            <p:cNvGrpSpPr/>
            <p:nvPr/>
          </p:nvGrpSpPr>
          <p:grpSpPr>
            <a:xfrm>
              <a:off x="5116819" y="5008859"/>
              <a:ext cx="1670982" cy="390289"/>
              <a:chOff x="1352" y="2756"/>
              <a:chExt cx="555" cy="176"/>
            </a:xfrm>
          </p:grpSpPr>
          <p:sp>
            <p:nvSpPr>
              <p:cNvPr id="295" name="Shape 295"/>
              <p:cNvSpPr/>
              <p:nvPr/>
            </p:nvSpPr>
            <p:spPr>
              <a:xfrm>
                <a:off x="1352" y="2756"/>
                <a:ext cx="555" cy="176"/>
              </a:xfrm>
              <a:prstGeom prst="ellipse">
                <a:avLst/>
              </a:prstGeom>
              <a:solidFill>
                <a:srgbClr val="FFFF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endParaRPr sz="2800" b="1">
                  <a:solidFill>
                    <a:schemeClr val="dk1"/>
                  </a:solidFill>
                  <a:latin typeface="Corbel" panose="020B0503020204020204" pitchFamily="34" charset="0"/>
                  <a:ea typeface="Arial"/>
                  <a:cs typeface="Arial"/>
                  <a:sym typeface="Arial"/>
                </a:endParaRPr>
              </a:p>
            </p:txBody>
          </p:sp>
          <p:sp>
            <p:nvSpPr>
              <p:cNvPr id="296" name="Shape 296"/>
              <p:cNvSpPr/>
              <p:nvPr/>
            </p:nvSpPr>
            <p:spPr>
              <a:xfrm>
                <a:off x="1352" y="2756"/>
                <a:ext cx="555" cy="176"/>
              </a:xfrm>
              <a:prstGeom prst="ellipse">
                <a:avLst/>
              </a:prstGeom>
              <a:noFill/>
              <a:ln w="28575" cap="rnd" cmpd="sng">
                <a:solidFill>
                  <a:srgbClr val="808080"/>
                </a:solidFill>
                <a:prstDash val="solid"/>
                <a:round/>
                <a:headEnd type="none" w="sm" len="sm"/>
                <a:tailEnd type="none" w="sm" len="sm"/>
              </a:ln>
            </p:spPr>
            <p:txBody>
              <a:bodyPr spcFirstLastPara="1" wrap="square" lIns="91425" tIns="45700" rIns="91425" bIns="45700" anchor="t" anchorCtr="0">
                <a:noAutofit/>
              </a:bodyPr>
              <a:lstStyle/>
              <a:p>
                <a:endParaRPr sz="2800" b="1">
                  <a:solidFill>
                    <a:schemeClr val="dk1"/>
                  </a:solidFill>
                  <a:latin typeface="Corbel" panose="020B0503020204020204" pitchFamily="34" charset="0"/>
                  <a:ea typeface="Arial"/>
                  <a:cs typeface="Arial"/>
                  <a:sym typeface="Arial"/>
                </a:endParaRPr>
              </a:p>
            </p:txBody>
          </p:sp>
        </p:grpSp>
        <p:sp>
          <p:nvSpPr>
            <p:cNvPr id="297" name="Shape 297"/>
            <p:cNvSpPr/>
            <p:nvPr/>
          </p:nvSpPr>
          <p:spPr>
            <a:xfrm>
              <a:off x="5341709" y="5103000"/>
              <a:ext cx="948041" cy="165021"/>
            </a:xfrm>
            <a:prstGeom prst="rect">
              <a:avLst/>
            </a:prstGeom>
            <a:noFill/>
            <a:ln>
              <a:noFill/>
            </a:ln>
          </p:spPr>
          <p:txBody>
            <a:bodyPr spcFirstLastPara="1" wrap="square" lIns="0" tIns="0" rIns="0" bIns="0" anchor="t" anchorCtr="0">
              <a:noAutofit/>
            </a:bodyPr>
            <a:lstStyle/>
            <a:p>
              <a:r>
                <a:rPr lang="en-GB" sz="1200" b="1">
                  <a:solidFill>
                    <a:srgbClr val="808080"/>
                  </a:solidFill>
                  <a:latin typeface="Corbel" panose="020B0503020204020204" pitchFamily="34" charset="0"/>
                  <a:ea typeface="Arial"/>
                  <a:cs typeface="Arial"/>
                  <a:sym typeface="Arial"/>
                </a:rPr>
                <a:t>Use case 3</a:t>
              </a:r>
              <a:endParaRPr sz="2800">
                <a:solidFill>
                  <a:schemeClr val="dk1"/>
                </a:solidFill>
                <a:latin typeface="Corbel" panose="020B0503020204020204" pitchFamily="34" charset="0"/>
                <a:ea typeface="Arial"/>
                <a:cs typeface="Arial"/>
                <a:sym typeface="Arial"/>
              </a:endParaRPr>
            </a:p>
          </p:txBody>
        </p:sp>
        <p:grpSp>
          <p:nvGrpSpPr>
            <p:cNvPr id="298" name="Shape 298"/>
            <p:cNvGrpSpPr/>
            <p:nvPr/>
          </p:nvGrpSpPr>
          <p:grpSpPr>
            <a:xfrm>
              <a:off x="4706651" y="3461024"/>
              <a:ext cx="2588847" cy="2186791"/>
              <a:chOff x="1213" y="2049"/>
              <a:chExt cx="861" cy="988"/>
            </a:xfrm>
          </p:grpSpPr>
          <p:sp>
            <p:nvSpPr>
              <p:cNvPr id="299" name="Shape 299"/>
              <p:cNvSpPr/>
              <p:nvPr/>
            </p:nvSpPr>
            <p:spPr>
              <a:xfrm>
                <a:off x="1213" y="2049"/>
                <a:ext cx="861" cy="988"/>
              </a:xfrm>
              <a:prstGeom prst="rect">
                <a:avLst/>
              </a:prstGeom>
              <a:solidFill>
                <a:srgbClr val="CCCCFF"/>
              </a:solidFill>
              <a:ln>
                <a:noFill/>
              </a:ln>
            </p:spPr>
            <p:txBody>
              <a:bodyPr spcFirstLastPara="1" wrap="square" lIns="91425" tIns="45700" rIns="91425" bIns="45700" anchor="t" anchorCtr="0">
                <a:noAutofit/>
              </a:bodyPr>
              <a:lstStyle/>
              <a:p>
                <a:endParaRPr sz="2800" b="1">
                  <a:solidFill>
                    <a:schemeClr val="dk1"/>
                  </a:solidFill>
                  <a:latin typeface="Corbel" panose="020B0503020204020204" pitchFamily="34" charset="0"/>
                  <a:ea typeface="Arial"/>
                  <a:cs typeface="Arial"/>
                  <a:sym typeface="Arial"/>
                </a:endParaRPr>
              </a:p>
            </p:txBody>
          </p:sp>
          <p:sp>
            <p:nvSpPr>
              <p:cNvPr id="300" name="Shape 300"/>
              <p:cNvSpPr/>
              <p:nvPr/>
            </p:nvSpPr>
            <p:spPr>
              <a:xfrm>
                <a:off x="1213" y="2049"/>
                <a:ext cx="861" cy="988"/>
              </a:xfrm>
              <a:prstGeom prst="rect">
                <a:avLst/>
              </a:prstGeom>
              <a:noFill/>
              <a:ln w="19050" cap="rnd" cmpd="sng">
                <a:solidFill>
                  <a:srgbClr val="000000"/>
                </a:solidFill>
                <a:prstDash val="solid"/>
                <a:miter lim="8000"/>
                <a:headEnd type="none" w="sm" len="sm"/>
                <a:tailEnd type="none" w="sm" len="sm"/>
              </a:ln>
            </p:spPr>
            <p:txBody>
              <a:bodyPr spcFirstLastPara="1" wrap="square" lIns="91425" tIns="45700" rIns="91425" bIns="45700" anchor="t" anchorCtr="0">
                <a:noAutofit/>
              </a:bodyPr>
              <a:lstStyle/>
              <a:p>
                <a:endParaRPr sz="2800" b="1">
                  <a:solidFill>
                    <a:schemeClr val="dk1"/>
                  </a:solidFill>
                  <a:latin typeface="Corbel" panose="020B0503020204020204" pitchFamily="34" charset="0"/>
                  <a:ea typeface="Arial"/>
                  <a:cs typeface="Arial"/>
                  <a:sym typeface="Arial"/>
                </a:endParaRPr>
              </a:p>
            </p:txBody>
          </p:sp>
        </p:grpSp>
        <p:grpSp>
          <p:nvGrpSpPr>
            <p:cNvPr id="301" name="Shape 301"/>
            <p:cNvGrpSpPr/>
            <p:nvPr/>
          </p:nvGrpSpPr>
          <p:grpSpPr>
            <a:xfrm>
              <a:off x="5122049" y="3675211"/>
              <a:ext cx="1592532" cy="378521"/>
              <a:chOff x="1364" y="2164"/>
              <a:chExt cx="530" cy="171"/>
            </a:xfrm>
          </p:grpSpPr>
          <p:sp>
            <p:nvSpPr>
              <p:cNvPr id="302" name="Shape 302"/>
              <p:cNvSpPr/>
              <p:nvPr/>
            </p:nvSpPr>
            <p:spPr>
              <a:xfrm>
                <a:off x="1364" y="2164"/>
                <a:ext cx="530" cy="171"/>
              </a:xfrm>
              <a:prstGeom prst="ellipse">
                <a:avLst/>
              </a:prstGeom>
              <a:solidFill>
                <a:srgbClr val="6699FF"/>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endParaRPr sz="2800" b="1">
                  <a:solidFill>
                    <a:schemeClr val="dk1"/>
                  </a:solidFill>
                  <a:latin typeface="Corbel" panose="020B0503020204020204" pitchFamily="34" charset="0"/>
                  <a:ea typeface="Arial"/>
                  <a:cs typeface="Arial"/>
                  <a:sym typeface="Arial"/>
                </a:endParaRPr>
              </a:p>
            </p:txBody>
          </p:sp>
          <p:sp>
            <p:nvSpPr>
              <p:cNvPr id="303" name="Shape 303"/>
              <p:cNvSpPr/>
              <p:nvPr/>
            </p:nvSpPr>
            <p:spPr>
              <a:xfrm>
                <a:off x="1364" y="2164"/>
                <a:ext cx="530" cy="171"/>
              </a:xfrm>
              <a:prstGeom prst="ellipse">
                <a:avLst/>
              </a:prstGeom>
              <a:solidFill>
                <a:srgbClr val="6699FF"/>
              </a:solidFill>
              <a:ln w="28575" cap="rnd" cmpd="sng">
                <a:solidFill>
                  <a:schemeClr val="dk1"/>
                </a:solidFill>
                <a:prstDash val="solid"/>
                <a:round/>
                <a:headEnd type="none" w="sm" len="sm"/>
                <a:tailEnd type="none" w="sm" len="sm"/>
              </a:ln>
            </p:spPr>
            <p:txBody>
              <a:bodyPr spcFirstLastPara="1" wrap="square" lIns="91425" tIns="45700" rIns="91425" bIns="45700" anchor="t" anchorCtr="0">
                <a:noAutofit/>
              </a:bodyPr>
              <a:lstStyle/>
              <a:p>
                <a:endParaRPr sz="2800" b="1">
                  <a:solidFill>
                    <a:schemeClr val="dk1"/>
                  </a:solidFill>
                  <a:latin typeface="Corbel" panose="020B0503020204020204" pitchFamily="34" charset="0"/>
                  <a:ea typeface="Arial"/>
                  <a:cs typeface="Arial"/>
                  <a:sym typeface="Arial"/>
                </a:endParaRPr>
              </a:p>
            </p:txBody>
          </p:sp>
        </p:grpSp>
        <p:sp>
          <p:nvSpPr>
            <p:cNvPr id="304" name="Shape 304"/>
            <p:cNvSpPr/>
            <p:nvPr/>
          </p:nvSpPr>
          <p:spPr>
            <a:xfrm>
              <a:off x="5350713" y="3773654"/>
              <a:ext cx="948041" cy="165021"/>
            </a:xfrm>
            <a:prstGeom prst="rect">
              <a:avLst/>
            </a:prstGeom>
            <a:noFill/>
            <a:ln>
              <a:noFill/>
            </a:ln>
          </p:spPr>
          <p:txBody>
            <a:bodyPr spcFirstLastPara="1" wrap="square" lIns="0" tIns="0" rIns="0" bIns="0" anchor="t" anchorCtr="0">
              <a:noAutofit/>
            </a:bodyPr>
            <a:lstStyle/>
            <a:p>
              <a:pPr algn="ctr"/>
              <a:r>
                <a:rPr lang="en-GB" sz="1200" b="1" dirty="0" smtClean="0">
                  <a:solidFill>
                    <a:schemeClr val="dk1"/>
                  </a:solidFill>
                  <a:latin typeface="Corbel" panose="020B0503020204020204" pitchFamily="34" charset="0"/>
                  <a:ea typeface="Arial"/>
                  <a:cs typeface="Arial"/>
                  <a:sym typeface="Arial"/>
                </a:rPr>
                <a:t>Task 1</a:t>
              </a:r>
              <a:endParaRPr sz="2800" dirty="0">
                <a:solidFill>
                  <a:schemeClr val="dk1"/>
                </a:solidFill>
                <a:latin typeface="Corbel" panose="020B0503020204020204" pitchFamily="34" charset="0"/>
                <a:ea typeface="Arial"/>
                <a:cs typeface="Arial"/>
                <a:sym typeface="Arial"/>
              </a:endParaRPr>
            </a:p>
          </p:txBody>
        </p:sp>
        <p:grpSp>
          <p:nvGrpSpPr>
            <p:cNvPr id="305" name="Shape 305"/>
            <p:cNvGrpSpPr/>
            <p:nvPr/>
          </p:nvGrpSpPr>
          <p:grpSpPr>
            <a:xfrm>
              <a:off x="5150814" y="4345958"/>
              <a:ext cx="1600378" cy="390289"/>
              <a:chOff x="1363" y="2457"/>
              <a:chExt cx="532" cy="176"/>
            </a:xfrm>
          </p:grpSpPr>
          <p:sp>
            <p:nvSpPr>
              <p:cNvPr id="306" name="Shape 306"/>
              <p:cNvSpPr/>
              <p:nvPr/>
            </p:nvSpPr>
            <p:spPr>
              <a:xfrm>
                <a:off x="1363" y="2457"/>
                <a:ext cx="532" cy="176"/>
              </a:xfrm>
              <a:prstGeom prst="ellipse">
                <a:avLst/>
              </a:prstGeom>
              <a:solidFill>
                <a:srgbClr val="6699FF"/>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endParaRPr sz="2800" b="1">
                  <a:solidFill>
                    <a:schemeClr val="dk1"/>
                  </a:solidFill>
                  <a:latin typeface="Corbel" panose="020B0503020204020204" pitchFamily="34" charset="0"/>
                  <a:ea typeface="Arial"/>
                  <a:cs typeface="Arial"/>
                  <a:sym typeface="Arial"/>
                </a:endParaRPr>
              </a:p>
            </p:txBody>
          </p:sp>
          <p:sp>
            <p:nvSpPr>
              <p:cNvPr id="307" name="Shape 307"/>
              <p:cNvSpPr/>
              <p:nvPr/>
            </p:nvSpPr>
            <p:spPr>
              <a:xfrm>
                <a:off x="1363" y="2457"/>
                <a:ext cx="532" cy="176"/>
              </a:xfrm>
              <a:prstGeom prst="ellipse">
                <a:avLst/>
              </a:prstGeom>
              <a:solidFill>
                <a:srgbClr val="6699FF"/>
              </a:solidFill>
              <a:ln w="28575" cap="rnd" cmpd="sng">
                <a:solidFill>
                  <a:schemeClr val="dk1"/>
                </a:solidFill>
                <a:prstDash val="solid"/>
                <a:round/>
                <a:headEnd type="none" w="sm" len="sm"/>
                <a:tailEnd type="none" w="sm" len="sm"/>
              </a:ln>
            </p:spPr>
            <p:txBody>
              <a:bodyPr spcFirstLastPara="1" wrap="square" lIns="91425" tIns="45700" rIns="91425" bIns="45700" anchor="t" anchorCtr="0">
                <a:noAutofit/>
              </a:bodyPr>
              <a:lstStyle/>
              <a:p>
                <a:endParaRPr sz="2800" b="1">
                  <a:solidFill>
                    <a:schemeClr val="dk1"/>
                  </a:solidFill>
                  <a:latin typeface="Corbel" panose="020B0503020204020204" pitchFamily="34" charset="0"/>
                  <a:ea typeface="Arial"/>
                  <a:cs typeface="Arial"/>
                  <a:sym typeface="Arial"/>
                </a:endParaRPr>
              </a:p>
            </p:txBody>
          </p:sp>
        </p:grpSp>
        <p:sp>
          <p:nvSpPr>
            <p:cNvPr id="308" name="Shape 308"/>
            <p:cNvSpPr/>
            <p:nvPr/>
          </p:nvSpPr>
          <p:spPr>
            <a:xfrm>
              <a:off x="5421319" y="4432633"/>
              <a:ext cx="948041" cy="165021"/>
            </a:xfrm>
            <a:prstGeom prst="rect">
              <a:avLst/>
            </a:prstGeom>
            <a:noFill/>
            <a:ln>
              <a:noFill/>
            </a:ln>
          </p:spPr>
          <p:txBody>
            <a:bodyPr spcFirstLastPara="1" wrap="square" lIns="0" tIns="0" rIns="0" bIns="0" anchor="t" anchorCtr="0">
              <a:noAutofit/>
            </a:bodyPr>
            <a:lstStyle/>
            <a:p>
              <a:pPr algn="ctr"/>
              <a:r>
                <a:rPr lang="en-GB" sz="1200" b="1" dirty="0" smtClean="0">
                  <a:solidFill>
                    <a:schemeClr val="dk1"/>
                  </a:solidFill>
                  <a:latin typeface="Corbel" panose="020B0503020204020204" pitchFamily="34" charset="0"/>
                  <a:ea typeface="Arial"/>
                  <a:cs typeface="Arial"/>
                  <a:sym typeface="Arial"/>
                </a:rPr>
                <a:t>Task </a:t>
              </a:r>
              <a:r>
                <a:rPr lang="en-GB" sz="1200" b="1" dirty="0">
                  <a:solidFill>
                    <a:schemeClr val="dk1"/>
                  </a:solidFill>
                  <a:latin typeface="Corbel" panose="020B0503020204020204" pitchFamily="34" charset="0"/>
                  <a:ea typeface="Arial"/>
                  <a:cs typeface="Arial"/>
                  <a:sym typeface="Arial"/>
                </a:rPr>
                <a:t>2</a:t>
              </a:r>
              <a:endParaRPr sz="2800" dirty="0">
                <a:solidFill>
                  <a:schemeClr val="dk1"/>
                </a:solidFill>
                <a:latin typeface="Corbel" panose="020B0503020204020204" pitchFamily="34" charset="0"/>
                <a:ea typeface="Arial"/>
                <a:cs typeface="Arial"/>
                <a:sym typeface="Arial"/>
              </a:endParaRPr>
            </a:p>
          </p:txBody>
        </p:sp>
        <p:grpSp>
          <p:nvGrpSpPr>
            <p:cNvPr id="309" name="Shape 309"/>
            <p:cNvGrpSpPr/>
            <p:nvPr/>
          </p:nvGrpSpPr>
          <p:grpSpPr>
            <a:xfrm>
              <a:off x="5116819" y="5008859"/>
              <a:ext cx="1670982" cy="390289"/>
              <a:chOff x="1352" y="2756"/>
              <a:chExt cx="555" cy="176"/>
            </a:xfrm>
          </p:grpSpPr>
          <p:sp>
            <p:nvSpPr>
              <p:cNvPr id="310" name="Shape 310"/>
              <p:cNvSpPr/>
              <p:nvPr/>
            </p:nvSpPr>
            <p:spPr>
              <a:xfrm>
                <a:off x="1352" y="2756"/>
                <a:ext cx="555" cy="176"/>
              </a:xfrm>
              <a:prstGeom prst="ellipse">
                <a:avLst/>
              </a:prstGeom>
              <a:solidFill>
                <a:srgbClr val="6699FF"/>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endParaRPr sz="2800" b="1">
                  <a:solidFill>
                    <a:schemeClr val="dk1"/>
                  </a:solidFill>
                  <a:latin typeface="Corbel" panose="020B0503020204020204" pitchFamily="34" charset="0"/>
                  <a:ea typeface="Arial"/>
                  <a:cs typeface="Arial"/>
                  <a:sym typeface="Arial"/>
                </a:endParaRPr>
              </a:p>
            </p:txBody>
          </p:sp>
          <p:sp>
            <p:nvSpPr>
              <p:cNvPr id="311" name="Shape 311"/>
              <p:cNvSpPr/>
              <p:nvPr/>
            </p:nvSpPr>
            <p:spPr>
              <a:xfrm>
                <a:off x="1352" y="2756"/>
                <a:ext cx="555" cy="176"/>
              </a:xfrm>
              <a:prstGeom prst="ellipse">
                <a:avLst/>
              </a:prstGeom>
              <a:solidFill>
                <a:srgbClr val="6699FF"/>
              </a:solidFill>
              <a:ln w="28575" cap="rnd" cmpd="sng">
                <a:solidFill>
                  <a:schemeClr val="dk1"/>
                </a:solidFill>
                <a:prstDash val="solid"/>
                <a:round/>
                <a:headEnd type="none" w="sm" len="sm"/>
                <a:tailEnd type="none" w="sm" len="sm"/>
              </a:ln>
            </p:spPr>
            <p:txBody>
              <a:bodyPr spcFirstLastPara="1" wrap="square" lIns="91425" tIns="45700" rIns="91425" bIns="45700" anchor="t" anchorCtr="0">
                <a:noAutofit/>
              </a:bodyPr>
              <a:lstStyle/>
              <a:p>
                <a:endParaRPr sz="2800" b="1">
                  <a:solidFill>
                    <a:schemeClr val="dk1"/>
                  </a:solidFill>
                  <a:latin typeface="Corbel" panose="020B0503020204020204" pitchFamily="34" charset="0"/>
                  <a:ea typeface="Arial"/>
                  <a:cs typeface="Arial"/>
                  <a:sym typeface="Arial"/>
                </a:endParaRPr>
              </a:p>
            </p:txBody>
          </p:sp>
        </p:grpSp>
        <p:sp>
          <p:nvSpPr>
            <p:cNvPr id="312" name="Shape 312"/>
            <p:cNvSpPr/>
            <p:nvPr/>
          </p:nvSpPr>
          <p:spPr>
            <a:xfrm>
              <a:off x="5426549" y="5093574"/>
              <a:ext cx="948041" cy="165021"/>
            </a:xfrm>
            <a:prstGeom prst="rect">
              <a:avLst/>
            </a:prstGeom>
            <a:noFill/>
            <a:ln>
              <a:noFill/>
            </a:ln>
          </p:spPr>
          <p:txBody>
            <a:bodyPr spcFirstLastPara="1" wrap="square" lIns="0" tIns="0" rIns="0" bIns="0" anchor="t" anchorCtr="0">
              <a:noAutofit/>
            </a:bodyPr>
            <a:lstStyle/>
            <a:p>
              <a:pPr algn="ctr"/>
              <a:r>
                <a:rPr lang="en-GB" sz="1200" b="1" dirty="0" smtClean="0">
                  <a:solidFill>
                    <a:schemeClr val="dk1"/>
                  </a:solidFill>
                  <a:latin typeface="Corbel" panose="020B0503020204020204" pitchFamily="34" charset="0"/>
                  <a:ea typeface="Arial"/>
                  <a:cs typeface="Arial"/>
                  <a:sym typeface="Arial"/>
                </a:rPr>
                <a:t>Task</a:t>
              </a:r>
              <a:r>
                <a:rPr lang="en-GB" sz="1200" b="1" dirty="0" smtClean="0">
                  <a:solidFill>
                    <a:schemeClr val="dk1"/>
                  </a:solidFill>
                  <a:latin typeface="Corbel" panose="020B0503020204020204" pitchFamily="34" charset="0"/>
                  <a:ea typeface="Arial"/>
                  <a:cs typeface="Arial"/>
                  <a:sym typeface="Arial"/>
                </a:rPr>
                <a:t> </a:t>
              </a:r>
              <a:r>
                <a:rPr lang="en-GB" sz="1200" b="1" dirty="0">
                  <a:solidFill>
                    <a:schemeClr val="dk1"/>
                  </a:solidFill>
                  <a:latin typeface="Corbel" panose="020B0503020204020204" pitchFamily="34" charset="0"/>
                  <a:ea typeface="Arial"/>
                  <a:cs typeface="Arial"/>
                  <a:sym typeface="Arial"/>
                </a:rPr>
                <a:t>3</a:t>
              </a:r>
              <a:endParaRPr sz="2800" dirty="0">
                <a:solidFill>
                  <a:schemeClr val="dk1"/>
                </a:solidFill>
                <a:latin typeface="Corbel" panose="020B0503020204020204" pitchFamily="34" charset="0"/>
                <a:ea typeface="Arial"/>
                <a:cs typeface="Arial"/>
                <a:sym typeface="Arial"/>
              </a:endParaRPr>
            </a:p>
          </p:txBody>
        </p:sp>
        <p:grpSp>
          <p:nvGrpSpPr>
            <p:cNvPr id="314" name="Shape 314"/>
            <p:cNvGrpSpPr/>
            <p:nvPr/>
          </p:nvGrpSpPr>
          <p:grpSpPr>
            <a:xfrm>
              <a:off x="3874735" y="3570775"/>
              <a:ext cx="423630" cy="392249"/>
              <a:chOff x="722" y="2126"/>
              <a:chExt cx="141" cy="177"/>
            </a:xfrm>
          </p:grpSpPr>
          <p:sp>
            <p:nvSpPr>
              <p:cNvPr id="315" name="Shape 315"/>
              <p:cNvSpPr/>
              <p:nvPr/>
            </p:nvSpPr>
            <p:spPr>
              <a:xfrm>
                <a:off x="760" y="2126"/>
                <a:ext cx="65" cy="58"/>
              </a:xfrm>
              <a:prstGeom prst="ellipse">
                <a:avLst/>
              </a:prstGeom>
              <a:noFill/>
              <a:ln w="28575" cap="rnd" cmpd="sng">
                <a:solidFill>
                  <a:schemeClr val="dk1"/>
                </a:solidFill>
                <a:prstDash val="solid"/>
                <a:round/>
                <a:headEnd type="none" w="sm" len="sm"/>
                <a:tailEnd type="none" w="sm" len="sm"/>
              </a:ln>
            </p:spPr>
            <p:txBody>
              <a:bodyPr spcFirstLastPara="1" wrap="square" lIns="91425" tIns="45700" rIns="91425" bIns="45700" anchor="t" anchorCtr="0">
                <a:noAutofit/>
              </a:bodyPr>
              <a:lstStyle/>
              <a:p>
                <a:endParaRPr sz="2800" b="1">
                  <a:solidFill>
                    <a:schemeClr val="dk1"/>
                  </a:solidFill>
                  <a:latin typeface="Corbel" panose="020B0503020204020204" pitchFamily="34" charset="0"/>
                  <a:ea typeface="Arial"/>
                  <a:cs typeface="Arial"/>
                  <a:sym typeface="Arial"/>
                </a:endParaRPr>
              </a:p>
            </p:txBody>
          </p:sp>
          <p:cxnSp>
            <p:nvCxnSpPr>
              <p:cNvPr id="316" name="Shape 316"/>
              <p:cNvCxnSpPr/>
              <p:nvPr/>
            </p:nvCxnSpPr>
            <p:spPr>
              <a:xfrm>
                <a:off x="793" y="2185"/>
                <a:ext cx="1" cy="54"/>
              </a:xfrm>
              <a:prstGeom prst="straightConnector1">
                <a:avLst/>
              </a:prstGeom>
              <a:noFill/>
              <a:ln w="28575" cap="flat" cmpd="sng">
                <a:solidFill>
                  <a:schemeClr val="dk1"/>
                </a:solidFill>
                <a:prstDash val="solid"/>
                <a:round/>
                <a:headEnd type="none" w="sm" len="sm"/>
                <a:tailEnd type="none" w="sm" len="sm"/>
              </a:ln>
            </p:spPr>
          </p:cxnSp>
          <p:cxnSp>
            <p:nvCxnSpPr>
              <p:cNvPr id="317" name="Shape 317"/>
              <p:cNvCxnSpPr/>
              <p:nvPr/>
            </p:nvCxnSpPr>
            <p:spPr>
              <a:xfrm>
                <a:off x="742" y="2200"/>
                <a:ext cx="102" cy="1"/>
              </a:xfrm>
              <a:prstGeom prst="straightConnector1">
                <a:avLst/>
              </a:prstGeom>
              <a:noFill/>
              <a:ln w="28575" cap="flat" cmpd="sng">
                <a:solidFill>
                  <a:schemeClr val="dk1"/>
                </a:solidFill>
                <a:prstDash val="solid"/>
                <a:round/>
                <a:headEnd type="none" w="sm" len="sm"/>
                <a:tailEnd type="none" w="sm" len="sm"/>
              </a:ln>
            </p:spPr>
          </p:cxnSp>
          <p:sp>
            <p:nvSpPr>
              <p:cNvPr id="318" name="Shape 318"/>
              <p:cNvSpPr/>
              <p:nvPr/>
            </p:nvSpPr>
            <p:spPr>
              <a:xfrm>
                <a:off x="722" y="2239"/>
                <a:ext cx="141" cy="64"/>
              </a:xfrm>
              <a:custGeom>
                <a:avLst/>
                <a:gdLst/>
                <a:ahLst/>
                <a:cxnLst/>
                <a:rect l="0" t="0" r="0" b="0"/>
                <a:pathLst>
                  <a:path w="120000" h="120000" extrusionOk="0">
                    <a:moveTo>
                      <a:pt x="0" y="120000"/>
                    </a:moveTo>
                    <a:lnTo>
                      <a:pt x="60425" y="0"/>
                    </a:lnTo>
                    <a:lnTo>
                      <a:pt x="120000" y="120000"/>
                    </a:lnTo>
                  </a:path>
                </a:pathLst>
              </a:custGeom>
              <a:noFill/>
              <a:ln w="2857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endParaRPr sz="2800" b="1">
                  <a:solidFill>
                    <a:schemeClr val="dk1"/>
                  </a:solidFill>
                  <a:latin typeface="Corbel" panose="020B0503020204020204" pitchFamily="34" charset="0"/>
                  <a:ea typeface="Arial"/>
                  <a:cs typeface="Arial"/>
                  <a:sym typeface="Arial"/>
                </a:endParaRPr>
              </a:p>
            </p:txBody>
          </p:sp>
        </p:grpSp>
        <p:sp>
          <p:nvSpPr>
            <p:cNvPr id="319" name="Shape 319"/>
            <p:cNvSpPr/>
            <p:nvPr/>
          </p:nvSpPr>
          <p:spPr>
            <a:xfrm>
              <a:off x="3519095" y="4057164"/>
              <a:ext cx="1033467" cy="360047"/>
            </a:xfrm>
            <a:prstGeom prst="rect">
              <a:avLst/>
            </a:prstGeom>
            <a:noFill/>
            <a:ln>
              <a:noFill/>
            </a:ln>
          </p:spPr>
          <p:txBody>
            <a:bodyPr spcFirstLastPara="1" wrap="square" lIns="0" tIns="0" rIns="0" bIns="0" anchor="t" anchorCtr="0">
              <a:noAutofit/>
            </a:bodyPr>
            <a:lstStyle/>
            <a:p>
              <a:r>
                <a:rPr lang="en-GB" sz="2000" b="1">
                  <a:solidFill>
                    <a:srgbClr val="FFFFFF"/>
                  </a:solidFill>
                  <a:latin typeface="Corbel" panose="020B0503020204020204" pitchFamily="34" charset="0"/>
                  <a:ea typeface="Arial"/>
                  <a:cs typeface="Arial"/>
                  <a:sym typeface="Arial"/>
                </a:rPr>
                <a:t>Actor 1</a:t>
              </a:r>
              <a:endParaRPr sz="2800">
                <a:solidFill>
                  <a:schemeClr val="dk1"/>
                </a:solidFill>
                <a:latin typeface="Corbel" panose="020B0503020204020204" pitchFamily="34" charset="0"/>
                <a:ea typeface="Arial"/>
                <a:cs typeface="Arial"/>
                <a:sym typeface="Arial"/>
              </a:endParaRPr>
            </a:p>
          </p:txBody>
        </p:sp>
        <p:sp>
          <p:nvSpPr>
            <p:cNvPr id="320" name="Shape 320"/>
            <p:cNvSpPr/>
            <p:nvPr/>
          </p:nvSpPr>
          <p:spPr>
            <a:xfrm>
              <a:off x="3987179" y="3570775"/>
              <a:ext cx="196126" cy="127480"/>
            </a:xfrm>
            <a:prstGeom prst="ellipse">
              <a:avLst/>
            </a:prstGeom>
            <a:noFill/>
            <a:ln w="28575" cap="rnd" cmpd="sng">
              <a:solidFill>
                <a:schemeClr val="dk1"/>
              </a:solidFill>
              <a:prstDash val="solid"/>
              <a:round/>
              <a:headEnd type="none" w="sm" len="sm"/>
              <a:tailEnd type="none" w="sm" len="sm"/>
            </a:ln>
          </p:spPr>
          <p:txBody>
            <a:bodyPr spcFirstLastPara="1" wrap="square" lIns="91425" tIns="45700" rIns="91425" bIns="45700" anchor="t" anchorCtr="0">
              <a:noAutofit/>
            </a:bodyPr>
            <a:lstStyle/>
            <a:p>
              <a:endParaRPr sz="2800" b="1">
                <a:solidFill>
                  <a:schemeClr val="dk1"/>
                </a:solidFill>
                <a:latin typeface="Corbel" panose="020B0503020204020204" pitchFamily="34" charset="0"/>
                <a:ea typeface="Arial"/>
                <a:cs typeface="Arial"/>
                <a:sym typeface="Arial"/>
              </a:endParaRPr>
            </a:p>
          </p:txBody>
        </p:sp>
        <p:cxnSp>
          <p:nvCxnSpPr>
            <p:cNvPr id="321" name="Shape 321"/>
            <p:cNvCxnSpPr/>
            <p:nvPr/>
          </p:nvCxnSpPr>
          <p:spPr>
            <a:xfrm>
              <a:off x="4086549" y="3700217"/>
              <a:ext cx="5230" cy="119635"/>
            </a:xfrm>
            <a:prstGeom prst="straightConnector1">
              <a:avLst/>
            </a:prstGeom>
            <a:noFill/>
            <a:ln w="28575" cap="flat" cmpd="sng">
              <a:solidFill>
                <a:schemeClr val="dk1"/>
              </a:solidFill>
              <a:prstDash val="solid"/>
              <a:round/>
              <a:headEnd type="none" w="sm" len="sm"/>
              <a:tailEnd type="none" w="sm" len="sm"/>
            </a:ln>
          </p:spPr>
        </p:cxnSp>
        <p:cxnSp>
          <p:nvCxnSpPr>
            <p:cNvPr id="322" name="Shape 322"/>
            <p:cNvCxnSpPr/>
            <p:nvPr/>
          </p:nvCxnSpPr>
          <p:spPr>
            <a:xfrm>
              <a:off x="3934879" y="3733558"/>
              <a:ext cx="305955" cy="1962"/>
            </a:xfrm>
            <a:prstGeom prst="straightConnector1">
              <a:avLst/>
            </a:prstGeom>
            <a:noFill/>
            <a:ln w="28575" cap="flat" cmpd="sng">
              <a:solidFill>
                <a:schemeClr val="dk1"/>
              </a:solidFill>
              <a:prstDash val="solid"/>
              <a:round/>
              <a:headEnd type="none" w="sm" len="sm"/>
              <a:tailEnd type="none" w="sm" len="sm"/>
            </a:ln>
          </p:spPr>
        </p:cxnSp>
        <p:sp>
          <p:nvSpPr>
            <p:cNvPr id="323" name="Shape 323"/>
            <p:cNvSpPr/>
            <p:nvPr/>
          </p:nvSpPr>
          <p:spPr>
            <a:xfrm>
              <a:off x="3874735" y="3819853"/>
              <a:ext cx="423630" cy="143172"/>
            </a:xfrm>
            <a:custGeom>
              <a:avLst/>
              <a:gdLst/>
              <a:ahLst/>
              <a:cxnLst/>
              <a:rect l="0" t="0" r="0" b="0"/>
              <a:pathLst>
                <a:path w="120000" h="120000" extrusionOk="0">
                  <a:moveTo>
                    <a:pt x="0" y="120000"/>
                  </a:moveTo>
                  <a:lnTo>
                    <a:pt x="60425" y="0"/>
                  </a:lnTo>
                  <a:lnTo>
                    <a:pt x="120000" y="120000"/>
                  </a:lnTo>
                </a:path>
              </a:pathLst>
            </a:custGeom>
            <a:noFill/>
            <a:ln w="2857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endParaRPr sz="2800" b="1">
                <a:solidFill>
                  <a:schemeClr val="dk1"/>
                </a:solidFill>
                <a:latin typeface="Corbel" panose="020B0503020204020204" pitchFamily="34" charset="0"/>
                <a:ea typeface="Arial"/>
                <a:cs typeface="Arial"/>
                <a:sym typeface="Arial"/>
              </a:endParaRPr>
            </a:p>
          </p:txBody>
        </p:sp>
        <p:sp>
          <p:nvSpPr>
            <p:cNvPr id="324" name="Shape 324"/>
            <p:cNvSpPr/>
            <p:nvPr/>
          </p:nvSpPr>
          <p:spPr>
            <a:xfrm>
              <a:off x="3987179" y="3570775"/>
              <a:ext cx="196126" cy="127480"/>
            </a:xfrm>
            <a:prstGeom prst="ellipse">
              <a:avLst/>
            </a:prstGeom>
            <a:noFill/>
            <a:ln w="28575" cap="rnd" cmpd="sng">
              <a:solidFill>
                <a:schemeClr val="dk1"/>
              </a:solidFill>
              <a:prstDash val="solid"/>
              <a:round/>
              <a:headEnd type="none" w="sm" len="sm"/>
              <a:tailEnd type="none" w="sm" len="sm"/>
            </a:ln>
          </p:spPr>
          <p:txBody>
            <a:bodyPr spcFirstLastPara="1" wrap="square" lIns="91425" tIns="45700" rIns="91425" bIns="45700" anchor="t" anchorCtr="0">
              <a:noAutofit/>
            </a:bodyPr>
            <a:lstStyle/>
            <a:p>
              <a:endParaRPr sz="2800" b="1">
                <a:solidFill>
                  <a:schemeClr val="dk1"/>
                </a:solidFill>
                <a:latin typeface="Corbel" panose="020B0503020204020204" pitchFamily="34" charset="0"/>
                <a:ea typeface="Arial"/>
                <a:cs typeface="Arial"/>
                <a:sym typeface="Arial"/>
              </a:endParaRPr>
            </a:p>
          </p:txBody>
        </p:sp>
        <p:cxnSp>
          <p:nvCxnSpPr>
            <p:cNvPr id="325" name="Shape 325"/>
            <p:cNvCxnSpPr/>
            <p:nvPr/>
          </p:nvCxnSpPr>
          <p:spPr>
            <a:xfrm>
              <a:off x="4086549" y="3700217"/>
              <a:ext cx="5230" cy="119635"/>
            </a:xfrm>
            <a:prstGeom prst="straightConnector1">
              <a:avLst/>
            </a:prstGeom>
            <a:noFill/>
            <a:ln w="28575" cap="flat" cmpd="sng">
              <a:solidFill>
                <a:schemeClr val="dk1"/>
              </a:solidFill>
              <a:prstDash val="solid"/>
              <a:round/>
              <a:headEnd type="none" w="sm" len="sm"/>
              <a:tailEnd type="none" w="sm" len="sm"/>
            </a:ln>
          </p:spPr>
        </p:cxnSp>
        <p:cxnSp>
          <p:nvCxnSpPr>
            <p:cNvPr id="326" name="Shape 326"/>
            <p:cNvCxnSpPr/>
            <p:nvPr/>
          </p:nvCxnSpPr>
          <p:spPr>
            <a:xfrm>
              <a:off x="3934879" y="3733558"/>
              <a:ext cx="305955" cy="1962"/>
            </a:xfrm>
            <a:prstGeom prst="straightConnector1">
              <a:avLst/>
            </a:prstGeom>
            <a:noFill/>
            <a:ln w="28575" cap="flat" cmpd="sng">
              <a:solidFill>
                <a:schemeClr val="dk1"/>
              </a:solidFill>
              <a:prstDash val="solid"/>
              <a:round/>
              <a:headEnd type="none" w="sm" len="sm"/>
              <a:tailEnd type="none" w="sm" len="sm"/>
            </a:ln>
          </p:spPr>
        </p:cxnSp>
        <p:sp>
          <p:nvSpPr>
            <p:cNvPr id="327" name="Shape 327"/>
            <p:cNvSpPr/>
            <p:nvPr/>
          </p:nvSpPr>
          <p:spPr>
            <a:xfrm>
              <a:off x="3874735" y="3819853"/>
              <a:ext cx="423630" cy="143172"/>
            </a:xfrm>
            <a:custGeom>
              <a:avLst/>
              <a:gdLst/>
              <a:ahLst/>
              <a:cxnLst/>
              <a:rect l="0" t="0" r="0" b="0"/>
              <a:pathLst>
                <a:path w="120000" h="120000" extrusionOk="0">
                  <a:moveTo>
                    <a:pt x="0" y="120000"/>
                  </a:moveTo>
                  <a:lnTo>
                    <a:pt x="60425" y="0"/>
                  </a:lnTo>
                  <a:lnTo>
                    <a:pt x="120000" y="120000"/>
                  </a:lnTo>
                </a:path>
              </a:pathLst>
            </a:custGeom>
            <a:noFill/>
            <a:ln w="2857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endParaRPr sz="2800" b="1">
                <a:solidFill>
                  <a:schemeClr val="dk1"/>
                </a:solidFill>
                <a:latin typeface="Corbel" panose="020B0503020204020204" pitchFamily="34" charset="0"/>
                <a:ea typeface="Arial"/>
                <a:cs typeface="Arial"/>
                <a:sym typeface="Arial"/>
              </a:endParaRPr>
            </a:p>
          </p:txBody>
        </p:sp>
        <p:sp>
          <p:nvSpPr>
            <p:cNvPr id="328" name="Shape 328"/>
            <p:cNvSpPr/>
            <p:nvPr/>
          </p:nvSpPr>
          <p:spPr>
            <a:xfrm>
              <a:off x="3711005" y="4033434"/>
              <a:ext cx="1033467" cy="360047"/>
            </a:xfrm>
            <a:prstGeom prst="rect">
              <a:avLst/>
            </a:prstGeom>
            <a:noFill/>
            <a:ln>
              <a:noFill/>
            </a:ln>
          </p:spPr>
          <p:txBody>
            <a:bodyPr spcFirstLastPara="1" wrap="square" lIns="0" tIns="0" rIns="0" bIns="0" anchor="t" anchorCtr="0">
              <a:noAutofit/>
            </a:bodyPr>
            <a:lstStyle/>
            <a:p>
              <a:r>
                <a:rPr lang="en-GB" sz="2000" b="1" dirty="0">
                  <a:solidFill>
                    <a:schemeClr val="dk1"/>
                  </a:solidFill>
                  <a:latin typeface="Corbel" panose="020B0503020204020204" pitchFamily="34" charset="0"/>
                  <a:ea typeface="Arial"/>
                  <a:cs typeface="Arial"/>
                  <a:sym typeface="Arial"/>
                </a:rPr>
                <a:t>Actor 1</a:t>
              </a:r>
              <a:endParaRPr sz="2800" dirty="0">
                <a:solidFill>
                  <a:schemeClr val="dk1"/>
                </a:solidFill>
                <a:latin typeface="Corbel" panose="020B0503020204020204" pitchFamily="34" charset="0"/>
                <a:ea typeface="Arial"/>
                <a:cs typeface="Arial"/>
                <a:sym typeface="Arial"/>
              </a:endParaRPr>
            </a:p>
          </p:txBody>
        </p:sp>
        <p:grpSp>
          <p:nvGrpSpPr>
            <p:cNvPr id="329" name="Shape 329"/>
            <p:cNvGrpSpPr/>
            <p:nvPr/>
          </p:nvGrpSpPr>
          <p:grpSpPr>
            <a:xfrm>
              <a:off x="8099313" y="3657561"/>
              <a:ext cx="423630" cy="396172"/>
              <a:chOff x="2390" y="2329"/>
              <a:chExt cx="141" cy="179"/>
            </a:xfrm>
          </p:grpSpPr>
          <p:sp>
            <p:nvSpPr>
              <p:cNvPr id="330" name="Shape 330"/>
              <p:cNvSpPr/>
              <p:nvPr/>
            </p:nvSpPr>
            <p:spPr>
              <a:xfrm>
                <a:off x="2428" y="2329"/>
                <a:ext cx="65" cy="59"/>
              </a:xfrm>
              <a:prstGeom prst="ellipse">
                <a:avLst/>
              </a:prstGeom>
              <a:noFill/>
              <a:ln w="28575" cap="rnd" cmpd="sng">
                <a:solidFill>
                  <a:schemeClr val="dk1"/>
                </a:solidFill>
                <a:prstDash val="solid"/>
                <a:round/>
                <a:headEnd type="none" w="sm" len="sm"/>
                <a:tailEnd type="none" w="sm" len="sm"/>
              </a:ln>
            </p:spPr>
            <p:txBody>
              <a:bodyPr spcFirstLastPara="1" wrap="square" lIns="91425" tIns="45700" rIns="91425" bIns="45700" anchor="t" anchorCtr="0">
                <a:noAutofit/>
              </a:bodyPr>
              <a:lstStyle/>
              <a:p>
                <a:endParaRPr sz="2800" b="1">
                  <a:solidFill>
                    <a:schemeClr val="dk1"/>
                  </a:solidFill>
                  <a:latin typeface="Corbel" panose="020B0503020204020204" pitchFamily="34" charset="0"/>
                  <a:ea typeface="Arial"/>
                  <a:cs typeface="Arial"/>
                  <a:sym typeface="Arial"/>
                </a:endParaRPr>
              </a:p>
            </p:txBody>
          </p:sp>
          <p:cxnSp>
            <p:nvCxnSpPr>
              <p:cNvPr id="331" name="Shape 331"/>
              <p:cNvCxnSpPr/>
              <p:nvPr/>
            </p:nvCxnSpPr>
            <p:spPr>
              <a:xfrm>
                <a:off x="2461" y="2388"/>
                <a:ext cx="1" cy="55"/>
              </a:xfrm>
              <a:prstGeom prst="straightConnector1">
                <a:avLst/>
              </a:prstGeom>
              <a:noFill/>
              <a:ln w="28575" cap="flat" cmpd="sng">
                <a:solidFill>
                  <a:schemeClr val="dk1"/>
                </a:solidFill>
                <a:prstDash val="solid"/>
                <a:round/>
                <a:headEnd type="none" w="sm" len="sm"/>
                <a:tailEnd type="none" w="sm" len="sm"/>
              </a:ln>
            </p:spPr>
          </p:cxnSp>
          <p:cxnSp>
            <p:nvCxnSpPr>
              <p:cNvPr id="332" name="Shape 332"/>
              <p:cNvCxnSpPr/>
              <p:nvPr/>
            </p:nvCxnSpPr>
            <p:spPr>
              <a:xfrm>
                <a:off x="2410" y="2404"/>
                <a:ext cx="102" cy="1"/>
              </a:xfrm>
              <a:prstGeom prst="straightConnector1">
                <a:avLst/>
              </a:prstGeom>
              <a:noFill/>
              <a:ln w="28575" cap="flat" cmpd="sng">
                <a:solidFill>
                  <a:schemeClr val="dk1"/>
                </a:solidFill>
                <a:prstDash val="solid"/>
                <a:round/>
                <a:headEnd type="none" w="sm" len="sm"/>
                <a:tailEnd type="none" w="sm" len="sm"/>
              </a:ln>
            </p:spPr>
          </p:cxnSp>
          <p:sp>
            <p:nvSpPr>
              <p:cNvPr id="333" name="Shape 333"/>
              <p:cNvSpPr/>
              <p:nvPr/>
            </p:nvSpPr>
            <p:spPr>
              <a:xfrm>
                <a:off x="2390" y="2443"/>
                <a:ext cx="141" cy="65"/>
              </a:xfrm>
              <a:custGeom>
                <a:avLst/>
                <a:gdLst/>
                <a:ahLst/>
                <a:cxnLst/>
                <a:rect l="0" t="0" r="0" b="0"/>
                <a:pathLst>
                  <a:path w="120000" h="120000" extrusionOk="0">
                    <a:moveTo>
                      <a:pt x="0" y="120000"/>
                    </a:moveTo>
                    <a:lnTo>
                      <a:pt x="60425" y="0"/>
                    </a:lnTo>
                    <a:lnTo>
                      <a:pt x="120000" y="120000"/>
                    </a:lnTo>
                  </a:path>
                </a:pathLst>
              </a:custGeom>
              <a:noFill/>
              <a:ln w="2857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endParaRPr sz="2800" b="1">
                  <a:solidFill>
                    <a:schemeClr val="dk1"/>
                  </a:solidFill>
                  <a:latin typeface="Corbel" panose="020B0503020204020204" pitchFamily="34" charset="0"/>
                  <a:ea typeface="Arial"/>
                  <a:cs typeface="Arial"/>
                  <a:sym typeface="Arial"/>
                </a:endParaRPr>
              </a:p>
            </p:txBody>
          </p:sp>
        </p:grpSp>
        <p:sp>
          <p:nvSpPr>
            <p:cNvPr id="334" name="Shape 334"/>
            <p:cNvSpPr/>
            <p:nvPr/>
          </p:nvSpPr>
          <p:spPr>
            <a:xfrm>
              <a:off x="8211759" y="3657561"/>
              <a:ext cx="196124" cy="131404"/>
            </a:xfrm>
            <a:prstGeom prst="ellipse">
              <a:avLst/>
            </a:prstGeom>
            <a:noFill/>
            <a:ln w="28575" cap="rnd" cmpd="sng">
              <a:solidFill>
                <a:schemeClr val="dk1"/>
              </a:solidFill>
              <a:prstDash val="solid"/>
              <a:round/>
              <a:headEnd type="none" w="sm" len="sm"/>
              <a:tailEnd type="none" w="sm" len="sm"/>
            </a:ln>
          </p:spPr>
          <p:txBody>
            <a:bodyPr spcFirstLastPara="1" wrap="square" lIns="91425" tIns="45700" rIns="91425" bIns="45700" anchor="t" anchorCtr="0">
              <a:noAutofit/>
            </a:bodyPr>
            <a:lstStyle/>
            <a:p>
              <a:endParaRPr sz="2800" b="1">
                <a:solidFill>
                  <a:schemeClr val="dk1"/>
                </a:solidFill>
                <a:latin typeface="Corbel" panose="020B0503020204020204" pitchFamily="34" charset="0"/>
                <a:ea typeface="Arial"/>
                <a:cs typeface="Arial"/>
                <a:sym typeface="Arial"/>
              </a:endParaRPr>
            </a:p>
          </p:txBody>
        </p:sp>
        <p:cxnSp>
          <p:nvCxnSpPr>
            <p:cNvPr id="335" name="Shape 335"/>
            <p:cNvCxnSpPr/>
            <p:nvPr/>
          </p:nvCxnSpPr>
          <p:spPr>
            <a:xfrm>
              <a:off x="8311129" y="3788965"/>
              <a:ext cx="2614" cy="121597"/>
            </a:xfrm>
            <a:prstGeom prst="straightConnector1">
              <a:avLst/>
            </a:prstGeom>
            <a:noFill/>
            <a:ln w="28575" cap="flat" cmpd="sng">
              <a:solidFill>
                <a:schemeClr val="dk1"/>
              </a:solidFill>
              <a:prstDash val="solid"/>
              <a:round/>
              <a:headEnd type="none" w="sm" len="sm"/>
              <a:tailEnd type="none" w="sm" len="sm"/>
            </a:ln>
          </p:spPr>
        </p:cxnSp>
        <p:cxnSp>
          <p:nvCxnSpPr>
            <p:cNvPr id="336" name="Shape 336"/>
            <p:cNvCxnSpPr/>
            <p:nvPr/>
          </p:nvCxnSpPr>
          <p:spPr>
            <a:xfrm>
              <a:off x="8159459" y="3824268"/>
              <a:ext cx="305954" cy="1961"/>
            </a:xfrm>
            <a:prstGeom prst="straightConnector1">
              <a:avLst/>
            </a:prstGeom>
            <a:noFill/>
            <a:ln w="28575" cap="flat" cmpd="sng">
              <a:solidFill>
                <a:schemeClr val="dk1"/>
              </a:solidFill>
              <a:prstDash val="solid"/>
              <a:round/>
              <a:headEnd type="none" w="sm" len="sm"/>
              <a:tailEnd type="none" w="sm" len="sm"/>
            </a:ln>
          </p:spPr>
        </p:cxnSp>
        <p:sp>
          <p:nvSpPr>
            <p:cNvPr id="337" name="Shape 337"/>
            <p:cNvSpPr/>
            <p:nvPr/>
          </p:nvSpPr>
          <p:spPr>
            <a:xfrm>
              <a:off x="8099313" y="3910562"/>
              <a:ext cx="423630" cy="143170"/>
            </a:xfrm>
            <a:custGeom>
              <a:avLst/>
              <a:gdLst/>
              <a:ahLst/>
              <a:cxnLst/>
              <a:rect l="0" t="0" r="0" b="0"/>
              <a:pathLst>
                <a:path w="120000" h="120000" extrusionOk="0">
                  <a:moveTo>
                    <a:pt x="0" y="120000"/>
                  </a:moveTo>
                  <a:lnTo>
                    <a:pt x="60425" y="0"/>
                  </a:lnTo>
                  <a:lnTo>
                    <a:pt x="120000" y="120000"/>
                  </a:lnTo>
                </a:path>
              </a:pathLst>
            </a:custGeom>
            <a:noFill/>
            <a:ln w="2857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endParaRPr sz="2800" b="1">
                <a:solidFill>
                  <a:schemeClr val="dk1"/>
                </a:solidFill>
                <a:latin typeface="Corbel" panose="020B0503020204020204" pitchFamily="34" charset="0"/>
                <a:ea typeface="Arial"/>
                <a:cs typeface="Arial"/>
                <a:sym typeface="Arial"/>
              </a:endParaRPr>
            </a:p>
          </p:txBody>
        </p:sp>
        <p:sp>
          <p:nvSpPr>
            <p:cNvPr id="338" name="Shape 338"/>
            <p:cNvSpPr/>
            <p:nvPr/>
          </p:nvSpPr>
          <p:spPr>
            <a:xfrm>
              <a:off x="8211759" y="3657561"/>
              <a:ext cx="196124" cy="131404"/>
            </a:xfrm>
            <a:prstGeom prst="ellipse">
              <a:avLst/>
            </a:prstGeom>
            <a:noFill/>
            <a:ln w="28575" cap="rnd" cmpd="sng">
              <a:solidFill>
                <a:schemeClr val="dk1"/>
              </a:solidFill>
              <a:prstDash val="solid"/>
              <a:round/>
              <a:headEnd type="none" w="sm" len="sm"/>
              <a:tailEnd type="none" w="sm" len="sm"/>
            </a:ln>
          </p:spPr>
          <p:txBody>
            <a:bodyPr spcFirstLastPara="1" wrap="square" lIns="91425" tIns="45700" rIns="91425" bIns="45700" anchor="t" anchorCtr="0">
              <a:noAutofit/>
            </a:bodyPr>
            <a:lstStyle/>
            <a:p>
              <a:endParaRPr sz="2800" b="1">
                <a:solidFill>
                  <a:schemeClr val="dk1"/>
                </a:solidFill>
                <a:latin typeface="Corbel" panose="020B0503020204020204" pitchFamily="34" charset="0"/>
                <a:ea typeface="Arial"/>
                <a:cs typeface="Arial"/>
                <a:sym typeface="Arial"/>
              </a:endParaRPr>
            </a:p>
          </p:txBody>
        </p:sp>
        <p:cxnSp>
          <p:nvCxnSpPr>
            <p:cNvPr id="339" name="Shape 339"/>
            <p:cNvCxnSpPr/>
            <p:nvPr/>
          </p:nvCxnSpPr>
          <p:spPr>
            <a:xfrm>
              <a:off x="8311129" y="3788965"/>
              <a:ext cx="2614" cy="121597"/>
            </a:xfrm>
            <a:prstGeom prst="straightConnector1">
              <a:avLst/>
            </a:prstGeom>
            <a:noFill/>
            <a:ln w="28575" cap="flat" cmpd="sng">
              <a:solidFill>
                <a:schemeClr val="dk1"/>
              </a:solidFill>
              <a:prstDash val="solid"/>
              <a:round/>
              <a:headEnd type="none" w="sm" len="sm"/>
              <a:tailEnd type="none" w="sm" len="sm"/>
            </a:ln>
          </p:spPr>
        </p:cxnSp>
        <p:sp>
          <p:nvSpPr>
            <p:cNvPr id="341" name="Shape 341"/>
            <p:cNvSpPr/>
            <p:nvPr/>
          </p:nvSpPr>
          <p:spPr>
            <a:xfrm>
              <a:off x="8099313" y="3910562"/>
              <a:ext cx="423630" cy="143170"/>
            </a:xfrm>
            <a:custGeom>
              <a:avLst/>
              <a:gdLst/>
              <a:ahLst/>
              <a:cxnLst/>
              <a:rect l="0" t="0" r="0" b="0"/>
              <a:pathLst>
                <a:path w="120000" h="120000" extrusionOk="0">
                  <a:moveTo>
                    <a:pt x="0" y="120000"/>
                  </a:moveTo>
                  <a:lnTo>
                    <a:pt x="60425" y="0"/>
                  </a:lnTo>
                  <a:lnTo>
                    <a:pt x="120000" y="120000"/>
                  </a:lnTo>
                </a:path>
              </a:pathLst>
            </a:custGeom>
            <a:noFill/>
            <a:ln w="2857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endParaRPr sz="2800" b="1">
                <a:solidFill>
                  <a:schemeClr val="dk1"/>
                </a:solidFill>
                <a:latin typeface="Corbel" panose="020B0503020204020204" pitchFamily="34" charset="0"/>
                <a:ea typeface="Arial"/>
                <a:cs typeface="Arial"/>
                <a:sym typeface="Arial"/>
              </a:endParaRPr>
            </a:p>
          </p:txBody>
        </p:sp>
        <p:sp>
          <p:nvSpPr>
            <p:cNvPr id="356" name="Shape 356"/>
            <p:cNvSpPr/>
            <p:nvPr/>
          </p:nvSpPr>
          <p:spPr>
            <a:xfrm>
              <a:off x="7897616" y="5187701"/>
              <a:ext cx="1033467" cy="360047"/>
            </a:xfrm>
            <a:prstGeom prst="rect">
              <a:avLst/>
            </a:prstGeom>
            <a:noFill/>
            <a:ln>
              <a:noFill/>
            </a:ln>
          </p:spPr>
          <p:txBody>
            <a:bodyPr spcFirstLastPara="1" wrap="square" lIns="0" tIns="0" rIns="0" bIns="0" anchor="t" anchorCtr="0">
              <a:noAutofit/>
            </a:bodyPr>
            <a:lstStyle/>
            <a:p>
              <a:r>
                <a:rPr lang="en-GB" sz="2000" b="1" dirty="0">
                  <a:solidFill>
                    <a:schemeClr val="dk1"/>
                  </a:solidFill>
                  <a:latin typeface="Corbel" panose="020B0503020204020204" pitchFamily="34" charset="0"/>
                  <a:ea typeface="Arial"/>
                  <a:cs typeface="Arial"/>
                  <a:sym typeface="Arial"/>
                </a:rPr>
                <a:t>Actor 3</a:t>
              </a:r>
              <a:endParaRPr sz="2800" dirty="0">
                <a:solidFill>
                  <a:schemeClr val="dk1"/>
                </a:solidFill>
                <a:latin typeface="Corbel" panose="020B0503020204020204" pitchFamily="34" charset="0"/>
                <a:ea typeface="Arial"/>
                <a:cs typeface="Arial"/>
                <a:sym typeface="Arial"/>
              </a:endParaRPr>
            </a:p>
          </p:txBody>
        </p:sp>
        <p:sp>
          <p:nvSpPr>
            <p:cNvPr id="357" name="Shape 357"/>
            <p:cNvSpPr/>
            <p:nvPr/>
          </p:nvSpPr>
          <p:spPr>
            <a:xfrm>
              <a:off x="7936512" y="4219721"/>
              <a:ext cx="1033467" cy="360047"/>
            </a:xfrm>
            <a:prstGeom prst="rect">
              <a:avLst/>
            </a:prstGeom>
            <a:noFill/>
            <a:ln>
              <a:noFill/>
            </a:ln>
          </p:spPr>
          <p:txBody>
            <a:bodyPr spcFirstLastPara="1" wrap="square" lIns="0" tIns="0" rIns="0" bIns="0" anchor="t" anchorCtr="0">
              <a:noAutofit/>
            </a:bodyPr>
            <a:lstStyle/>
            <a:p>
              <a:r>
                <a:rPr lang="en-GB" sz="2000" b="1" dirty="0">
                  <a:solidFill>
                    <a:schemeClr val="dk1"/>
                  </a:solidFill>
                  <a:latin typeface="Corbel" panose="020B0503020204020204" pitchFamily="34" charset="0"/>
                  <a:ea typeface="Arial"/>
                  <a:cs typeface="Arial"/>
                  <a:sym typeface="Arial"/>
                </a:rPr>
                <a:t>Actor 2</a:t>
              </a:r>
              <a:endParaRPr sz="2800" dirty="0">
                <a:solidFill>
                  <a:schemeClr val="dk1"/>
                </a:solidFill>
                <a:latin typeface="Corbel" panose="020B0503020204020204" pitchFamily="34" charset="0"/>
                <a:ea typeface="Arial"/>
                <a:cs typeface="Arial"/>
                <a:sym typeface="Arial"/>
              </a:endParaRPr>
            </a:p>
          </p:txBody>
        </p:sp>
        <p:cxnSp>
          <p:nvCxnSpPr>
            <p:cNvPr id="358" name="Shape 358"/>
            <p:cNvCxnSpPr/>
            <p:nvPr/>
          </p:nvCxnSpPr>
          <p:spPr>
            <a:xfrm flipV="1">
              <a:off x="4392891" y="3800731"/>
              <a:ext cx="710852" cy="2941"/>
            </a:xfrm>
            <a:prstGeom prst="straightConnector1">
              <a:avLst/>
            </a:prstGeom>
            <a:noFill/>
            <a:ln w="38100" cap="flat" cmpd="sng">
              <a:solidFill>
                <a:schemeClr val="dk1"/>
              </a:solidFill>
              <a:prstDash val="solid"/>
              <a:round/>
              <a:headEnd type="none" w="sm" len="sm"/>
              <a:tailEnd type="none" w="sm" len="sm"/>
            </a:ln>
          </p:spPr>
        </p:cxnSp>
        <p:cxnSp>
          <p:nvCxnSpPr>
            <p:cNvPr id="359" name="Shape 359"/>
            <p:cNvCxnSpPr/>
            <p:nvPr/>
          </p:nvCxnSpPr>
          <p:spPr>
            <a:xfrm>
              <a:off x="6735502" y="3894871"/>
              <a:ext cx="1267855" cy="10019"/>
            </a:xfrm>
            <a:prstGeom prst="straightConnector1">
              <a:avLst/>
            </a:prstGeom>
            <a:noFill/>
            <a:ln w="38100" cap="flat" cmpd="sng">
              <a:solidFill>
                <a:schemeClr val="dk1"/>
              </a:solidFill>
              <a:prstDash val="solid"/>
              <a:round/>
              <a:headEnd type="none" w="sm" len="sm"/>
              <a:tailEnd type="none" w="sm" len="sm"/>
            </a:ln>
          </p:spPr>
        </p:cxnSp>
        <p:cxnSp>
          <p:nvCxnSpPr>
            <p:cNvPr id="360" name="Shape 360"/>
            <p:cNvCxnSpPr/>
            <p:nvPr/>
          </p:nvCxnSpPr>
          <p:spPr>
            <a:xfrm flipV="1">
              <a:off x="6861022" y="4938166"/>
              <a:ext cx="1142335" cy="274663"/>
            </a:xfrm>
            <a:prstGeom prst="straightConnector1">
              <a:avLst/>
            </a:prstGeom>
            <a:noFill/>
            <a:ln w="38100" cap="flat" cmpd="sng">
              <a:solidFill>
                <a:schemeClr val="dk1"/>
              </a:solidFill>
              <a:prstDash val="solid"/>
              <a:round/>
              <a:headEnd type="none" w="sm" len="sm"/>
              <a:tailEnd type="none" w="sm" len="sm"/>
            </a:ln>
          </p:spPr>
        </p:cxnSp>
        <p:cxnSp>
          <p:nvCxnSpPr>
            <p:cNvPr id="361" name="Shape 361"/>
            <p:cNvCxnSpPr/>
            <p:nvPr/>
          </p:nvCxnSpPr>
          <p:spPr>
            <a:xfrm flipV="1">
              <a:off x="6735502" y="4075305"/>
              <a:ext cx="1267855" cy="478545"/>
            </a:xfrm>
            <a:prstGeom prst="straightConnector1">
              <a:avLst/>
            </a:prstGeom>
            <a:noFill/>
            <a:ln w="38100" cap="flat" cmpd="sng">
              <a:solidFill>
                <a:schemeClr val="dk1"/>
              </a:solidFill>
              <a:prstDash val="solid"/>
              <a:round/>
              <a:headEnd type="none" w="sm" len="sm"/>
              <a:tailEnd type="none" w="sm" len="sm"/>
            </a:ln>
          </p:spPr>
        </p:cxnSp>
        <p:sp>
          <p:nvSpPr>
            <p:cNvPr id="2" name="Rectangle 1"/>
            <p:cNvSpPr/>
            <p:nvPr/>
          </p:nvSpPr>
          <p:spPr>
            <a:xfrm>
              <a:off x="8089055" y="4729438"/>
              <a:ext cx="441532" cy="417456"/>
            </a:xfrm>
            <a:prstGeom prst="rect">
              <a:avLst/>
            </a:prstGeom>
            <a:solidFill>
              <a:schemeClr val="bg1"/>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420231744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lide Number Placeholder 3"/>
          <p:cNvSpPr>
            <a:spLocks noGrp="1"/>
          </p:cNvSpPr>
          <p:nvPr>
            <p:ph type="sldNum" sz="quarter" idx="10"/>
          </p:nvPr>
        </p:nvSpPr>
        <p:spPr/>
        <p:txBody>
          <a:bodyPr/>
          <a:lstStyle/>
          <a:p>
            <a:endParaRPr lang="en-GB" altLang="en-US"/>
          </a:p>
          <a:p>
            <a:fld id="{2E954C3C-E3C6-4B2E-BC10-B9EFECC2A224}" type="slidenum">
              <a:rPr lang="en-GB" altLang="en-US">
                <a:solidFill>
                  <a:srgbClr val="0000CC"/>
                </a:solidFill>
              </a:rPr>
              <a:pPr/>
              <a:t>51</a:t>
            </a:fld>
            <a:endParaRPr lang="en-GB" altLang="en-US">
              <a:solidFill>
                <a:srgbClr val="0000CC"/>
              </a:solidFill>
            </a:endParaRPr>
          </a:p>
        </p:txBody>
      </p:sp>
      <p:sp>
        <p:nvSpPr>
          <p:cNvPr id="36" name="Footer Placeholder 4"/>
          <p:cNvSpPr>
            <a:spLocks noGrp="1"/>
          </p:cNvSpPr>
          <p:nvPr>
            <p:ph type="ftr" sz="quarter" idx="11"/>
          </p:nvPr>
        </p:nvSpPr>
        <p:spPr/>
        <p:txBody>
          <a:bodyPr/>
          <a:lstStyle/>
          <a:p>
            <a:endParaRPr lang="en-GB" altLang="en-US"/>
          </a:p>
          <a:p>
            <a:r>
              <a:rPr lang="en-GB" altLang="en-US"/>
              <a:t>© 2010 Bennett, McRobb and Farmer</a:t>
            </a:r>
          </a:p>
        </p:txBody>
      </p:sp>
      <p:sp>
        <p:nvSpPr>
          <p:cNvPr id="126978" name="Rectangle 2"/>
          <p:cNvSpPr>
            <a:spLocks noGrp="1" noChangeArrowheads="1"/>
          </p:cNvSpPr>
          <p:nvPr>
            <p:ph type="title"/>
          </p:nvPr>
        </p:nvSpPr>
        <p:spPr/>
        <p:txBody>
          <a:bodyPr/>
          <a:lstStyle/>
          <a:p>
            <a:r>
              <a:rPr lang="en-GB" altLang="en-US"/>
              <a:t>Notation of Use Case Diagrams</a:t>
            </a:r>
          </a:p>
        </p:txBody>
      </p:sp>
      <p:grpSp>
        <p:nvGrpSpPr>
          <p:cNvPr id="127036" name="Group 60"/>
          <p:cNvGrpSpPr>
            <a:grpSpLocks/>
          </p:cNvGrpSpPr>
          <p:nvPr/>
        </p:nvGrpSpPr>
        <p:grpSpPr bwMode="auto">
          <a:xfrm>
            <a:off x="684213" y="2043113"/>
            <a:ext cx="7745412" cy="3889375"/>
            <a:chOff x="431" y="1287"/>
            <a:chExt cx="4879" cy="2450"/>
          </a:xfrm>
        </p:grpSpPr>
        <p:sp>
          <p:nvSpPr>
            <p:cNvPr id="127004" name="Rectangle 28"/>
            <p:cNvSpPr>
              <a:spLocks noChangeAspect="1" noChangeArrowheads="1"/>
            </p:cNvSpPr>
            <p:nvPr/>
          </p:nvSpPr>
          <p:spPr bwMode="auto">
            <a:xfrm>
              <a:off x="2347" y="1747"/>
              <a:ext cx="2855" cy="1306"/>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27005" name="Rectangle 29"/>
            <p:cNvSpPr>
              <a:spLocks noChangeAspect="1" noChangeArrowheads="1"/>
            </p:cNvSpPr>
            <p:nvPr/>
          </p:nvSpPr>
          <p:spPr bwMode="auto">
            <a:xfrm>
              <a:off x="431" y="2911"/>
              <a:ext cx="820"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27006" name="Rectangle 30"/>
            <p:cNvSpPr>
              <a:spLocks noChangeAspect="1" noChangeArrowheads="1"/>
            </p:cNvSpPr>
            <p:nvPr/>
          </p:nvSpPr>
          <p:spPr bwMode="auto">
            <a:xfrm>
              <a:off x="451" y="2915"/>
              <a:ext cx="92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spcBef>
                  <a:spcPct val="50000"/>
                </a:spcBef>
              </a:pPr>
              <a:r>
                <a:rPr lang="en-GB" altLang="en-US" sz="2000">
                  <a:solidFill>
                    <a:srgbClr val="000000"/>
                  </a:solidFill>
                </a:rPr>
                <a:t>Staff Contact</a:t>
              </a:r>
              <a:endParaRPr lang="en-GB" altLang="en-US" sz="2000">
                <a:latin typeface="Arial Unicode MS" panose="020B0604020202020204" pitchFamily="34" charset="-128"/>
              </a:endParaRPr>
            </a:p>
          </p:txBody>
        </p:sp>
        <p:sp>
          <p:nvSpPr>
            <p:cNvPr id="127007" name="Rectangle 31"/>
            <p:cNvSpPr>
              <a:spLocks noChangeAspect="1" noChangeArrowheads="1"/>
            </p:cNvSpPr>
            <p:nvPr/>
          </p:nvSpPr>
          <p:spPr bwMode="auto">
            <a:xfrm>
              <a:off x="1239" y="2915"/>
              <a:ext cx="3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spcBef>
                  <a:spcPct val="50000"/>
                </a:spcBef>
              </a:pPr>
              <a:r>
                <a:rPr lang="en-GB" altLang="en-US" sz="1600">
                  <a:solidFill>
                    <a:srgbClr val="000000"/>
                  </a:solidFill>
                </a:rPr>
                <a:t> </a:t>
              </a:r>
              <a:endParaRPr lang="en-GB" altLang="en-US" sz="1600">
                <a:latin typeface="Arial Unicode MS" panose="020B0604020202020204" pitchFamily="34" charset="-128"/>
              </a:endParaRPr>
            </a:p>
          </p:txBody>
        </p:sp>
        <p:sp>
          <p:nvSpPr>
            <p:cNvPr id="127008" name="Oval 32"/>
            <p:cNvSpPr>
              <a:spLocks noChangeAspect="1" noChangeArrowheads="1"/>
            </p:cNvSpPr>
            <p:nvPr/>
          </p:nvSpPr>
          <p:spPr bwMode="auto">
            <a:xfrm>
              <a:off x="2964" y="1901"/>
              <a:ext cx="1698" cy="922"/>
            </a:xfrm>
            <a:prstGeom prst="ellipse">
              <a:avLst/>
            </a:pr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27009" name="Rectangle 33"/>
            <p:cNvSpPr>
              <a:spLocks noChangeAspect="1" noChangeArrowheads="1"/>
            </p:cNvSpPr>
            <p:nvPr/>
          </p:nvSpPr>
          <p:spPr bwMode="auto">
            <a:xfrm>
              <a:off x="3320" y="2199"/>
              <a:ext cx="984"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27010" name="Rectangle 34"/>
            <p:cNvSpPr>
              <a:spLocks noChangeAspect="1" noChangeArrowheads="1"/>
            </p:cNvSpPr>
            <p:nvPr/>
          </p:nvSpPr>
          <p:spPr bwMode="auto">
            <a:xfrm>
              <a:off x="3234" y="2203"/>
              <a:ext cx="111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spcBef>
                  <a:spcPct val="50000"/>
                </a:spcBef>
              </a:pPr>
              <a:r>
                <a:rPr lang="en-GB" altLang="en-US" sz="2000">
                  <a:solidFill>
                    <a:srgbClr val="000000"/>
                  </a:solidFill>
                </a:rPr>
                <a:t>Change a client</a:t>
              </a:r>
              <a:endParaRPr lang="en-GB" altLang="en-US" sz="2000">
                <a:latin typeface="Arial Unicode MS" panose="020B0604020202020204" pitchFamily="34" charset="-128"/>
              </a:endParaRPr>
            </a:p>
          </p:txBody>
        </p:sp>
        <p:sp>
          <p:nvSpPr>
            <p:cNvPr id="127011" name="Rectangle 35"/>
            <p:cNvSpPr>
              <a:spLocks noChangeAspect="1" noChangeArrowheads="1"/>
            </p:cNvSpPr>
            <p:nvPr/>
          </p:nvSpPr>
          <p:spPr bwMode="auto">
            <a:xfrm>
              <a:off x="4232" y="2203"/>
              <a:ext cx="3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spcBef>
                  <a:spcPct val="50000"/>
                </a:spcBef>
              </a:pPr>
              <a:r>
                <a:rPr lang="en-GB" altLang="en-US" sz="1600">
                  <a:solidFill>
                    <a:srgbClr val="000000"/>
                  </a:solidFill>
                </a:rPr>
                <a:t> </a:t>
              </a:r>
              <a:endParaRPr lang="en-GB" altLang="en-US" sz="1600">
                <a:latin typeface="Arial Unicode MS" panose="020B0604020202020204" pitchFamily="34" charset="-128"/>
              </a:endParaRPr>
            </a:p>
          </p:txBody>
        </p:sp>
        <p:sp>
          <p:nvSpPr>
            <p:cNvPr id="127012" name="Rectangle 36"/>
            <p:cNvSpPr>
              <a:spLocks noChangeAspect="1" noChangeArrowheads="1"/>
            </p:cNvSpPr>
            <p:nvPr/>
          </p:nvSpPr>
          <p:spPr bwMode="auto">
            <a:xfrm>
              <a:off x="3546" y="2353"/>
              <a:ext cx="532"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27013" name="Rectangle 37"/>
            <p:cNvSpPr>
              <a:spLocks noChangeAspect="1" noChangeArrowheads="1"/>
            </p:cNvSpPr>
            <p:nvPr/>
          </p:nvSpPr>
          <p:spPr bwMode="auto">
            <a:xfrm>
              <a:off x="3523" y="2384"/>
              <a:ext cx="51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spcBef>
                  <a:spcPct val="50000"/>
                </a:spcBef>
              </a:pPr>
              <a:r>
                <a:rPr lang="en-GB" altLang="en-US" sz="2000">
                  <a:solidFill>
                    <a:srgbClr val="000000"/>
                  </a:solidFill>
                </a:rPr>
                <a:t>contact</a:t>
              </a:r>
              <a:endParaRPr lang="en-GB" altLang="en-US" sz="2000">
                <a:latin typeface="Arial Unicode MS" panose="020B0604020202020204" pitchFamily="34" charset="-128"/>
              </a:endParaRPr>
            </a:p>
          </p:txBody>
        </p:sp>
        <p:sp>
          <p:nvSpPr>
            <p:cNvPr id="127014" name="Rectangle 38"/>
            <p:cNvSpPr>
              <a:spLocks noChangeAspect="1" noChangeArrowheads="1"/>
            </p:cNvSpPr>
            <p:nvPr/>
          </p:nvSpPr>
          <p:spPr bwMode="auto">
            <a:xfrm>
              <a:off x="3986" y="2357"/>
              <a:ext cx="3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spcBef>
                  <a:spcPct val="50000"/>
                </a:spcBef>
              </a:pPr>
              <a:r>
                <a:rPr lang="en-GB" altLang="en-US" sz="1600">
                  <a:solidFill>
                    <a:srgbClr val="000000"/>
                  </a:solidFill>
                </a:rPr>
                <a:t> </a:t>
              </a:r>
              <a:endParaRPr lang="en-GB" altLang="en-US" sz="1600">
                <a:latin typeface="Arial Unicode MS" panose="020B0604020202020204" pitchFamily="34" charset="-128"/>
              </a:endParaRPr>
            </a:p>
          </p:txBody>
        </p:sp>
        <p:sp>
          <p:nvSpPr>
            <p:cNvPr id="127015" name="Line 39"/>
            <p:cNvSpPr>
              <a:spLocks noChangeAspect="1" noChangeShapeType="1"/>
            </p:cNvSpPr>
            <p:nvPr/>
          </p:nvSpPr>
          <p:spPr bwMode="auto">
            <a:xfrm>
              <a:off x="1153" y="2361"/>
              <a:ext cx="1811" cy="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7016" name="Rectangle 40"/>
            <p:cNvSpPr>
              <a:spLocks noChangeAspect="1" noChangeArrowheads="1"/>
            </p:cNvSpPr>
            <p:nvPr/>
          </p:nvSpPr>
          <p:spPr bwMode="auto">
            <a:xfrm>
              <a:off x="3278" y="3353"/>
              <a:ext cx="1967"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spcBef>
                  <a:spcPct val="50000"/>
                </a:spcBef>
              </a:pPr>
              <a:r>
                <a:rPr lang="en-GB" altLang="en-US" sz="2000" i="1">
                  <a:solidFill>
                    <a:srgbClr val="000000"/>
                  </a:solidFill>
                  <a:latin typeface="Times New Roman" panose="02020603050405020304" pitchFamily="18" charset="0"/>
                </a:rPr>
                <a:t>System or subsystem boundary</a:t>
              </a:r>
              <a:br>
                <a:rPr lang="en-GB" altLang="en-US" sz="2000" i="1">
                  <a:solidFill>
                    <a:srgbClr val="000000"/>
                  </a:solidFill>
                  <a:latin typeface="Times New Roman" panose="02020603050405020304" pitchFamily="18" charset="0"/>
                </a:rPr>
              </a:br>
              <a:r>
                <a:rPr lang="en-GB" altLang="en-US" sz="2000" i="1">
                  <a:solidFill>
                    <a:srgbClr val="000000"/>
                  </a:solidFill>
                  <a:latin typeface="Times New Roman" panose="02020603050405020304" pitchFamily="18" charset="0"/>
                </a:rPr>
                <a:t>(Subject)</a:t>
              </a:r>
              <a:endParaRPr lang="en-GB" altLang="en-US" sz="2000">
                <a:latin typeface="Arial Unicode MS" panose="020B0604020202020204" pitchFamily="34" charset="-128"/>
              </a:endParaRPr>
            </a:p>
          </p:txBody>
        </p:sp>
        <p:sp>
          <p:nvSpPr>
            <p:cNvPr id="127017" name="Rectangle 41"/>
            <p:cNvSpPr>
              <a:spLocks noChangeAspect="1" noChangeArrowheads="1"/>
            </p:cNvSpPr>
            <p:nvPr/>
          </p:nvSpPr>
          <p:spPr bwMode="auto">
            <a:xfrm>
              <a:off x="5278" y="3353"/>
              <a:ext cx="3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spcBef>
                  <a:spcPct val="50000"/>
                </a:spcBef>
              </a:pPr>
              <a:r>
                <a:rPr lang="en-GB" altLang="en-US" sz="1600" i="1">
                  <a:solidFill>
                    <a:srgbClr val="000000"/>
                  </a:solidFill>
                  <a:latin typeface="Times New Roman" panose="02020603050405020304" pitchFamily="18" charset="0"/>
                </a:rPr>
                <a:t> </a:t>
              </a:r>
              <a:endParaRPr lang="en-GB" altLang="en-US" sz="1600">
                <a:latin typeface="Arial Unicode MS" panose="020B0604020202020204" pitchFamily="34" charset="-128"/>
              </a:endParaRPr>
            </a:p>
          </p:txBody>
        </p:sp>
        <p:sp>
          <p:nvSpPr>
            <p:cNvPr id="127018" name="Rectangle 42"/>
            <p:cNvSpPr>
              <a:spLocks noChangeAspect="1" noChangeArrowheads="1"/>
            </p:cNvSpPr>
            <p:nvPr/>
          </p:nvSpPr>
          <p:spPr bwMode="auto">
            <a:xfrm>
              <a:off x="1568" y="3411"/>
              <a:ext cx="35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spcBef>
                  <a:spcPct val="50000"/>
                </a:spcBef>
              </a:pPr>
              <a:r>
                <a:rPr lang="en-GB" altLang="en-US" sz="2000" i="1">
                  <a:solidFill>
                    <a:srgbClr val="000000"/>
                  </a:solidFill>
                  <a:latin typeface="Times New Roman" panose="02020603050405020304" pitchFamily="18" charset="0"/>
                </a:rPr>
                <a:t>Actor</a:t>
              </a:r>
              <a:endParaRPr lang="en-GB" altLang="en-US" sz="2000">
                <a:latin typeface="Arial Unicode MS" panose="020B0604020202020204" pitchFamily="34" charset="-128"/>
              </a:endParaRPr>
            </a:p>
          </p:txBody>
        </p:sp>
        <p:sp>
          <p:nvSpPr>
            <p:cNvPr id="127019" name="Rectangle 43"/>
            <p:cNvSpPr>
              <a:spLocks noChangeAspect="1" noChangeArrowheads="1"/>
            </p:cNvSpPr>
            <p:nvPr/>
          </p:nvSpPr>
          <p:spPr bwMode="auto">
            <a:xfrm>
              <a:off x="1885" y="3411"/>
              <a:ext cx="3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spcBef>
                  <a:spcPct val="50000"/>
                </a:spcBef>
              </a:pPr>
              <a:r>
                <a:rPr lang="en-GB" altLang="en-US" sz="1600" i="1">
                  <a:solidFill>
                    <a:srgbClr val="000000"/>
                  </a:solidFill>
                  <a:latin typeface="Times New Roman" panose="02020603050405020304" pitchFamily="18" charset="0"/>
                </a:rPr>
                <a:t> </a:t>
              </a:r>
              <a:endParaRPr lang="en-GB" altLang="en-US" sz="1600">
                <a:latin typeface="Arial Unicode MS" panose="020B0604020202020204" pitchFamily="34" charset="-128"/>
              </a:endParaRPr>
            </a:p>
          </p:txBody>
        </p:sp>
        <p:sp>
          <p:nvSpPr>
            <p:cNvPr id="127020" name="Rectangle 44"/>
            <p:cNvSpPr>
              <a:spLocks noChangeAspect="1" noChangeArrowheads="1"/>
            </p:cNvSpPr>
            <p:nvPr/>
          </p:nvSpPr>
          <p:spPr bwMode="auto">
            <a:xfrm>
              <a:off x="4210" y="1287"/>
              <a:ext cx="986"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spcBef>
                  <a:spcPct val="50000"/>
                </a:spcBef>
              </a:pPr>
              <a:r>
                <a:rPr lang="en-GB" altLang="en-US" sz="2000" i="1" dirty="0">
                  <a:solidFill>
                    <a:srgbClr val="000000"/>
                  </a:solidFill>
                  <a:latin typeface="Times New Roman" panose="02020603050405020304" pitchFamily="18" charset="0"/>
                </a:rPr>
                <a:t>Use </a:t>
              </a:r>
              <a:r>
                <a:rPr lang="en-GB" altLang="en-US" sz="2000" i="1" dirty="0" smtClean="0">
                  <a:solidFill>
                    <a:srgbClr val="000000"/>
                  </a:solidFill>
                  <a:latin typeface="Times New Roman" panose="02020603050405020304" pitchFamily="18" charset="0"/>
                </a:rPr>
                <a:t>case (task)</a:t>
              </a:r>
              <a:endParaRPr lang="en-GB" altLang="en-US" sz="2000" dirty="0">
                <a:latin typeface="Arial Unicode MS" panose="020B0604020202020204" pitchFamily="34" charset="-128"/>
              </a:endParaRPr>
            </a:p>
          </p:txBody>
        </p:sp>
        <p:sp>
          <p:nvSpPr>
            <p:cNvPr id="127021" name="Rectangle 45"/>
            <p:cNvSpPr>
              <a:spLocks noChangeAspect="1" noChangeArrowheads="1"/>
            </p:cNvSpPr>
            <p:nvPr/>
          </p:nvSpPr>
          <p:spPr bwMode="auto">
            <a:xfrm>
              <a:off x="4998" y="1323"/>
              <a:ext cx="3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spcBef>
                  <a:spcPct val="50000"/>
                </a:spcBef>
              </a:pPr>
              <a:r>
                <a:rPr lang="en-GB" altLang="en-US" sz="1600" i="1">
                  <a:solidFill>
                    <a:srgbClr val="000000"/>
                  </a:solidFill>
                  <a:latin typeface="Times New Roman" panose="02020603050405020304" pitchFamily="18" charset="0"/>
                </a:rPr>
                <a:t> </a:t>
              </a:r>
              <a:endParaRPr lang="en-GB" altLang="en-US" sz="1600">
                <a:latin typeface="Arial Unicode MS" panose="020B0604020202020204" pitchFamily="34" charset="-128"/>
              </a:endParaRPr>
            </a:p>
          </p:txBody>
        </p:sp>
        <p:sp>
          <p:nvSpPr>
            <p:cNvPr id="127022" name="Rectangle 46"/>
            <p:cNvSpPr>
              <a:spLocks noChangeAspect="1" noChangeArrowheads="1"/>
            </p:cNvSpPr>
            <p:nvPr/>
          </p:nvSpPr>
          <p:spPr bwMode="auto">
            <a:xfrm>
              <a:off x="2423" y="1313"/>
              <a:ext cx="106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spcBef>
                  <a:spcPct val="50000"/>
                </a:spcBef>
              </a:pPr>
              <a:r>
                <a:rPr lang="en-GB" altLang="en-US" sz="2000" i="1">
                  <a:solidFill>
                    <a:srgbClr val="000000"/>
                  </a:solidFill>
                  <a:latin typeface="Times New Roman" panose="02020603050405020304" pitchFamily="18" charset="0"/>
                </a:rPr>
                <a:t>Communication </a:t>
              </a:r>
              <a:endParaRPr lang="en-GB" altLang="en-US" sz="2000">
                <a:latin typeface="Arial Unicode MS" panose="020B0604020202020204" pitchFamily="34" charset="-128"/>
              </a:endParaRPr>
            </a:p>
          </p:txBody>
        </p:sp>
        <p:sp>
          <p:nvSpPr>
            <p:cNvPr id="127023" name="Rectangle 47"/>
            <p:cNvSpPr>
              <a:spLocks noChangeAspect="1" noChangeArrowheads="1"/>
            </p:cNvSpPr>
            <p:nvPr/>
          </p:nvSpPr>
          <p:spPr bwMode="auto">
            <a:xfrm>
              <a:off x="2458" y="1465"/>
              <a:ext cx="72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spcBef>
                  <a:spcPct val="50000"/>
                </a:spcBef>
              </a:pPr>
              <a:r>
                <a:rPr lang="en-GB" altLang="en-US" sz="2000" i="1">
                  <a:solidFill>
                    <a:srgbClr val="000000"/>
                  </a:solidFill>
                  <a:latin typeface="Times New Roman" panose="02020603050405020304" pitchFamily="18" charset="0"/>
                </a:rPr>
                <a:t>association</a:t>
              </a:r>
              <a:endParaRPr lang="en-GB" altLang="en-US" sz="2000">
                <a:latin typeface="Arial Unicode MS" panose="020B0604020202020204" pitchFamily="34" charset="-128"/>
              </a:endParaRPr>
            </a:p>
          </p:txBody>
        </p:sp>
        <p:sp>
          <p:nvSpPr>
            <p:cNvPr id="127024" name="Rectangle 48"/>
            <p:cNvSpPr>
              <a:spLocks noChangeAspect="1" noChangeArrowheads="1"/>
            </p:cNvSpPr>
            <p:nvPr/>
          </p:nvSpPr>
          <p:spPr bwMode="auto">
            <a:xfrm>
              <a:off x="3112" y="1465"/>
              <a:ext cx="3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spcBef>
                  <a:spcPct val="50000"/>
                </a:spcBef>
              </a:pPr>
              <a:r>
                <a:rPr lang="en-GB" altLang="en-US" sz="1600" i="1">
                  <a:solidFill>
                    <a:srgbClr val="000000"/>
                  </a:solidFill>
                  <a:latin typeface="Times New Roman" panose="02020603050405020304" pitchFamily="18" charset="0"/>
                </a:rPr>
                <a:t> </a:t>
              </a:r>
              <a:endParaRPr lang="en-GB" altLang="en-US" sz="1600">
                <a:latin typeface="Arial Unicode MS" panose="020B0604020202020204" pitchFamily="34" charset="-128"/>
              </a:endParaRPr>
            </a:p>
          </p:txBody>
        </p:sp>
        <p:sp>
          <p:nvSpPr>
            <p:cNvPr id="127025" name="Line 49"/>
            <p:cNvSpPr>
              <a:spLocks noChangeAspect="1" noChangeShapeType="1"/>
            </p:cNvSpPr>
            <p:nvPr/>
          </p:nvSpPr>
          <p:spPr bwMode="auto">
            <a:xfrm flipV="1">
              <a:off x="859" y="2165"/>
              <a:ext cx="2" cy="30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7026" name="Line 50"/>
            <p:cNvSpPr>
              <a:spLocks noChangeAspect="1" noChangeShapeType="1"/>
            </p:cNvSpPr>
            <p:nvPr/>
          </p:nvSpPr>
          <p:spPr bwMode="auto">
            <a:xfrm flipV="1">
              <a:off x="611" y="2269"/>
              <a:ext cx="500" cy="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nvGrpSpPr>
            <p:cNvPr id="127027" name="Group 51"/>
            <p:cNvGrpSpPr>
              <a:grpSpLocks noChangeAspect="1"/>
            </p:cNvGrpSpPr>
            <p:nvPr/>
          </p:nvGrpSpPr>
          <p:grpSpPr bwMode="auto">
            <a:xfrm>
              <a:off x="629" y="2473"/>
              <a:ext cx="464" cy="384"/>
              <a:chOff x="1180" y="1802"/>
              <a:chExt cx="232" cy="192"/>
            </a:xfrm>
          </p:grpSpPr>
          <p:sp>
            <p:nvSpPr>
              <p:cNvPr id="127028" name="Line 52"/>
              <p:cNvSpPr>
                <a:spLocks noChangeAspect="1" noChangeShapeType="1"/>
              </p:cNvSpPr>
              <p:nvPr/>
            </p:nvSpPr>
            <p:spPr bwMode="auto">
              <a:xfrm flipV="1">
                <a:off x="1180" y="1802"/>
                <a:ext cx="116" cy="19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7029" name="Line 53"/>
              <p:cNvSpPr>
                <a:spLocks noChangeAspect="1" noChangeShapeType="1"/>
              </p:cNvSpPr>
              <p:nvPr/>
            </p:nvSpPr>
            <p:spPr bwMode="auto">
              <a:xfrm>
                <a:off x="1296" y="1802"/>
                <a:ext cx="116" cy="19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127030" name="Oval 54"/>
            <p:cNvSpPr>
              <a:spLocks noChangeAspect="1" noChangeArrowheads="1"/>
            </p:cNvSpPr>
            <p:nvPr/>
          </p:nvSpPr>
          <p:spPr bwMode="auto">
            <a:xfrm>
              <a:off x="749" y="1947"/>
              <a:ext cx="224" cy="230"/>
            </a:xfrm>
            <a:prstGeom prst="ellipse">
              <a:avLst/>
            </a:prstGeom>
            <a:solidFill>
              <a:srgbClr val="FFFFFF"/>
            </a:solidFill>
            <a:ln w="19050">
              <a:solidFill>
                <a:srgbClr val="000000"/>
              </a:solidFill>
              <a:round/>
              <a:headEnd/>
              <a:tailEnd/>
            </a:ln>
          </p:spPr>
          <p:txBody>
            <a:bodyPr/>
            <a:lstStyle/>
            <a:p>
              <a:endParaRPr lang="en-GB"/>
            </a:p>
          </p:txBody>
        </p:sp>
        <p:sp>
          <p:nvSpPr>
            <p:cNvPr id="127031" name="Line 55"/>
            <p:cNvSpPr>
              <a:spLocks noChangeAspect="1" noChangeShapeType="1"/>
            </p:cNvSpPr>
            <p:nvPr/>
          </p:nvSpPr>
          <p:spPr bwMode="auto">
            <a:xfrm flipH="1" flipV="1">
              <a:off x="1153" y="3085"/>
              <a:ext cx="422" cy="344"/>
            </a:xfrm>
            <a:prstGeom prst="line">
              <a:avLst/>
            </a:prstGeom>
            <a:noFill/>
            <a:ln w="19050">
              <a:solidFill>
                <a:schemeClr val="tx1"/>
              </a:solidFill>
              <a:prstDash val="dash"/>
              <a:round/>
              <a:headEnd/>
              <a:tailEnd type="stealth"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sp>
          <p:nvSpPr>
            <p:cNvPr id="127032" name="Line 56"/>
            <p:cNvSpPr>
              <a:spLocks noChangeAspect="1" noChangeShapeType="1"/>
            </p:cNvSpPr>
            <p:nvPr/>
          </p:nvSpPr>
          <p:spPr bwMode="auto">
            <a:xfrm flipH="1" flipV="1">
              <a:off x="3204" y="3053"/>
              <a:ext cx="422" cy="344"/>
            </a:xfrm>
            <a:prstGeom prst="line">
              <a:avLst/>
            </a:prstGeom>
            <a:noFill/>
            <a:ln w="19050">
              <a:solidFill>
                <a:schemeClr val="tx1"/>
              </a:solidFill>
              <a:prstDash val="dash"/>
              <a:round/>
              <a:headEnd/>
              <a:tailEnd type="stealth"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sp>
          <p:nvSpPr>
            <p:cNvPr id="127033" name="Line 57"/>
            <p:cNvSpPr>
              <a:spLocks noChangeAspect="1" noChangeShapeType="1"/>
            </p:cNvSpPr>
            <p:nvPr/>
          </p:nvSpPr>
          <p:spPr bwMode="auto">
            <a:xfrm flipH="1">
              <a:off x="4052" y="1461"/>
              <a:ext cx="422" cy="440"/>
            </a:xfrm>
            <a:prstGeom prst="line">
              <a:avLst/>
            </a:prstGeom>
            <a:noFill/>
            <a:ln w="19050">
              <a:solidFill>
                <a:schemeClr val="tx1"/>
              </a:solidFill>
              <a:prstDash val="dash"/>
              <a:round/>
              <a:headEnd/>
              <a:tailEnd type="stealth"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sp>
          <p:nvSpPr>
            <p:cNvPr id="127034" name="Line 58"/>
            <p:cNvSpPr>
              <a:spLocks noChangeAspect="1" noChangeShapeType="1"/>
            </p:cNvSpPr>
            <p:nvPr/>
          </p:nvSpPr>
          <p:spPr bwMode="auto">
            <a:xfrm flipH="1">
              <a:off x="1843" y="1493"/>
              <a:ext cx="644" cy="810"/>
            </a:xfrm>
            <a:prstGeom prst="line">
              <a:avLst/>
            </a:prstGeom>
            <a:noFill/>
            <a:ln w="19050">
              <a:solidFill>
                <a:schemeClr val="tx1"/>
              </a:solidFill>
              <a:prstDash val="dash"/>
              <a:round/>
              <a:headEnd/>
              <a:tailEnd type="stealth"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grpSp>
    </p:spTree>
    <p:extLst>
      <p:ext uri="{BB962C8B-B14F-4D97-AF65-F5344CB8AC3E}">
        <p14:creationId xmlns:p14="http://schemas.microsoft.com/office/powerpoint/2010/main" val="6426371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Shape 249"/>
          <p:cNvSpPr txBox="1">
            <a:spLocks noGrp="1"/>
          </p:cNvSpPr>
          <p:nvPr>
            <p:ph type="title"/>
          </p:nvPr>
        </p:nvSpPr>
        <p:spPr>
          <a:xfrm>
            <a:off x="499070" y="612270"/>
            <a:ext cx="8644930" cy="682070"/>
          </a:xfrm>
          <a:prstGeom prst="rect">
            <a:avLst/>
          </a:prstGeom>
          <a:noFill/>
          <a:ln>
            <a:noFill/>
          </a:ln>
        </p:spPr>
        <p:txBody>
          <a:bodyPr spcFirstLastPara="1" vert="horz" wrap="square" lIns="91425" tIns="45700" rIns="91425" bIns="45700" rtlCol="0" anchor="ctr" anchorCtr="0">
            <a:noAutofit/>
          </a:bodyPr>
          <a:lstStyle/>
          <a:p>
            <a:pPr algn="l">
              <a:spcBef>
                <a:spcPts val="0"/>
              </a:spcBef>
            </a:pPr>
            <a:r>
              <a:rPr lang="en-GB" sz="4000" dirty="0" smtClean="0">
                <a:solidFill>
                  <a:srgbClr val="006699"/>
                </a:solidFill>
                <a:latin typeface="Corbel" panose="020B0503020204020204" pitchFamily="34" charset="0"/>
                <a:ea typeface="Arial"/>
                <a:cs typeface="Arial"/>
                <a:sym typeface="Arial"/>
              </a:rPr>
              <a:t>Benefit </a:t>
            </a:r>
            <a:r>
              <a:rPr lang="en-GB" sz="4000" dirty="0">
                <a:solidFill>
                  <a:srgbClr val="006699"/>
                </a:solidFill>
                <a:latin typeface="Corbel" panose="020B0503020204020204" pitchFamily="34" charset="0"/>
                <a:ea typeface="Arial"/>
                <a:cs typeface="Arial"/>
                <a:sym typeface="Arial"/>
              </a:rPr>
              <a:t>of Use Case Diagrams</a:t>
            </a:r>
            <a:endParaRPr sz="4000" dirty="0">
              <a:solidFill>
                <a:srgbClr val="006699"/>
              </a:solidFill>
              <a:latin typeface="Corbel" panose="020B0503020204020204" pitchFamily="34" charset="0"/>
              <a:ea typeface="Arial"/>
              <a:cs typeface="Arial"/>
              <a:sym typeface="Arial"/>
            </a:endParaRPr>
          </a:p>
        </p:txBody>
      </p:sp>
      <p:sp>
        <p:nvSpPr>
          <p:cNvPr id="250" name="Shape 250"/>
          <p:cNvSpPr txBox="1"/>
          <p:nvPr/>
        </p:nvSpPr>
        <p:spPr>
          <a:xfrm>
            <a:off x="499070" y="1294340"/>
            <a:ext cx="8403927" cy="1914769"/>
          </a:xfrm>
          <a:prstGeom prst="rect">
            <a:avLst/>
          </a:prstGeom>
          <a:noFill/>
          <a:ln>
            <a:noFill/>
          </a:ln>
        </p:spPr>
        <p:txBody>
          <a:bodyPr spcFirstLastPara="1" wrap="square" lIns="91425" tIns="45700" rIns="91425" bIns="45700" anchor="t" anchorCtr="0">
            <a:noAutofit/>
          </a:bodyPr>
          <a:lstStyle/>
          <a:p>
            <a:pPr marL="342900" indent="-342900"/>
            <a:r>
              <a:rPr lang="en-US" sz="2200" dirty="0">
                <a:solidFill>
                  <a:schemeClr val="dk1"/>
                </a:solidFill>
                <a:latin typeface="Corbel" panose="020B0503020204020204" pitchFamily="34" charset="0"/>
                <a:ea typeface="Arial"/>
                <a:cs typeface="Arial"/>
                <a:sym typeface="Arial"/>
              </a:rPr>
              <a:t>Simple diagram that can be understood by both business and technical</a:t>
            </a:r>
          </a:p>
          <a:p>
            <a:pPr marL="342900" indent="-342900"/>
            <a:r>
              <a:rPr lang="en-US" sz="2200" dirty="0">
                <a:solidFill>
                  <a:schemeClr val="dk1"/>
                </a:solidFill>
                <a:latin typeface="Corbel" panose="020B0503020204020204" pitchFamily="34" charset="0"/>
                <a:ea typeface="Arial"/>
                <a:cs typeface="Arial"/>
                <a:sym typeface="Arial"/>
              </a:rPr>
              <a:t>people.</a:t>
            </a:r>
          </a:p>
          <a:p>
            <a:pPr marL="342900" indent="-342900"/>
            <a:endParaRPr lang="en-US" sz="2200" dirty="0">
              <a:latin typeface="Corbel" panose="020B0503020204020204" pitchFamily="34" charset="0"/>
            </a:endParaRPr>
          </a:p>
          <a:p>
            <a:pPr marL="342900" indent="-342900"/>
            <a:r>
              <a:rPr lang="en-US" sz="2200" dirty="0">
                <a:latin typeface="Corbel" panose="020B0503020204020204" pitchFamily="34" charset="0"/>
              </a:rPr>
              <a:t>This makes Use Case Diagrams important for communication between</a:t>
            </a:r>
          </a:p>
          <a:p>
            <a:pPr marL="342900" indent="-342900"/>
            <a:r>
              <a:rPr lang="en-US" sz="2200" dirty="0">
                <a:latin typeface="Corbel" panose="020B0503020204020204" pitchFamily="34" charset="0"/>
              </a:rPr>
              <a:t>people from the domain and IT-people.</a:t>
            </a:r>
          </a:p>
          <a:p>
            <a:pPr marL="342900" indent="-342900"/>
            <a:endParaRPr lang="en-US" sz="2200" dirty="0">
              <a:latin typeface="Corbel" panose="020B0503020204020204" pitchFamily="34" charset="0"/>
            </a:endParaRPr>
          </a:p>
          <a:p>
            <a:pPr marL="342900" indent="-342900"/>
            <a:r>
              <a:rPr lang="en-US" sz="2200" dirty="0">
                <a:latin typeface="Corbel" panose="020B0503020204020204" pitchFamily="34" charset="0"/>
              </a:rPr>
              <a:t>Communication leads to joint understanding, clarification, identification of mistakes or missing requirements.</a:t>
            </a:r>
          </a:p>
          <a:p>
            <a:pPr marL="342900" indent="-342900"/>
            <a:endParaRPr lang="en-US" sz="2200" dirty="0">
              <a:latin typeface="Corbel" panose="020B0503020204020204" pitchFamily="34" charset="0"/>
            </a:endParaRPr>
          </a:p>
          <a:p>
            <a:pPr marL="342900" indent="-342900"/>
            <a:endParaRPr lang="en-US" sz="2200" dirty="0">
              <a:latin typeface="Corbel" panose="020B0503020204020204" pitchFamily="34" charset="0"/>
            </a:endParaRPr>
          </a:p>
          <a:p>
            <a:pPr marL="342900" indent="-342900"/>
            <a:endParaRPr lang="en-US" sz="2200" dirty="0">
              <a:latin typeface="Corbel" panose="020B0503020204020204" pitchFamily="34" charset="0"/>
            </a:endParaRPr>
          </a:p>
          <a:p>
            <a:pPr marL="342900" indent="-342900"/>
            <a:endParaRPr sz="2200" dirty="0">
              <a:latin typeface="Corbel" panose="020B0503020204020204" pitchFamily="34" charset="0"/>
            </a:endParaRPr>
          </a:p>
        </p:txBody>
      </p:sp>
    </p:spTree>
    <p:extLst>
      <p:ext uri="{BB962C8B-B14F-4D97-AF65-F5344CB8AC3E}">
        <p14:creationId xmlns:p14="http://schemas.microsoft.com/office/powerpoint/2010/main" val="178137984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sp>
        <p:nvSpPr>
          <p:cNvPr id="599" name="Shape 599"/>
          <p:cNvSpPr txBox="1">
            <a:spLocks noGrp="1"/>
          </p:cNvSpPr>
          <p:nvPr>
            <p:ph type="title"/>
          </p:nvPr>
        </p:nvSpPr>
        <p:spPr>
          <a:xfrm>
            <a:off x="457200" y="574249"/>
            <a:ext cx="8229600" cy="857250"/>
          </a:xfrm>
          <a:prstGeom prst="rect">
            <a:avLst/>
          </a:prstGeom>
          <a:noFill/>
          <a:ln>
            <a:noFill/>
          </a:ln>
        </p:spPr>
        <p:txBody>
          <a:bodyPr spcFirstLastPara="1" vert="horz" wrap="square" lIns="91425" tIns="45700" rIns="91425" bIns="45700" rtlCol="0" anchor="ctr" anchorCtr="0">
            <a:noAutofit/>
          </a:bodyPr>
          <a:lstStyle/>
          <a:p>
            <a:pPr algn="l">
              <a:spcBef>
                <a:spcPts val="0"/>
              </a:spcBef>
            </a:pPr>
            <a:r>
              <a:rPr lang="en-GB" sz="3600" dirty="0">
                <a:solidFill>
                  <a:srgbClr val="006699"/>
                </a:solidFill>
                <a:latin typeface="Corbel" panose="020B0503020204020204" pitchFamily="34" charset="0"/>
                <a:ea typeface="Arial"/>
                <a:cs typeface="Arial"/>
                <a:sym typeface="Arial"/>
              </a:rPr>
              <a:t>Naming Use Cases</a:t>
            </a:r>
            <a:endParaRPr sz="3600" dirty="0">
              <a:solidFill>
                <a:srgbClr val="006699"/>
              </a:solidFill>
              <a:latin typeface="Corbel" panose="020B0503020204020204" pitchFamily="34" charset="0"/>
              <a:ea typeface="Arial"/>
              <a:cs typeface="Arial"/>
              <a:sym typeface="Arial"/>
            </a:endParaRPr>
          </a:p>
        </p:txBody>
      </p:sp>
      <p:sp>
        <p:nvSpPr>
          <p:cNvPr id="600" name="Shape 600"/>
          <p:cNvSpPr/>
          <p:nvPr/>
        </p:nvSpPr>
        <p:spPr>
          <a:xfrm>
            <a:off x="457200" y="1569340"/>
            <a:ext cx="8399282" cy="3297600"/>
          </a:xfrm>
          <a:prstGeom prst="rect">
            <a:avLst/>
          </a:prstGeom>
          <a:noFill/>
          <a:ln>
            <a:noFill/>
          </a:ln>
        </p:spPr>
        <p:txBody>
          <a:bodyPr spcFirstLastPara="1" wrap="square" lIns="91425" tIns="45700" rIns="91425" bIns="45700" anchor="t" anchorCtr="0">
            <a:noAutofit/>
          </a:bodyPr>
          <a:lstStyle/>
          <a:p>
            <a:pPr marL="228600" indent="-342900"/>
            <a:r>
              <a:rPr lang="en-GB" sz="2400" dirty="0">
                <a:solidFill>
                  <a:schemeClr val="dk1"/>
                </a:solidFill>
                <a:latin typeface="Corbel" panose="020B0503020204020204" pitchFamily="34" charset="0"/>
                <a:ea typeface="Arial"/>
                <a:cs typeface="Arial"/>
                <a:sym typeface="Arial"/>
              </a:rPr>
              <a:t>A use case name should</a:t>
            </a:r>
            <a:endParaRPr sz="2000" dirty="0">
              <a:latin typeface="Corbel" panose="020B0503020204020204" pitchFamily="34" charset="0"/>
            </a:endParaRPr>
          </a:p>
          <a:p>
            <a:pPr marL="457200" indent="-355600">
              <a:spcBef>
                <a:spcPts val="600"/>
              </a:spcBef>
              <a:buSzPct val="70000"/>
              <a:buFont typeface="Arial"/>
              <a:buChar char="●"/>
            </a:pPr>
            <a:r>
              <a:rPr lang="en-GB" sz="2400" dirty="0">
                <a:latin typeface="Corbel" panose="020B0503020204020204" pitchFamily="34" charset="0"/>
                <a:ea typeface="Arial"/>
                <a:cs typeface="Arial"/>
                <a:sym typeface="Arial"/>
              </a:rPr>
              <a:t>Be unique, intuitive, and self-explanatory</a:t>
            </a:r>
            <a:endParaRPr sz="2000" dirty="0">
              <a:latin typeface="Corbel" panose="020B0503020204020204" pitchFamily="34" charset="0"/>
            </a:endParaRPr>
          </a:p>
          <a:p>
            <a:pPr marL="457200" indent="-355600">
              <a:buSzPct val="70000"/>
              <a:buFont typeface="Arial"/>
              <a:buChar char="●"/>
            </a:pPr>
            <a:r>
              <a:rPr lang="en-GB" sz="2400" dirty="0">
                <a:latin typeface="Corbel" panose="020B0503020204020204" pitchFamily="34" charset="0"/>
                <a:ea typeface="Arial"/>
                <a:cs typeface="Arial"/>
                <a:sym typeface="Arial"/>
              </a:rPr>
              <a:t>Define clearly and unambiguously the observable result of value gained from the use case</a:t>
            </a:r>
            <a:endParaRPr sz="2000" dirty="0">
              <a:latin typeface="Corbel" panose="020B0503020204020204" pitchFamily="34" charset="0"/>
            </a:endParaRPr>
          </a:p>
          <a:p>
            <a:pPr marL="457200" indent="-355600">
              <a:buSzPct val="70000"/>
              <a:buFont typeface="Arial"/>
              <a:buChar char="●"/>
            </a:pPr>
            <a:r>
              <a:rPr lang="en-GB" sz="2400" dirty="0">
                <a:latin typeface="Corbel" panose="020B0503020204020204" pitchFamily="34" charset="0"/>
                <a:ea typeface="Arial"/>
                <a:cs typeface="Arial"/>
                <a:sym typeface="Arial"/>
              </a:rPr>
              <a:t>Be from the perspective of the actor that triggers the use case</a:t>
            </a:r>
            <a:endParaRPr sz="2000" dirty="0">
              <a:latin typeface="Corbel" panose="020B0503020204020204" pitchFamily="34" charset="0"/>
            </a:endParaRPr>
          </a:p>
          <a:p>
            <a:pPr marL="457200" indent="-355600">
              <a:buSzPct val="70000"/>
              <a:buFont typeface="Arial"/>
              <a:buChar char="●"/>
            </a:pPr>
            <a:r>
              <a:rPr lang="en-GB" sz="2400" dirty="0">
                <a:latin typeface="Corbel" panose="020B0503020204020204" pitchFamily="34" charset="0"/>
                <a:ea typeface="Arial"/>
                <a:cs typeface="Arial"/>
                <a:sym typeface="Arial"/>
              </a:rPr>
              <a:t>Describe the </a:t>
            </a:r>
            <a:r>
              <a:rPr lang="en-GB" sz="2400" dirty="0" err="1">
                <a:latin typeface="Corbel" panose="020B0503020204020204" pitchFamily="34" charset="0"/>
                <a:ea typeface="Arial"/>
                <a:cs typeface="Arial"/>
                <a:sym typeface="Arial"/>
              </a:rPr>
              <a:t>behavior</a:t>
            </a:r>
            <a:r>
              <a:rPr lang="en-GB" sz="2400" dirty="0">
                <a:latin typeface="Corbel" panose="020B0503020204020204" pitchFamily="34" charset="0"/>
                <a:ea typeface="Arial"/>
                <a:cs typeface="Arial"/>
                <a:sym typeface="Arial"/>
              </a:rPr>
              <a:t> that the use case supports</a:t>
            </a:r>
            <a:endParaRPr sz="2000" dirty="0">
              <a:latin typeface="Corbel" panose="020B0503020204020204" pitchFamily="34" charset="0"/>
            </a:endParaRPr>
          </a:p>
          <a:p>
            <a:pPr marL="457200" indent="-355600">
              <a:buClr>
                <a:srgbClr val="006699"/>
              </a:buClr>
              <a:buSzPct val="70000"/>
              <a:buFont typeface="Arial"/>
              <a:buChar char="●"/>
            </a:pPr>
            <a:r>
              <a:rPr lang="en-GB" sz="2400" dirty="0">
                <a:latin typeface="Corbel" panose="020B0503020204020204" pitchFamily="34" charset="0"/>
                <a:ea typeface="Arial"/>
                <a:cs typeface="Arial"/>
                <a:sym typeface="Arial"/>
              </a:rPr>
              <a:t>Start with a verb and use a simple </a:t>
            </a:r>
            <a:r>
              <a:rPr lang="en-GB" sz="2400" dirty="0">
                <a:solidFill>
                  <a:srgbClr val="FF0000"/>
                </a:solidFill>
                <a:latin typeface="Corbel" panose="020B0503020204020204" pitchFamily="34" charset="0"/>
                <a:ea typeface="Arial"/>
                <a:cs typeface="Arial"/>
                <a:sym typeface="Arial"/>
              </a:rPr>
              <a:t>verb-noun combination</a:t>
            </a:r>
            <a:endParaRPr sz="2400" dirty="0">
              <a:solidFill>
                <a:srgbClr val="FF0000"/>
              </a:solidFill>
              <a:latin typeface="Corbel" panose="020B0503020204020204" pitchFamily="34" charset="0"/>
              <a:ea typeface="Arial"/>
              <a:cs typeface="Arial"/>
              <a:sym typeface="Arial"/>
            </a:endParaRPr>
          </a:p>
        </p:txBody>
      </p:sp>
      <p:grpSp>
        <p:nvGrpSpPr>
          <p:cNvPr id="3" name="Group 2"/>
          <p:cNvGrpSpPr/>
          <p:nvPr/>
        </p:nvGrpSpPr>
        <p:grpSpPr>
          <a:xfrm>
            <a:off x="1305147" y="5215115"/>
            <a:ext cx="2675325" cy="901500"/>
            <a:chOff x="6414475" y="1482100"/>
            <a:chExt cx="2675325" cy="901500"/>
          </a:xfrm>
        </p:grpSpPr>
        <p:sp>
          <p:nvSpPr>
            <p:cNvPr id="601" name="Shape 601"/>
            <p:cNvSpPr/>
            <p:nvPr/>
          </p:nvSpPr>
          <p:spPr>
            <a:xfrm>
              <a:off x="6414475" y="1482100"/>
              <a:ext cx="2424600" cy="901500"/>
            </a:xfrm>
            <a:prstGeom prst="ellipse">
              <a:avLst/>
            </a:prstGeom>
            <a:noFill/>
            <a:ln w="28575" cap="flat" cmpd="sng">
              <a:solidFill>
                <a:schemeClr val="dk1"/>
              </a:solidFill>
              <a:prstDash val="solid"/>
              <a:round/>
              <a:headEnd type="none" w="sm" len="sm"/>
              <a:tailEnd type="none" w="sm" len="sm"/>
            </a:ln>
          </p:spPr>
          <p:txBody>
            <a:bodyPr spcFirstLastPara="1" wrap="square" lIns="107950" tIns="53975" rIns="107950" bIns="53975" anchor="ctr" anchorCtr="0">
              <a:noAutofit/>
            </a:bodyPr>
            <a:lstStyle/>
            <a:p>
              <a:pPr algn="ctr"/>
              <a:endParaRPr sz="1000" b="1">
                <a:solidFill>
                  <a:schemeClr val="lt2"/>
                </a:solidFill>
                <a:latin typeface="Corbel" panose="020B0503020204020204" pitchFamily="34" charset="0"/>
                <a:ea typeface="Arial"/>
                <a:cs typeface="Arial"/>
                <a:sym typeface="Arial"/>
              </a:endParaRPr>
            </a:p>
          </p:txBody>
        </p:sp>
        <p:sp>
          <p:nvSpPr>
            <p:cNvPr id="602" name="Shape 602"/>
            <p:cNvSpPr txBox="1"/>
            <p:nvPr/>
          </p:nvSpPr>
          <p:spPr>
            <a:xfrm>
              <a:off x="6567100" y="1722825"/>
              <a:ext cx="2522700" cy="312600"/>
            </a:xfrm>
            <a:prstGeom prst="rect">
              <a:avLst/>
            </a:prstGeom>
            <a:noFill/>
            <a:ln>
              <a:noFill/>
            </a:ln>
          </p:spPr>
          <p:txBody>
            <a:bodyPr spcFirstLastPara="1" wrap="square" lIns="107950" tIns="53975" rIns="107950" bIns="53975" anchor="t" anchorCtr="0">
              <a:noAutofit/>
            </a:bodyPr>
            <a:lstStyle/>
            <a:p>
              <a:r>
                <a:rPr lang="en-GB" sz="2000" b="1">
                  <a:solidFill>
                    <a:schemeClr val="dk1"/>
                  </a:solidFill>
                  <a:latin typeface="Corbel" panose="020B0503020204020204" pitchFamily="34" charset="0"/>
                </a:rPr>
                <a:t>Send Health Log</a:t>
              </a:r>
              <a:r>
                <a:rPr lang="en-GB" sz="2000" b="1">
                  <a:solidFill>
                    <a:schemeClr val="dk1"/>
                  </a:solidFill>
                  <a:latin typeface="Corbel" panose="020B0503020204020204" pitchFamily="34" charset="0"/>
                  <a:ea typeface="Arial"/>
                  <a:cs typeface="Arial"/>
                  <a:sym typeface="Arial"/>
                </a:rPr>
                <a:t> </a:t>
              </a:r>
              <a:endParaRPr sz="2000" b="1">
                <a:solidFill>
                  <a:schemeClr val="dk1"/>
                </a:solidFill>
                <a:latin typeface="Corbel" panose="020B0503020204020204" pitchFamily="34" charset="0"/>
                <a:ea typeface="Arial"/>
                <a:cs typeface="Arial"/>
                <a:sym typeface="Arial"/>
              </a:endParaRPr>
            </a:p>
          </p:txBody>
        </p:sp>
      </p:grpSp>
      <p:grpSp>
        <p:nvGrpSpPr>
          <p:cNvPr id="4" name="Group 3"/>
          <p:cNvGrpSpPr/>
          <p:nvPr/>
        </p:nvGrpSpPr>
        <p:grpSpPr>
          <a:xfrm>
            <a:off x="4572000" y="5296115"/>
            <a:ext cx="2217600" cy="739500"/>
            <a:chOff x="6621463" y="3451622"/>
            <a:chExt cx="2217600" cy="739500"/>
          </a:xfrm>
        </p:grpSpPr>
        <p:sp>
          <p:nvSpPr>
            <p:cNvPr id="603" name="Shape 603"/>
            <p:cNvSpPr/>
            <p:nvPr/>
          </p:nvSpPr>
          <p:spPr>
            <a:xfrm>
              <a:off x="6621463" y="3451622"/>
              <a:ext cx="2217600" cy="739500"/>
            </a:xfrm>
            <a:prstGeom prst="ellipse">
              <a:avLst/>
            </a:prstGeom>
            <a:noFill/>
            <a:ln w="28575" cap="flat" cmpd="sng">
              <a:solidFill>
                <a:schemeClr val="dk1"/>
              </a:solidFill>
              <a:prstDash val="solid"/>
              <a:round/>
              <a:headEnd type="none" w="sm" len="sm"/>
              <a:tailEnd type="none" w="sm" len="sm"/>
            </a:ln>
          </p:spPr>
          <p:txBody>
            <a:bodyPr spcFirstLastPara="1" wrap="square" lIns="107950" tIns="53975" rIns="107950" bIns="53975" anchor="ctr" anchorCtr="0">
              <a:noAutofit/>
            </a:bodyPr>
            <a:lstStyle/>
            <a:p>
              <a:pPr algn="ctr"/>
              <a:endParaRPr sz="1000" b="1">
                <a:solidFill>
                  <a:schemeClr val="lt2"/>
                </a:solidFill>
                <a:latin typeface="Corbel" panose="020B0503020204020204" pitchFamily="34" charset="0"/>
                <a:ea typeface="Arial"/>
                <a:cs typeface="Arial"/>
                <a:sym typeface="Arial"/>
              </a:endParaRPr>
            </a:p>
          </p:txBody>
        </p:sp>
        <p:sp>
          <p:nvSpPr>
            <p:cNvPr id="604" name="Shape 604"/>
            <p:cNvSpPr txBox="1"/>
            <p:nvPr/>
          </p:nvSpPr>
          <p:spPr>
            <a:xfrm>
              <a:off x="7052395" y="3479648"/>
              <a:ext cx="1329000" cy="543300"/>
            </a:xfrm>
            <a:prstGeom prst="rect">
              <a:avLst/>
            </a:prstGeom>
            <a:noFill/>
            <a:ln>
              <a:noFill/>
            </a:ln>
          </p:spPr>
          <p:txBody>
            <a:bodyPr spcFirstLastPara="1" wrap="square" lIns="107950" tIns="53975" rIns="107950" bIns="53975" anchor="t" anchorCtr="0">
              <a:noAutofit/>
            </a:bodyPr>
            <a:lstStyle/>
            <a:p>
              <a:pPr algn="ctr"/>
              <a:r>
                <a:rPr lang="en-GB" sz="2000" b="1">
                  <a:solidFill>
                    <a:schemeClr val="dk1"/>
                  </a:solidFill>
                  <a:latin typeface="Corbel" panose="020B0503020204020204" pitchFamily="34" charset="0"/>
                  <a:ea typeface="Arial"/>
                  <a:cs typeface="Arial"/>
                  <a:sym typeface="Arial"/>
                </a:rPr>
                <a:t>Measure </a:t>
              </a:r>
              <a:br>
                <a:rPr lang="en-GB" sz="2000" b="1">
                  <a:solidFill>
                    <a:schemeClr val="dk1"/>
                  </a:solidFill>
                  <a:latin typeface="Corbel" panose="020B0503020204020204" pitchFamily="34" charset="0"/>
                  <a:ea typeface="Arial"/>
                  <a:cs typeface="Arial"/>
                  <a:sym typeface="Arial"/>
                </a:rPr>
              </a:br>
              <a:r>
                <a:rPr lang="en-GB" sz="2000" b="1">
                  <a:solidFill>
                    <a:schemeClr val="dk1"/>
                  </a:solidFill>
                  <a:latin typeface="Corbel" panose="020B0503020204020204" pitchFamily="34" charset="0"/>
                  <a:ea typeface="Arial"/>
                  <a:cs typeface="Arial"/>
                  <a:sym typeface="Arial"/>
                </a:rPr>
                <a:t>distance</a:t>
              </a:r>
              <a:endParaRPr sz="2000" b="1">
                <a:solidFill>
                  <a:schemeClr val="dk1"/>
                </a:solidFill>
                <a:latin typeface="Corbel" panose="020B0503020204020204" pitchFamily="34" charset="0"/>
                <a:ea typeface="Arial"/>
                <a:cs typeface="Arial"/>
                <a:sym typeface="Arial"/>
              </a:endParaRPr>
            </a:p>
          </p:txBody>
        </p:sp>
      </p:grpSp>
    </p:spTree>
    <p:extLst>
      <p:ext uri="{BB962C8B-B14F-4D97-AF65-F5344CB8AC3E}">
        <p14:creationId xmlns:p14="http://schemas.microsoft.com/office/powerpoint/2010/main" val="301968206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endParaRPr lang="en-GB" altLang="en-US"/>
          </a:p>
          <a:p>
            <a:fld id="{096CBF77-DE9A-407D-AD42-F55A9D055707}" type="slidenum">
              <a:rPr lang="en-GB" altLang="en-US">
                <a:solidFill>
                  <a:srgbClr val="0000CC"/>
                </a:solidFill>
              </a:rPr>
              <a:pPr/>
              <a:t>54</a:t>
            </a:fld>
            <a:endParaRPr lang="en-GB" altLang="en-US">
              <a:solidFill>
                <a:srgbClr val="0000CC"/>
              </a:solidFill>
            </a:endParaRPr>
          </a:p>
        </p:txBody>
      </p:sp>
      <p:sp>
        <p:nvSpPr>
          <p:cNvPr id="5" name="Footer Placeholder 4"/>
          <p:cNvSpPr>
            <a:spLocks noGrp="1"/>
          </p:cNvSpPr>
          <p:nvPr>
            <p:ph type="ftr" sz="quarter" idx="11"/>
          </p:nvPr>
        </p:nvSpPr>
        <p:spPr/>
        <p:txBody>
          <a:bodyPr/>
          <a:lstStyle/>
          <a:p>
            <a:endParaRPr lang="en-GB" altLang="en-US"/>
          </a:p>
          <a:p>
            <a:r>
              <a:rPr lang="en-GB" altLang="en-US"/>
              <a:t>© 2010 Bennett, McRobb and Farmer</a:t>
            </a:r>
          </a:p>
        </p:txBody>
      </p:sp>
      <p:sp>
        <p:nvSpPr>
          <p:cNvPr id="137218" name="Rectangle 2"/>
          <p:cNvSpPr>
            <a:spLocks noGrp="1" noChangeArrowheads="1"/>
          </p:cNvSpPr>
          <p:nvPr>
            <p:ph type="title"/>
          </p:nvPr>
        </p:nvSpPr>
        <p:spPr/>
        <p:txBody>
          <a:bodyPr>
            <a:normAutofit fontScale="90000"/>
          </a:bodyPr>
          <a:lstStyle/>
          <a:p>
            <a:r>
              <a:rPr lang="en-GB" altLang="en-US" dirty="0"/>
              <a:t>Use Case Diagrams: </a:t>
            </a:r>
            <a:br>
              <a:rPr lang="en-GB" altLang="en-US" dirty="0"/>
            </a:br>
            <a:r>
              <a:rPr lang="en-GB" altLang="en-US" dirty="0"/>
              <a:t>Extend relationship</a:t>
            </a:r>
          </a:p>
        </p:txBody>
      </p:sp>
      <p:sp>
        <p:nvSpPr>
          <p:cNvPr id="137219" name="Rectangle 3"/>
          <p:cNvSpPr>
            <a:spLocks noGrp="1" noChangeArrowheads="1"/>
          </p:cNvSpPr>
          <p:nvPr>
            <p:ph type="body" idx="1"/>
          </p:nvPr>
        </p:nvSpPr>
        <p:spPr>
          <a:xfrm>
            <a:off x="433632" y="1927781"/>
            <a:ext cx="8252381" cy="4168219"/>
          </a:xfrm>
        </p:spPr>
        <p:txBody>
          <a:bodyPr>
            <a:normAutofit fontScale="85000" lnSpcReduction="10000"/>
          </a:bodyPr>
          <a:lstStyle/>
          <a:p>
            <a:r>
              <a:rPr lang="en-GB" altLang="en-US" dirty="0"/>
              <a:t>used when one use case provides additional functionality that </a:t>
            </a:r>
            <a:r>
              <a:rPr lang="en-GB" altLang="en-US" b="1" dirty="0"/>
              <a:t>may</a:t>
            </a:r>
            <a:r>
              <a:rPr lang="en-GB" altLang="en-US" dirty="0"/>
              <a:t> be required in another use case</a:t>
            </a:r>
          </a:p>
          <a:p>
            <a:r>
              <a:rPr lang="en-GB" altLang="en-US" dirty="0"/>
              <a:t>there may be multiple ways of extending a use case, which represent variations in the way that actors interact with the use case</a:t>
            </a:r>
          </a:p>
          <a:p>
            <a:r>
              <a:rPr lang="en-GB" altLang="en-US" dirty="0"/>
              <a:t>extension points show when the extension occurs</a:t>
            </a:r>
          </a:p>
          <a:p>
            <a:r>
              <a:rPr lang="en-GB" altLang="en-US" dirty="0"/>
              <a:t>a condition can be placed in a note joined to the dependency arrow (Note that it is not put in square brackets, unlike conditions in other diagrams.)</a:t>
            </a:r>
          </a:p>
        </p:txBody>
      </p:sp>
    </p:spTree>
    <p:extLst>
      <p:ext uri="{BB962C8B-B14F-4D97-AF65-F5344CB8AC3E}">
        <p14:creationId xmlns:p14="http://schemas.microsoft.com/office/powerpoint/2010/main" val="293530020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2" name="Slide Number Placeholder 3"/>
          <p:cNvSpPr>
            <a:spLocks noGrp="1"/>
          </p:cNvSpPr>
          <p:nvPr>
            <p:ph type="sldNum" sz="quarter" idx="10"/>
          </p:nvPr>
        </p:nvSpPr>
        <p:spPr/>
        <p:txBody>
          <a:bodyPr/>
          <a:lstStyle/>
          <a:p>
            <a:endParaRPr lang="en-GB" altLang="en-US"/>
          </a:p>
          <a:p>
            <a:fld id="{19D5E81D-25D4-4300-AF7E-4442D505555E}" type="slidenum">
              <a:rPr lang="en-GB" altLang="en-US">
                <a:solidFill>
                  <a:srgbClr val="0000CC"/>
                </a:solidFill>
              </a:rPr>
              <a:pPr/>
              <a:t>55</a:t>
            </a:fld>
            <a:endParaRPr lang="en-GB" altLang="en-US">
              <a:solidFill>
                <a:srgbClr val="0000CC"/>
              </a:solidFill>
            </a:endParaRPr>
          </a:p>
        </p:txBody>
      </p:sp>
      <p:sp>
        <p:nvSpPr>
          <p:cNvPr id="33" name="Footer Placeholder 4"/>
          <p:cNvSpPr>
            <a:spLocks noGrp="1"/>
          </p:cNvSpPr>
          <p:nvPr>
            <p:ph type="ftr" sz="quarter" idx="11"/>
          </p:nvPr>
        </p:nvSpPr>
        <p:spPr/>
        <p:txBody>
          <a:bodyPr/>
          <a:lstStyle/>
          <a:p>
            <a:endParaRPr lang="en-GB" altLang="en-US"/>
          </a:p>
          <a:p>
            <a:r>
              <a:rPr lang="en-GB" altLang="en-US"/>
              <a:t>© 2010 Bennett, McRobb and Farmer</a:t>
            </a:r>
          </a:p>
        </p:txBody>
      </p:sp>
      <p:sp>
        <p:nvSpPr>
          <p:cNvPr id="131074" name="Rectangle 2"/>
          <p:cNvSpPr>
            <a:spLocks noGrp="1" noChangeArrowheads="1"/>
          </p:cNvSpPr>
          <p:nvPr>
            <p:ph type="title"/>
          </p:nvPr>
        </p:nvSpPr>
        <p:spPr/>
        <p:txBody>
          <a:bodyPr/>
          <a:lstStyle/>
          <a:p>
            <a:r>
              <a:rPr lang="en-GB" altLang="en-US"/>
              <a:t>Extend relationship</a:t>
            </a:r>
          </a:p>
        </p:txBody>
      </p:sp>
      <p:sp>
        <p:nvSpPr>
          <p:cNvPr id="131100" name="Line 28"/>
          <p:cNvSpPr>
            <a:spLocks noChangeShapeType="1"/>
          </p:cNvSpPr>
          <p:nvPr/>
        </p:nvSpPr>
        <p:spPr bwMode="auto">
          <a:xfrm flipV="1">
            <a:off x="1282700" y="3051175"/>
            <a:ext cx="2660650" cy="546100"/>
          </a:xfrm>
          <a:prstGeom prst="line">
            <a:avLst/>
          </a:prstGeom>
          <a:noFill/>
          <a:ln w="31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31101" name="Rectangle 29"/>
          <p:cNvSpPr>
            <a:spLocks noChangeArrowheads="1"/>
          </p:cNvSpPr>
          <p:nvPr/>
        </p:nvSpPr>
        <p:spPr bwMode="auto">
          <a:xfrm>
            <a:off x="485775" y="4373563"/>
            <a:ext cx="1003300" cy="500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algn="ctr" eaLnBrk="0" hangingPunct="0"/>
            <a:r>
              <a:rPr lang="en-GB" altLang="en-US" sz="1600" noProof="1">
                <a:solidFill>
                  <a:srgbClr val="000000"/>
                </a:solidFill>
              </a:rPr>
              <a:t>Campaign </a:t>
            </a:r>
            <a:br>
              <a:rPr lang="en-GB" altLang="en-US" sz="1600" noProof="1">
                <a:solidFill>
                  <a:srgbClr val="000000"/>
                </a:solidFill>
              </a:rPr>
            </a:br>
            <a:r>
              <a:rPr lang="en-GB" altLang="en-US" sz="1600" noProof="1">
                <a:solidFill>
                  <a:srgbClr val="000000"/>
                </a:solidFill>
              </a:rPr>
              <a:t>Manager</a:t>
            </a:r>
          </a:p>
        </p:txBody>
      </p:sp>
      <p:sp>
        <p:nvSpPr>
          <p:cNvPr id="131102" name="Oval 30"/>
          <p:cNvSpPr>
            <a:spLocks noChangeArrowheads="1"/>
          </p:cNvSpPr>
          <p:nvPr/>
        </p:nvSpPr>
        <p:spPr bwMode="auto">
          <a:xfrm>
            <a:off x="3445425" y="2054225"/>
            <a:ext cx="2905125" cy="1617663"/>
          </a:xfrm>
          <a:prstGeom prst="ellipse">
            <a:avLst/>
          </a:prstGeom>
          <a:solidFill>
            <a:schemeClr val="bg1"/>
          </a:solidFill>
          <a:ln w="317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grpSp>
        <p:nvGrpSpPr>
          <p:cNvPr id="131103" name="Group 31"/>
          <p:cNvGrpSpPr>
            <a:grpSpLocks/>
          </p:cNvGrpSpPr>
          <p:nvPr/>
        </p:nvGrpSpPr>
        <p:grpSpPr bwMode="auto">
          <a:xfrm>
            <a:off x="4175675" y="2289175"/>
            <a:ext cx="1589088" cy="403225"/>
            <a:chOff x="4510" y="8580"/>
            <a:chExt cx="916" cy="231"/>
          </a:xfrm>
        </p:grpSpPr>
        <p:sp>
          <p:nvSpPr>
            <p:cNvPr id="131104" name="Rectangle 32"/>
            <p:cNvSpPr>
              <a:spLocks noChangeArrowheads="1"/>
            </p:cNvSpPr>
            <p:nvPr/>
          </p:nvSpPr>
          <p:spPr bwMode="auto">
            <a:xfrm>
              <a:off x="4510" y="8580"/>
              <a:ext cx="916"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eaLnBrk="0" hangingPunct="0"/>
              <a:r>
                <a:rPr lang="en-GB" altLang="en-US" sz="1600" noProof="1">
                  <a:solidFill>
                    <a:srgbClr val="000000"/>
                  </a:solidFill>
                </a:rPr>
                <a:t>Check </a:t>
              </a:r>
              <a:r>
                <a:rPr lang="en-GB" altLang="en-US" sz="1600">
                  <a:solidFill>
                    <a:srgbClr val="000000"/>
                  </a:solidFill>
                </a:rPr>
                <a:t>c</a:t>
              </a:r>
              <a:r>
                <a:rPr lang="en-GB" altLang="en-US" sz="1600" noProof="1">
                  <a:solidFill>
                    <a:srgbClr val="000000"/>
                  </a:solidFill>
                </a:rPr>
                <a:t>ampaign</a:t>
              </a:r>
            </a:p>
          </p:txBody>
        </p:sp>
        <p:sp>
          <p:nvSpPr>
            <p:cNvPr id="131105" name="Rectangle 33"/>
            <p:cNvSpPr>
              <a:spLocks noChangeArrowheads="1"/>
            </p:cNvSpPr>
            <p:nvPr/>
          </p:nvSpPr>
          <p:spPr bwMode="auto">
            <a:xfrm>
              <a:off x="4758" y="8705"/>
              <a:ext cx="421"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eaLnBrk="0" hangingPunct="0"/>
              <a:r>
                <a:rPr lang="en-GB" altLang="en-US" sz="1600">
                  <a:solidFill>
                    <a:srgbClr val="000000"/>
                  </a:solidFill>
                </a:rPr>
                <a:t>b</a:t>
              </a:r>
              <a:r>
                <a:rPr lang="en-GB" altLang="en-US" sz="1600" noProof="1">
                  <a:solidFill>
                    <a:srgbClr val="000000"/>
                  </a:solidFill>
                </a:rPr>
                <a:t>udget</a:t>
              </a:r>
            </a:p>
          </p:txBody>
        </p:sp>
      </p:grpSp>
      <p:sp>
        <p:nvSpPr>
          <p:cNvPr id="131106" name="Oval 34"/>
          <p:cNvSpPr>
            <a:spLocks noChangeArrowheads="1"/>
          </p:cNvSpPr>
          <p:nvPr/>
        </p:nvSpPr>
        <p:spPr bwMode="auto">
          <a:xfrm>
            <a:off x="3716888" y="4357688"/>
            <a:ext cx="2397125" cy="1282700"/>
          </a:xfrm>
          <a:prstGeom prst="ellipse">
            <a:avLst/>
          </a:prstGeom>
          <a:solidFill>
            <a:schemeClr val="bg1"/>
          </a:solidFill>
          <a:ln w="317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31107" name="Rectangle 35"/>
          <p:cNvSpPr>
            <a:spLocks noChangeArrowheads="1"/>
          </p:cNvSpPr>
          <p:nvPr/>
        </p:nvSpPr>
        <p:spPr bwMode="auto">
          <a:xfrm>
            <a:off x="4548738" y="4978400"/>
            <a:ext cx="938212" cy="185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eaLnBrk="0" hangingPunct="0"/>
            <a:r>
              <a:rPr lang="en-GB" altLang="en-US" sz="1600">
                <a:solidFill>
                  <a:srgbClr val="000000"/>
                </a:solidFill>
              </a:rPr>
              <a:t>s</a:t>
            </a:r>
            <a:r>
              <a:rPr lang="en-GB" altLang="en-US" sz="1600" noProof="1">
                <a:solidFill>
                  <a:srgbClr val="000000"/>
                </a:solidFill>
              </a:rPr>
              <a:t>ummary</a:t>
            </a:r>
          </a:p>
        </p:txBody>
      </p:sp>
      <p:sp>
        <p:nvSpPr>
          <p:cNvPr id="131108" name="Rectangle 36"/>
          <p:cNvSpPr>
            <a:spLocks noChangeArrowheads="1"/>
          </p:cNvSpPr>
          <p:nvPr/>
        </p:nvSpPr>
        <p:spPr bwMode="auto">
          <a:xfrm>
            <a:off x="5080550" y="3840163"/>
            <a:ext cx="1169988"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eaLnBrk="0" hangingPunct="0"/>
            <a:r>
              <a:rPr lang="en-GB" altLang="en-US" sz="1600" noProof="1">
                <a:solidFill>
                  <a:srgbClr val="000000"/>
                </a:solidFill>
              </a:rPr>
              <a:t>«extend»</a:t>
            </a:r>
            <a:endParaRPr lang="en-GB" altLang="en-US" sz="1600">
              <a:solidFill>
                <a:srgbClr val="000000"/>
              </a:solidFill>
            </a:endParaRPr>
          </a:p>
        </p:txBody>
      </p:sp>
      <p:sp>
        <p:nvSpPr>
          <p:cNvPr id="131109" name="Line 37"/>
          <p:cNvSpPr>
            <a:spLocks noChangeShapeType="1"/>
          </p:cNvSpPr>
          <p:nvPr/>
        </p:nvSpPr>
        <p:spPr bwMode="auto">
          <a:xfrm flipV="1">
            <a:off x="3491463" y="2765425"/>
            <a:ext cx="282733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1110" name="Rectangle 38"/>
          <p:cNvSpPr>
            <a:spLocks noChangeArrowheads="1"/>
          </p:cNvSpPr>
          <p:nvPr/>
        </p:nvSpPr>
        <p:spPr bwMode="auto">
          <a:xfrm>
            <a:off x="4297913" y="4779963"/>
            <a:ext cx="1435100" cy="180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eaLnBrk="0" hangingPunct="0"/>
            <a:r>
              <a:rPr lang="en-GB" altLang="en-US" sz="1600" noProof="1">
                <a:solidFill>
                  <a:srgbClr val="000000"/>
                </a:solidFill>
              </a:rPr>
              <a:t>Print </a:t>
            </a:r>
            <a:r>
              <a:rPr lang="en-GB" altLang="en-US" sz="1600">
                <a:solidFill>
                  <a:srgbClr val="000000"/>
                </a:solidFill>
              </a:rPr>
              <a:t>c</a:t>
            </a:r>
            <a:r>
              <a:rPr lang="en-GB" altLang="en-US" sz="1600" noProof="1">
                <a:solidFill>
                  <a:srgbClr val="000000"/>
                </a:solidFill>
              </a:rPr>
              <a:t>ampaign</a:t>
            </a:r>
          </a:p>
        </p:txBody>
      </p:sp>
      <p:sp>
        <p:nvSpPr>
          <p:cNvPr id="131111" name="Rectangle 39"/>
          <p:cNvSpPr>
            <a:spLocks noChangeArrowheads="1"/>
          </p:cNvSpPr>
          <p:nvPr/>
        </p:nvSpPr>
        <p:spPr bwMode="auto">
          <a:xfrm>
            <a:off x="3842300" y="3116263"/>
            <a:ext cx="2243138"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algn="ctr" eaLnBrk="0" hangingPunct="0"/>
            <a:r>
              <a:rPr lang="en-GB" altLang="en-US" sz="1600">
                <a:solidFill>
                  <a:srgbClr val="000000"/>
                </a:solidFill>
              </a:rPr>
              <a:t>Summary print</a:t>
            </a:r>
          </a:p>
        </p:txBody>
      </p:sp>
      <p:grpSp>
        <p:nvGrpSpPr>
          <p:cNvPr id="131112" name="Group 40"/>
          <p:cNvGrpSpPr>
            <a:grpSpLocks/>
          </p:cNvGrpSpPr>
          <p:nvPr/>
        </p:nvGrpSpPr>
        <p:grpSpPr bwMode="auto">
          <a:xfrm>
            <a:off x="608013" y="2851150"/>
            <a:ext cx="814387" cy="1476375"/>
            <a:chOff x="2541" y="7803"/>
            <a:chExt cx="781" cy="1419"/>
          </a:xfrm>
        </p:grpSpPr>
        <p:sp>
          <p:nvSpPr>
            <p:cNvPr id="131113" name="Line 41"/>
            <p:cNvSpPr>
              <a:spLocks noChangeShapeType="1"/>
            </p:cNvSpPr>
            <p:nvPr/>
          </p:nvSpPr>
          <p:spPr bwMode="auto">
            <a:xfrm flipV="1">
              <a:off x="2931" y="8146"/>
              <a:ext cx="1" cy="479"/>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31114" name="Line 42"/>
            <p:cNvSpPr>
              <a:spLocks noChangeShapeType="1"/>
            </p:cNvSpPr>
            <p:nvPr/>
          </p:nvSpPr>
          <p:spPr bwMode="auto">
            <a:xfrm flipV="1">
              <a:off x="2541" y="8306"/>
              <a:ext cx="781" cy="3"/>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grpSp>
          <p:nvGrpSpPr>
            <p:cNvPr id="131115" name="Group 43"/>
            <p:cNvGrpSpPr>
              <a:grpSpLocks/>
            </p:cNvGrpSpPr>
            <p:nvPr/>
          </p:nvGrpSpPr>
          <p:grpSpPr bwMode="auto">
            <a:xfrm>
              <a:off x="2571" y="8624"/>
              <a:ext cx="722" cy="598"/>
              <a:chOff x="0" y="0"/>
              <a:chExt cx="19973" cy="19967"/>
            </a:xfrm>
          </p:grpSpPr>
          <p:sp>
            <p:nvSpPr>
              <p:cNvPr id="131116" name="Line 44"/>
              <p:cNvSpPr>
                <a:spLocks noChangeShapeType="1"/>
              </p:cNvSpPr>
              <p:nvPr/>
            </p:nvSpPr>
            <p:spPr bwMode="auto">
              <a:xfrm flipV="1">
                <a:off x="0" y="0"/>
                <a:ext cx="10014" cy="19967"/>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31117" name="Line 45"/>
              <p:cNvSpPr>
                <a:spLocks noChangeShapeType="1"/>
              </p:cNvSpPr>
              <p:nvPr/>
            </p:nvSpPr>
            <p:spPr bwMode="auto">
              <a:xfrm>
                <a:off x="9986" y="0"/>
                <a:ext cx="9987" cy="19967"/>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grpSp>
        <p:sp>
          <p:nvSpPr>
            <p:cNvPr id="131118" name="Oval 46"/>
            <p:cNvSpPr>
              <a:spLocks noChangeArrowheads="1"/>
            </p:cNvSpPr>
            <p:nvPr/>
          </p:nvSpPr>
          <p:spPr bwMode="auto">
            <a:xfrm>
              <a:off x="2758" y="7803"/>
              <a:ext cx="347" cy="359"/>
            </a:xfrm>
            <a:prstGeom prst="ellipse">
              <a:avLst/>
            </a:prstGeom>
            <a:solidFill>
              <a:srgbClr val="FFFFFF"/>
            </a:solid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grpSp>
      <p:sp>
        <p:nvSpPr>
          <p:cNvPr id="131119" name="Rectangle 47"/>
          <p:cNvSpPr>
            <a:spLocks noChangeArrowheads="1"/>
          </p:cNvSpPr>
          <p:nvPr/>
        </p:nvSpPr>
        <p:spPr bwMode="auto">
          <a:xfrm>
            <a:off x="4182025" y="2860675"/>
            <a:ext cx="1878013" cy="312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eaLnBrk="0" hangingPunct="0"/>
            <a:r>
              <a:rPr lang="en-GB" altLang="en-US" sz="1600" b="1">
                <a:solidFill>
                  <a:srgbClr val="000000"/>
                </a:solidFill>
              </a:rPr>
              <a:t>e</a:t>
            </a:r>
            <a:r>
              <a:rPr lang="en-GB" altLang="en-US" sz="1600" b="1" noProof="1">
                <a:solidFill>
                  <a:srgbClr val="000000"/>
                </a:solidFill>
              </a:rPr>
              <a:t>xtension points</a:t>
            </a:r>
          </a:p>
        </p:txBody>
      </p:sp>
      <p:sp>
        <p:nvSpPr>
          <p:cNvPr id="131120" name="Line 48"/>
          <p:cNvSpPr>
            <a:spLocks noChangeShapeType="1"/>
          </p:cNvSpPr>
          <p:nvPr/>
        </p:nvSpPr>
        <p:spPr bwMode="auto">
          <a:xfrm flipV="1">
            <a:off x="4918625" y="3694113"/>
            <a:ext cx="0" cy="671512"/>
          </a:xfrm>
          <a:prstGeom prst="line">
            <a:avLst/>
          </a:prstGeom>
          <a:noFill/>
          <a:ln w="12700">
            <a:solidFill>
              <a:schemeClr val="tx1"/>
            </a:solidFill>
            <a:prstDash val="dash"/>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1122" name="Rectangle 50"/>
          <p:cNvSpPr>
            <a:spLocks noChangeArrowheads="1"/>
          </p:cNvSpPr>
          <p:nvPr/>
        </p:nvSpPr>
        <p:spPr bwMode="auto">
          <a:xfrm>
            <a:off x="7059613" y="3613150"/>
            <a:ext cx="1957387" cy="1195388"/>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1123" name="Line 51"/>
          <p:cNvSpPr>
            <a:spLocks noChangeShapeType="1"/>
          </p:cNvSpPr>
          <p:nvPr/>
        </p:nvSpPr>
        <p:spPr bwMode="auto">
          <a:xfrm>
            <a:off x="7059613" y="3622675"/>
            <a:ext cx="0" cy="11953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1124" name="Line 52"/>
          <p:cNvSpPr>
            <a:spLocks noChangeShapeType="1"/>
          </p:cNvSpPr>
          <p:nvPr/>
        </p:nvSpPr>
        <p:spPr bwMode="auto">
          <a:xfrm>
            <a:off x="7059613" y="3613150"/>
            <a:ext cx="17399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1125" name="Line 53"/>
          <p:cNvSpPr>
            <a:spLocks noChangeShapeType="1"/>
          </p:cNvSpPr>
          <p:nvPr/>
        </p:nvSpPr>
        <p:spPr bwMode="auto">
          <a:xfrm>
            <a:off x="9017000" y="3830638"/>
            <a:ext cx="0" cy="9779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1126" name="Line 54"/>
          <p:cNvSpPr>
            <a:spLocks noChangeShapeType="1"/>
          </p:cNvSpPr>
          <p:nvPr/>
        </p:nvSpPr>
        <p:spPr bwMode="auto">
          <a:xfrm>
            <a:off x="7059613" y="4808538"/>
            <a:ext cx="1957387"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1127" name="AutoShape 55"/>
          <p:cNvSpPr>
            <a:spLocks noChangeArrowheads="1"/>
          </p:cNvSpPr>
          <p:nvPr/>
        </p:nvSpPr>
        <p:spPr bwMode="auto">
          <a:xfrm>
            <a:off x="8809038" y="3622675"/>
            <a:ext cx="198437" cy="198438"/>
          </a:xfrm>
          <a:prstGeom prst="rtTriangle">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1128" name="Rectangle 56"/>
          <p:cNvSpPr>
            <a:spLocks noChangeArrowheads="1"/>
          </p:cNvSpPr>
          <p:nvPr/>
        </p:nvSpPr>
        <p:spPr bwMode="auto">
          <a:xfrm>
            <a:off x="7059613" y="3721100"/>
            <a:ext cx="2424112"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defTabSz="762000" eaLnBrk="0" hangingPunct="0">
              <a:defRPr sz="2400">
                <a:solidFill>
                  <a:schemeClr val="tx1"/>
                </a:solidFill>
                <a:latin typeface="Times New Roman" panose="02020603050405020304" pitchFamily="18" charset="0"/>
              </a:defRPr>
            </a:lvl1pPr>
            <a:lvl2pPr marL="571500" defTabSz="762000" eaLnBrk="0" hangingPunct="0">
              <a:defRPr sz="2400">
                <a:solidFill>
                  <a:schemeClr val="tx1"/>
                </a:solidFill>
                <a:latin typeface="Times New Roman" panose="02020603050405020304" pitchFamily="18" charset="0"/>
              </a:defRPr>
            </a:lvl2pPr>
            <a:lvl3pPr marL="1143000" defTabSz="762000" eaLnBrk="0" hangingPunct="0">
              <a:defRPr sz="2400">
                <a:solidFill>
                  <a:schemeClr val="tx1"/>
                </a:solidFill>
                <a:latin typeface="Times New Roman" panose="02020603050405020304" pitchFamily="18" charset="0"/>
              </a:defRPr>
            </a:lvl3pPr>
            <a:lvl4pPr marL="1714500" defTabSz="762000" eaLnBrk="0" hangingPunct="0">
              <a:defRPr sz="2400">
                <a:solidFill>
                  <a:schemeClr val="tx1"/>
                </a:solidFill>
                <a:latin typeface="Times New Roman" panose="02020603050405020304" pitchFamily="18" charset="0"/>
              </a:defRPr>
            </a:lvl4pPr>
            <a:lvl5pPr marL="2286000" defTabSz="762000" eaLnBrk="0" hangingPunct="0">
              <a:defRPr sz="2400">
                <a:solidFill>
                  <a:schemeClr val="tx1"/>
                </a:solidFill>
                <a:latin typeface="Times New Roman" panose="02020603050405020304" pitchFamily="18" charset="0"/>
              </a:defRPr>
            </a:lvl5pPr>
            <a:lvl6pPr marL="2743200" defTabSz="762000" eaLnBrk="0" fontAlgn="base" hangingPunct="0">
              <a:spcBef>
                <a:spcPct val="0"/>
              </a:spcBef>
              <a:spcAft>
                <a:spcPct val="0"/>
              </a:spcAft>
              <a:defRPr sz="2400">
                <a:solidFill>
                  <a:schemeClr val="tx1"/>
                </a:solidFill>
                <a:latin typeface="Times New Roman" panose="02020603050405020304" pitchFamily="18" charset="0"/>
              </a:defRPr>
            </a:lvl6pPr>
            <a:lvl7pPr marL="3200400" defTabSz="762000" eaLnBrk="0" fontAlgn="base" hangingPunct="0">
              <a:spcBef>
                <a:spcPct val="0"/>
              </a:spcBef>
              <a:spcAft>
                <a:spcPct val="0"/>
              </a:spcAft>
              <a:defRPr sz="2400">
                <a:solidFill>
                  <a:schemeClr val="tx1"/>
                </a:solidFill>
                <a:latin typeface="Times New Roman" panose="02020603050405020304" pitchFamily="18" charset="0"/>
              </a:defRPr>
            </a:lvl7pPr>
            <a:lvl8pPr marL="3657600" defTabSz="762000" eaLnBrk="0" fontAlgn="base" hangingPunct="0">
              <a:spcBef>
                <a:spcPct val="0"/>
              </a:spcBef>
              <a:spcAft>
                <a:spcPct val="0"/>
              </a:spcAft>
              <a:defRPr sz="2400">
                <a:solidFill>
                  <a:schemeClr val="tx1"/>
                </a:solidFill>
                <a:latin typeface="Times New Roman" panose="02020603050405020304" pitchFamily="18" charset="0"/>
              </a:defRPr>
            </a:lvl8pPr>
            <a:lvl9pPr marL="4114800" defTabSz="762000" eaLnBrk="0" fontAlgn="base" hangingPunct="0">
              <a:spcBef>
                <a:spcPct val="0"/>
              </a:spcBef>
              <a:spcAft>
                <a:spcPct val="0"/>
              </a:spcAft>
              <a:defRPr sz="2400">
                <a:solidFill>
                  <a:schemeClr val="tx1"/>
                </a:solidFill>
                <a:latin typeface="Times New Roman" panose="02020603050405020304" pitchFamily="18" charset="0"/>
              </a:defRPr>
            </a:lvl9pPr>
          </a:lstStyle>
          <a:p>
            <a:r>
              <a:rPr lang="en-GB" altLang="en-US" sz="1600">
                <a:latin typeface="Arial" panose="020B0604020202020204" pitchFamily="34" charset="0"/>
              </a:rPr>
              <a:t>Condition {print </a:t>
            </a:r>
            <a:br>
              <a:rPr lang="en-GB" altLang="en-US" sz="1600">
                <a:latin typeface="Arial" panose="020B0604020202020204" pitchFamily="34" charset="0"/>
              </a:rPr>
            </a:br>
            <a:r>
              <a:rPr lang="en-GB" altLang="en-US" sz="1600">
                <a:latin typeface="Arial" panose="020B0604020202020204" pitchFamily="34" charset="0"/>
              </a:rPr>
              <a:t>option selected}</a:t>
            </a:r>
          </a:p>
          <a:p>
            <a:r>
              <a:rPr lang="en-GB" altLang="en-US" sz="1600">
                <a:latin typeface="Arial" panose="020B0604020202020204" pitchFamily="34" charset="0"/>
              </a:rPr>
              <a:t>extension point: Summary print</a:t>
            </a:r>
          </a:p>
        </p:txBody>
      </p:sp>
      <p:sp>
        <p:nvSpPr>
          <p:cNvPr id="131129" name="Line 57"/>
          <p:cNvSpPr>
            <a:spLocks noChangeShapeType="1"/>
          </p:cNvSpPr>
          <p:nvPr/>
        </p:nvSpPr>
        <p:spPr bwMode="auto">
          <a:xfrm>
            <a:off x="4931324" y="4151314"/>
            <a:ext cx="2128287" cy="73024"/>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 name="Frame 1">
            <a:extLst>
              <a:ext uri="{FF2B5EF4-FFF2-40B4-BE49-F238E27FC236}">
                <a16:creationId xmlns:a16="http://schemas.microsoft.com/office/drawing/2014/main" xmlns="" id="{57971982-8932-564E-8FC5-4C629210D318}"/>
              </a:ext>
            </a:extLst>
          </p:cNvPr>
          <p:cNvSpPr/>
          <p:nvPr/>
        </p:nvSpPr>
        <p:spPr>
          <a:xfrm>
            <a:off x="2973114" y="1396206"/>
            <a:ext cx="3964399" cy="4960143"/>
          </a:xfrm>
          <a:prstGeom prst="frame">
            <a:avLst>
              <a:gd name="adj1" fmla="val 1557"/>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63547745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 name="Slide Number Placeholder 3"/>
          <p:cNvSpPr>
            <a:spLocks noGrp="1"/>
          </p:cNvSpPr>
          <p:nvPr>
            <p:ph type="sldNum" sz="quarter" idx="10"/>
          </p:nvPr>
        </p:nvSpPr>
        <p:spPr/>
        <p:txBody>
          <a:bodyPr/>
          <a:lstStyle/>
          <a:p>
            <a:endParaRPr lang="en-GB" altLang="en-US"/>
          </a:p>
          <a:p>
            <a:fld id="{C43683E8-9872-4F2E-A10C-323A1E334311}" type="slidenum">
              <a:rPr lang="en-GB" altLang="en-US">
                <a:solidFill>
                  <a:srgbClr val="0000CC"/>
                </a:solidFill>
              </a:rPr>
              <a:pPr/>
              <a:t>56</a:t>
            </a:fld>
            <a:endParaRPr lang="en-GB" altLang="en-US">
              <a:solidFill>
                <a:srgbClr val="0000CC"/>
              </a:solidFill>
            </a:endParaRPr>
          </a:p>
        </p:txBody>
      </p:sp>
      <p:sp>
        <p:nvSpPr>
          <p:cNvPr id="19" name="Footer Placeholder 4"/>
          <p:cNvSpPr>
            <a:spLocks noGrp="1"/>
          </p:cNvSpPr>
          <p:nvPr>
            <p:ph type="ftr" sz="quarter" idx="11"/>
          </p:nvPr>
        </p:nvSpPr>
        <p:spPr/>
        <p:txBody>
          <a:bodyPr/>
          <a:lstStyle/>
          <a:p>
            <a:endParaRPr lang="en-GB" altLang="en-US"/>
          </a:p>
          <a:p>
            <a:r>
              <a:rPr lang="en-GB" altLang="en-US"/>
              <a:t>© 2010 Bennett, McRobb and Farmer</a:t>
            </a:r>
          </a:p>
        </p:txBody>
      </p:sp>
      <p:sp>
        <p:nvSpPr>
          <p:cNvPr id="133122" name="Rectangle 2"/>
          <p:cNvSpPr>
            <a:spLocks noGrp="1" noChangeArrowheads="1"/>
          </p:cNvSpPr>
          <p:nvPr>
            <p:ph type="title"/>
          </p:nvPr>
        </p:nvSpPr>
        <p:spPr/>
        <p:txBody>
          <a:bodyPr/>
          <a:lstStyle/>
          <a:p>
            <a:r>
              <a:rPr lang="en-GB" altLang="en-US"/>
              <a:t>Include Relationship</a:t>
            </a:r>
          </a:p>
        </p:txBody>
      </p:sp>
      <p:sp>
        <p:nvSpPr>
          <p:cNvPr id="133125" name="Line 5"/>
          <p:cNvSpPr>
            <a:spLocks noChangeAspect="1" noChangeShapeType="1"/>
          </p:cNvSpPr>
          <p:nvPr/>
        </p:nvSpPr>
        <p:spPr bwMode="auto">
          <a:xfrm>
            <a:off x="1319213" y="3873500"/>
            <a:ext cx="1368425" cy="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33126" name="Rectangle 6"/>
          <p:cNvSpPr>
            <a:spLocks noChangeAspect="1" noChangeArrowheads="1"/>
          </p:cNvSpPr>
          <p:nvPr/>
        </p:nvSpPr>
        <p:spPr bwMode="auto">
          <a:xfrm>
            <a:off x="490538" y="4664075"/>
            <a:ext cx="1273175"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algn="ctr" eaLnBrk="0" hangingPunct="0"/>
            <a:r>
              <a:rPr lang="en-GB" altLang="en-US" sz="2000" noProof="1">
                <a:solidFill>
                  <a:srgbClr val="000000"/>
                </a:solidFill>
              </a:rPr>
              <a:t>Campaign </a:t>
            </a:r>
            <a:br>
              <a:rPr lang="en-GB" altLang="en-US" sz="2000" noProof="1">
                <a:solidFill>
                  <a:srgbClr val="000000"/>
                </a:solidFill>
              </a:rPr>
            </a:br>
            <a:r>
              <a:rPr lang="en-GB" altLang="en-US" sz="2000" noProof="1">
                <a:solidFill>
                  <a:srgbClr val="000000"/>
                </a:solidFill>
              </a:rPr>
              <a:t>Manager</a:t>
            </a:r>
          </a:p>
        </p:txBody>
      </p:sp>
      <p:sp>
        <p:nvSpPr>
          <p:cNvPr id="133127" name="Oval 7"/>
          <p:cNvSpPr>
            <a:spLocks noChangeAspect="1" noChangeArrowheads="1"/>
          </p:cNvSpPr>
          <p:nvPr/>
        </p:nvSpPr>
        <p:spPr bwMode="auto">
          <a:xfrm>
            <a:off x="6040438" y="3189288"/>
            <a:ext cx="2486025" cy="1330325"/>
          </a:xfrm>
          <a:prstGeom prst="ellipse">
            <a:avLst/>
          </a:prstGeom>
          <a:solidFill>
            <a:schemeClr val="bg1"/>
          </a:solidFill>
          <a:ln w="190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33128" name="Rectangle 8"/>
          <p:cNvSpPr>
            <a:spLocks noChangeAspect="1" noChangeArrowheads="1"/>
          </p:cNvSpPr>
          <p:nvPr/>
        </p:nvSpPr>
        <p:spPr bwMode="auto">
          <a:xfrm>
            <a:off x="5003800" y="3327400"/>
            <a:ext cx="1123950" cy="357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eaLnBrk="0" hangingPunct="0"/>
            <a:r>
              <a:rPr lang="en-GB" altLang="en-US" sz="2000" noProof="1">
                <a:solidFill>
                  <a:srgbClr val="000000"/>
                </a:solidFill>
              </a:rPr>
              <a:t>«</a:t>
            </a:r>
            <a:r>
              <a:rPr lang="en-GB" altLang="en-US" sz="2000">
                <a:solidFill>
                  <a:srgbClr val="000000"/>
                </a:solidFill>
              </a:rPr>
              <a:t>include</a:t>
            </a:r>
            <a:r>
              <a:rPr lang="en-GB" altLang="en-US" sz="2000" noProof="1">
                <a:solidFill>
                  <a:srgbClr val="000000"/>
                </a:solidFill>
              </a:rPr>
              <a:t>»</a:t>
            </a:r>
            <a:endParaRPr lang="en-GB" altLang="en-US" sz="2000">
              <a:solidFill>
                <a:srgbClr val="000000"/>
              </a:solidFill>
            </a:endParaRPr>
          </a:p>
        </p:txBody>
      </p:sp>
      <p:sp>
        <p:nvSpPr>
          <p:cNvPr id="133129" name="Rectangle 9"/>
          <p:cNvSpPr>
            <a:spLocks noChangeAspect="1" noChangeArrowheads="1"/>
          </p:cNvSpPr>
          <p:nvPr/>
        </p:nvSpPr>
        <p:spPr bwMode="auto">
          <a:xfrm>
            <a:off x="6473825" y="3654425"/>
            <a:ext cx="1847850" cy="665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algn="ctr" eaLnBrk="0" hangingPunct="0"/>
            <a:r>
              <a:rPr lang="en-GB" altLang="en-US" sz="2000">
                <a:solidFill>
                  <a:srgbClr val="000000"/>
                </a:solidFill>
              </a:rPr>
              <a:t>Find c</a:t>
            </a:r>
            <a:r>
              <a:rPr lang="en-GB" altLang="en-US" sz="2000" noProof="1">
                <a:solidFill>
                  <a:srgbClr val="000000"/>
                </a:solidFill>
              </a:rPr>
              <a:t>ampaign</a:t>
            </a:r>
          </a:p>
        </p:txBody>
      </p:sp>
      <p:grpSp>
        <p:nvGrpSpPr>
          <p:cNvPr id="133130" name="Group 10"/>
          <p:cNvGrpSpPr>
            <a:grpSpLocks noChangeAspect="1"/>
          </p:cNvGrpSpPr>
          <p:nvPr/>
        </p:nvGrpSpPr>
        <p:grpSpPr bwMode="auto">
          <a:xfrm>
            <a:off x="603250" y="3082925"/>
            <a:ext cx="842963" cy="1533525"/>
            <a:chOff x="2541" y="7803"/>
            <a:chExt cx="781" cy="1419"/>
          </a:xfrm>
        </p:grpSpPr>
        <p:sp>
          <p:nvSpPr>
            <p:cNvPr id="133131" name="Line 11"/>
            <p:cNvSpPr>
              <a:spLocks noChangeAspect="1" noChangeShapeType="1"/>
            </p:cNvSpPr>
            <p:nvPr/>
          </p:nvSpPr>
          <p:spPr bwMode="auto">
            <a:xfrm flipV="1">
              <a:off x="2931" y="8146"/>
              <a:ext cx="1" cy="479"/>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33132" name="Line 12"/>
            <p:cNvSpPr>
              <a:spLocks noChangeAspect="1" noChangeShapeType="1"/>
            </p:cNvSpPr>
            <p:nvPr/>
          </p:nvSpPr>
          <p:spPr bwMode="auto">
            <a:xfrm flipV="1">
              <a:off x="2541" y="8306"/>
              <a:ext cx="781" cy="3"/>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grpSp>
          <p:nvGrpSpPr>
            <p:cNvPr id="133133" name="Group 13"/>
            <p:cNvGrpSpPr>
              <a:grpSpLocks noChangeAspect="1"/>
            </p:cNvGrpSpPr>
            <p:nvPr/>
          </p:nvGrpSpPr>
          <p:grpSpPr bwMode="auto">
            <a:xfrm>
              <a:off x="2571" y="8624"/>
              <a:ext cx="722" cy="598"/>
              <a:chOff x="0" y="0"/>
              <a:chExt cx="19973" cy="19967"/>
            </a:xfrm>
          </p:grpSpPr>
          <p:sp>
            <p:nvSpPr>
              <p:cNvPr id="133134" name="Line 14"/>
              <p:cNvSpPr>
                <a:spLocks noChangeAspect="1" noChangeShapeType="1"/>
              </p:cNvSpPr>
              <p:nvPr/>
            </p:nvSpPr>
            <p:spPr bwMode="auto">
              <a:xfrm flipV="1">
                <a:off x="0" y="0"/>
                <a:ext cx="10014" cy="19967"/>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33135" name="Line 15"/>
              <p:cNvSpPr>
                <a:spLocks noChangeAspect="1" noChangeShapeType="1"/>
              </p:cNvSpPr>
              <p:nvPr/>
            </p:nvSpPr>
            <p:spPr bwMode="auto">
              <a:xfrm>
                <a:off x="9986" y="0"/>
                <a:ext cx="9987" cy="19967"/>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grpSp>
        <p:sp>
          <p:nvSpPr>
            <p:cNvPr id="133136" name="Oval 16"/>
            <p:cNvSpPr>
              <a:spLocks noChangeAspect="1" noChangeArrowheads="1"/>
            </p:cNvSpPr>
            <p:nvPr/>
          </p:nvSpPr>
          <p:spPr bwMode="auto">
            <a:xfrm>
              <a:off x="2758" y="7803"/>
              <a:ext cx="347" cy="359"/>
            </a:xfrm>
            <a:prstGeom prst="ellipse">
              <a:avLst/>
            </a:prstGeom>
            <a:solidFill>
              <a:srgbClr val="FFFFFF"/>
            </a:solidFill>
            <a:ln w="190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grpSp>
      <p:sp>
        <p:nvSpPr>
          <p:cNvPr id="133137" name="Line 17"/>
          <p:cNvSpPr>
            <a:spLocks noChangeAspect="1" noChangeShapeType="1"/>
          </p:cNvSpPr>
          <p:nvPr/>
        </p:nvSpPr>
        <p:spPr bwMode="auto">
          <a:xfrm>
            <a:off x="5075238" y="3835400"/>
            <a:ext cx="946150" cy="11113"/>
          </a:xfrm>
          <a:prstGeom prst="line">
            <a:avLst/>
          </a:prstGeom>
          <a:noFill/>
          <a:ln w="19050">
            <a:solidFill>
              <a:schemeClr val="tx1"/>
            </a:solidFill>
            <a:prstDash val="dash"/>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3138" name="Oval 18"/>
          <p:cNvSpPr>
            <a:spLocks noChangeAspect="1" noChangeArrowheads="1"/>
          </p:cNvSpPr>
          <p:nvPr/>
        </p:nvSpPr>
        <p:spPr bwMode="auto">
          <a:xfrm>
            <a:off x="2589213" y="3189288"/>
            <a:ext cx="2486025" cy="1330325"/>
          </a:xfrm>
          <a:prstGeom prst="ellipse">
            <a:avLst/>
          </a:prstGeom>
          <a:solidFill>
            <a:schemeClr val="bg1"/>
          </a:solidFill>
          <a:ln w="190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33139" name="Rectangle 19"/>
          <p:cNvSpPr>
            <a:spLocks noChangeAspect="1" noChangeArrowheads="1"/>
          </p:cNvSpPr>
          <p:nvPr/>
        </p:nvSpPr>
        <p:spPr bwMode="auto">
          <a:xfrm>
            <a:off x="2859088" y="3441700"/>
            <a:ext cx="1965325" cy="1044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algn="ctr" eaLnBrk="0" hangingPunct="0"/>
            <a:r>
              <a:rPr lang="en-GB" altLang="en-US" sz="2000">
                <a:solidFill>
                  <a:srgbClr val="000000"/>
                </a:solidFill>
              </a:rPr>
              <a:t>Assign staff to work on a c</a:t>
            </a:r>
            <a:r>
              <a:rPr lang="en-GB" altLang="en-US" sz="2000" noProof="1">
                <a:solidFill>
                  <a:srgbClr val="000000"/>
                </a:solidFill>
              </a:rPr>
              <a:t>ampaign</a:t>
            </a:r>
          </a:p>
        </p:txBody>
      </p:sp>
      <p:sp>
        <p:nvSpPr>
          <p:cNvPr id="20" name="Frame 19">
            <a:extLst>
              <a:ext uri="{FF2B5EF4-FFF2-40B4-BE49-F238E27FC236}">
                <a16:creationId xmlns:a16="http://schemas.microsoft.com/office/drawing/2014/main" xmlns="" id="{57971982-8932-564E-8FC5-4C629210D318}"/>
              </a:ext>
            </a:extLst>
          </p:cNvPr>
          <p:cNvSpPr/>
          <p:nvPr/>
        </p:nvSpPr>
        <p:spPr>
          <a:xfrm>
            <a:off x="2197100" y="2736575"/>
            <a:ext cx="6655352" cy="2446614"/>
          </a:xfrm>
          <a:prstGeom prst="frame">
            <a:avLst>
              <a:gd name="adj1" fmla="val 1557"/>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83856434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endParaRPr lang="en-GB" altLang="en-US"/>
          </a:p>
          <a:p>
            <a:fld id="{87EF84C0-2154-46A7-98C5-1A446C758B73}" type="slidenum">
              <a:rPr lang="en-GB" altLang="en-US">
                <a:solidFill>
                  <a:srgbClr val="0000CC"/>
                </a:solidFill>
              </a:rPr>
              <a:pPr/>
              <a:t>57</a:t>
            </a:fld>
            <a:endParaRPr lang="en-GB" altLang="en-US">
              <a:solidFill>
                <a:srgbClr val="0000CC"/>
              </a:solidFill>
            </a:endParaRPr>
          </a:p>
        </p:txBody>
      </p:sp>
      <p:sp>
        <p:nvSpPr>
          <p:cNvPr id="5" name="Footer Placeholder 4"/>
          <p:cNvSpPr>
            <a:spLocks noGrp="1"/>
          </p:cNvSpPr>
          <p:nvPr>
            <p:ph type="ftr" sz="quarter" idx="11"/>
          </p:nvPr>
        </p:nvSpPr>
        <p:spPr/>
        <p:txBody>
          <a:bodyPr/>
          <a:lstStyle/>
          <a:p>
            <a:endParaRPr lang="en-GB" altLang="en-US"/>
          </a:p>
          <a:p>
            <a:r>
              <a:rPr lang="en-GB" altLang="en-US"/>
              <a:t>© 2010 Bennett, McRobb and Farmer</a:t>
            </a:r>
          </a:p>
        </p:txBody>
      </p:sp>
      <p:sp>
        <p:nvSpPr>
          <p:cNvPr id="132098" name="Rectangle 2"/>
          <p:cNvSpPr>
            <a:spLocks noGrp="1" noChangeArrowheads="1"/>
          </p:cNvSpPr>
          <p:nvPr>
            <p:ph type="title"/>
          </p:nvPr>
        </p:nvSpPr>
        <p:spPr/>
        <p:txBody>
          <a:bodyPr>
            <a:normAutofit fontScale="90000"/>
          </a:bodyPr>
          <a:lstStyle/>
          <a:p>
            <a:r>
              <a:rPr lang="en-GB" altLang="en-US" dirty="0"/>
              <a:t>Use Case Diagrams: </a:t>
            </a:r>
            <a:br>
              <a:rPr lang="en-GB" altLang="en-US" dirty="0"/>
            </a:br>
            <a:r>
              <a:rPr lang="en-GB" altLang="en-US" dirty="0"/>
              <a:t>Include relationship</a:t>
            </a:r>
          </a:p>
        </p:txBody>
      </p:sp>
      <p:sp>
        <p:nvSpPr>
          <p:cNvPr id="132099" name="Rectangle 3"/>
          <p:cNvSpPr>
            <a:spLocks noGrp="1" noChangeArrowheads="1"/>
          </p:cNvSpPr>
          <p:nvPr>
            <p:ph type="body" idx="1"/>
          </p:nvPr>
        </p:nvSpPr>
        <p:spPr/>
        <p:txBody>
          <a:bodyPr>
            <a:normAutofit/>
          </a:bodyPr>
          <a:lstStyle/>
          <a:p>
            <a:pPr>
              <a:lnSpc>
                <a:spcPct val="90000"/>
              </a:lnSpc>
            </a:pPr>
            <a:r>
              <a:rPr lang="en-GB" altLang="en-US" sz="2800" dirty="0"/>
              <a:t>used when one use case </a:t>
            </a:r>
            <a:r>
              <a:rPr lang="en-GB" altLang="en-US" sz="2800" b="1" dirty="0"/>
              <a:t>always</a:t>
            </a:r>
            <a:r>
              <a:rPr lang="en-GB" altLang="en-US" sz="2800" dirty="0"/>
              <a:t> includes the functionality of another use case</a:t>
            </a:r>
          </a:p>
          <a:p>
            <a:pPr>
              <a:lnSpc>
                <a:spcPct val="90000"/>
              </a:lnSpc>
            </a:pPr>
            <a:r>
              <a:rPr lang="en-GB" altLang="en-US" sz="2800" dirty="0"/>
              <a:t>a use case may include more than one other</a:t>
            </a:r>
          </a:p>
          <a:p>
            <a:pPr>
              <a:lnSpc>
                <a:spcPct val="90000"/>
              </a:lnSpc>
            </a:pPr>
            <a:r>
              <a:rPr lang="en-GB" altLang="en-US" sz="2800" dirty="0"/>
              <a:t>can be used to separate out a sequence of behaviour that is used in many use cases</a:t>
            </a:r>
          </a:p>
          <a:p>
            <a:pPr>
              <a:lnSpc>
                <a:spcPct val="90000"/>
              </a:lnSpc>
            </a:pPr>
            <a:r>
              <a:rPr lang="en-GB" altLang="en-US" sz="2800" dirty="0"/>
              <a:t>should not be used to create a hierarchical functional decomposition of the system</a:t>
            </a:r>
          </a:p>
        </p:txBody>
      </p:sp>
    </p:spTree>
    <p:extLst>
      <p:ext uri="{BB962C8B-B14F-4D97-AF65-F5344CB8AC3E}">
        <p14:creationId xmlns:p14="http://schemas.microsoft.com/office/powerpoint/2010/main" val="315964092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8788"/>
            <a:ext cx="8229600" cy="767110"/>
          </a:xfrm>
        </p:spPr>
        <p:txBody>
          <a:bodyPr/>
          <a:lstStyle/>
          <a:p>
            <a:r>
              <a:rPr lang="en-US" dirty="0" smtClean="0"/>
              <a:t>Examples of extends</a:t>
            </a:r>
            <a:endParaRPr lang="en-GB" dirty="0"/>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267694" y="1225898"/>
            <a:ext cx="9398820" cy="5395965"/>
          </a:xfrm>
          <a:prstGeom prst="rect">
            <a:avLst/>
          </a:prstGeom>
        </p:spPr>
      </p:pic>
    </p:spTree>
    <p:extLst>
      <p:ext uri="{BB962C8B-B14F-4D97-AF65-F5344CB8AC3E}">
        <p14:creationId xmlns:p14="http://schemas.microsoft.com/office/powerpoint/2010/main" val="102570898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endParaRPr lang="en-GB" altLang="en-US"/>
          </a:p>
          <a:p>
            <a:fld id="{ED666844-50DC-438D-8A1E-D7AC0CF5A5F0}" type="slidenum">
              <a:rPr lang="en-GB" altLang="en-US">
                <a:solidFill>
                  <a:srgbClr val="0000CC"/>
                </a:solidFill>
              </a:rPr>
              <a:pPr/>
              <a:t>59</a:t>
            </a:fld>
            <a:endParaRPr lang="en-GB" altLang="en-US">
              <a:solidFill>
                <a:srgbClr val="0000CC"/>
              </a:solidFill>
            </a:endParaRPr>
          </a:p>
        </p:txBody>
      </p:sp>
      <p:sp>
        <p:nvSpPr>
          <p:cNvPr id="5" name="Footer Placeholder 4"/>
          <p:cNvSpPr>
            <a:spLocks noGrp="1"/>
          </p:cNvSpPr>
          <p:nvPr>
            <p:ph type="ftr" sz="quarter" idx="11"/>
          </p:nvPr>
        </p:nvSpPr>
        <p:spPr/>
        <p:txBody>
          <a:bodyPr/>
          <a:lstStyle/>
          <a:p>
            <a:endParaRPr lang="en-GB" altLang="en-US"/>
          </a:p>
          <a:p>
            <a:r>
              <a:rPr lang="en-GB" altLang="en-US"/>
              <a:t>© 2010 Bennett, McRobb and Farmer</a:t>
            </a:r>
          </a:p>
        </p:txBody>
      </p:sp>
      <p:sp>
        <p:nvSpPr>
          <p:cNvPr id="134146" name="Rectangle 2"/>
          <p:cNvSpPr>
            <a:spLocks noGrp="1" noChangeArrowheads="1"/>
          </p:cNvSpPr>
          <p:nvPr>
            <p:ph type="title"/>
          </p:nvPr>
        </p:nvSpPr>
        <p:spPr/>
        <p:txBody>
          <a:bodyPr/>
          <a:lstStyle/>
          <a:p>
            <a:r>
              <a:rPr lang="en-GB" altLang="en-US" dirty="0"/>
              <a:t>Use Case Diagrams: Generalization</a:t>
            </a:r>
          </a:p>
        </p:txBody>
      </p:sp>
      <p:sp>
        <p:nvSpPr>
          <p:cNvPr id="134147" name="Rectangle 3"/>
          <p:cNvSpPr>
            <a:spLocks noGrp="1" noChangeArrowheads="1"/>
          </p:cNvSpPr>
          <p:nvPr>
            <p:ph type="body" idx="1"/>
          </p:nvPr>
        </p:nvSpPr>
        <p:spPr/>
        <p:txBody>
          <a:bodyPr>
            <a:normAutofit/>
          </a:bodyPr>
          <a:lstStyle/>
          <a:p>
            <a:r>
              <a:rPr lang="en-GB" altLang="en-US" sz="2400" dirty="0"/>
              <a:t>shows that one use case provides all the functionality of the more general use case and some additional functionality</a:t>
            </a:r>
          </a:p>
          <a:p>
            <a:r>
              <a:rPr lang="en-GB" altLang="en-US" sz="2400" dirty="0"/>
              <a:t>shows that one actor can participate in all the associations with use cases that the more general actor can plus some additional use cases</a:t>
            </a:r>
          </a:p>
        </p:txBody>
      </p:sp>
    </p:spTree>
    <p:extLst>
      <p:ext uri="{BB962C8B-B14F-4D97-AF65-F5344CB8AC3E}">
        <p14:creationId xmlns:p14="http://schemas.microsoft.com/office/powerpoint/2010/main" val="18941051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26CB221-E3BD-3848-A95E-EE4B438E27C6}"/>
              </a:ext>
            </a:extLst>
          </p:cNvPr>
          <p:cNvSpPr>
            <a:spLocks noGrp="1"/>
          </p:cNvSpPr>
          <p:nvPr>
            <p:ph type="title"/>
          </p:nvPr>
        </p:nvSpPr>
        <p:spPr/>
        <p:txBody>
          <a:bodyPr/>
          <a:lstStyle/>
          <a:p>
            <a:r>
              <a:rPr lang="en-US" dirty="0"/>
              <a:t>Lectures </a:t>
            </a:r>
            <a:r>
              <a:rPr lang="en-US" dirty="0" smtClean="0"/>
              <a:t>Outline – Part 1</a:t>
            </a:r>
            <a:endParaRPr lang="en-US" dirty="0"/>
          </a:p>
        </p:txBody>
      </p:sp>
      <p:graphicFrame>
        <p:nvGraphicFramePr>
          <p:cNvPr id="5" name="Table 4">
            <a:extLst>
              <a:ext uri="{FF2B5EF4-FFF2-40B4-BE49-F238E27FC236}">
                <a16:creationId xmlns:a16="http://schemas.microsoft.com/office/drawing/2014/main" xmlns="" id="{234C2AD0-88F3-A341-8699-8C6D5854B092}"/>
              </a:ext>
            </a:extLst>
          </p:cNvPr>
          <p:cNvGraphicFramePr>
            <a:graphicFrameLocks noGrp="1"/>
          </p:cNvGraphicFramePr>
          <p:nvPr>
            <p:extLst>
              <p:ext uri="{D42A27DB-BD31-4B8C-83A1-F6EECF244321}">
                <p14:modId xmlns:p14="http://schemas.microsoft.com/office/powerpoint/2010/main" val="2332035796"/>
              </p:ext>
            </p:extLst>
          </p:nvPr>
        </p:nvGraphicFramePr>
        <p:xfrm>
          <a:off x="481909" y="1920233"/>
          <a:ext cx="7979045" cy="4670105"/>
        </p:xfrm>
        <a:graphic>
          <a:graphicData uri="http://schemas.openxmlformats.org/drawingml/2006/table">
            <a:tbl>
              <a:tblPr/>
              <a:tblGrid>
                <a:gridCol w="969934">
                  <a:extLst>
                    <a:ext uri="{9D8B030D-6E8A-4147-A177-3AD203B41FA5}">
                      <a16:colId xmlns:a16="http://schemas.microsoft.com/office/drawing/2014/main" xmlns="" val="3416417735"/>
                    </a:ext>
                  </a:extLst>
                </a:gridCol>
                <a:gridCol w="7009111">
                  <a:extLst>
                    <a:ext uri="{9D8B030D-6E8A-4147-A177-3AD203B41FA5}">
                      <a16:colId xmlns:a16="http://schemas.microsoft.com/office/drawing/2014/main" xmlns="" val="1846886772"/>
                    </a:ext>
                  </a:extLst>
                </a:gridCol>
              </a:tblGrid>
              <a:tr h="373009">
                <a:tc>
                  <a:txBody>
                    <a:bodyPr/>
                    <a:lstStyle/>
                    <a:p>
                      <a:pPr algn="ctr" rtl="0" fontAlgn="b"/>
                      <a:r>
                        <a:rPr lang="en-US" sz="1800" b="1" dirty="0">
                          <a:solidFill>
                            <a:srgbClr val="000000"/>
                          </a:solidFill>
                          <a:effectLst/>
                          <a:latin typeface="Arial" panose="020B0604020202020204" pitchFamily="34" charset="0"/>
                        </a:rPr>
                        <a:t>Lecture</a:t>
                      </a:r>
                    </a:p>
                  </a:txBody>
                  <a:tcPr marL="21431" marR="21431" marT="14288" marB="14288" anchor="ctr">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2"/>
                    </a:solidFill>
                  </a:tcPr>
                </a:tc>
                <a:tc>
                  <a:txBody>
                    <a:bodyPr/>
                    <a:lstStyle/>
                    <a:p>
                      <a:pPr rtl="0" fontAlgn="b"/>
                      <a:r>
                        <a:rPr lang="en-US" sz="1800" b="1" dirty="0">
                          <a:solidFill>
                            <a:srgbClr val="000000"/>
                          </a:solidFill>
                          <a:effectLst/>
                          <a:latin typeface="Arial" panose="020B0604020202020204" pitchFamily="34" charset="0"/>
                        </a:rPr>
                        <a:t>Topic</a:t>
                      </a:r>
                    </a:p>
                  </a:txBody>
                  <a:tcPr marL="21431" marR="21431" marT="14288" marB="14288" anchor="ctr">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2"/>
                    </a:solidFill>
                  </a:tcPr>
                </a:tc>
                <a:extLst>
                  <a:ext uri="{0D108BD9-81ED-4DB2-BD59-A6C34878D82A}">
                    <a16:rowId xmlns:a16="http://schemas.microsoft.com/office/drawing/2014/main" xmlns="" val="3486604478"/>
                  </a:ext>
                </a:extLst>
              </a:tr>
              <a:tr h="695049">
                <a:tc>
                  <a:txBody>
                    <a:bodyPr/>
                    <a:lstStyle/>
                    <a:p>
                      <a:pPr algn="ctr" rtl="0" fontAlgn="b"/>
                      <a:r>
                        <a:rPr lang="en-US" sz="1800" b="0" dirty="0" smtClean="0">
                          <a:solidFill>
                            <a:srgbClr val="000000"/>
                          </a:solidFill>
                          <a:effectLst/>
                          <a:latin typeface="Arial" panose="020B0604020202020204" pitchFamily="34" charset="0"/>
                        </a:rPr>
                        <a:t>L1</a:t>
                      </a:r>
                      <a:endParaRPr lang="en-US" sz="1800" b="0" dirty="0">
                        <a:solidFill>
                          <a:srgbClr val="000000"/>
                        </a:solidFill>
                        <a:effectLst/>
                        <a:latin typeface="Arial" panose="020B0604020202020204" pitchFamily="34" charset="0"/>
                      </a:endParaRPr>
                    </a:p>
                  </a:txBody>
                  <a:tcPr marL="21431" marR="21431" marT="14288" marB="14288" anchor="ctr">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sz="1800" b="0" dirty="0">
                          <a:solidFill>
                            <a:srgbClr val="000000"/>
                          </a:solidFill>
                          <a:effectLst/>
                          <a:latin typeface="Arial" panose="020B0604020202020204" pitchFamily="34" charset="0"/>
                        </a:rPr>
                        <a:t>Introduction (course logistics, scoping, …)</a:t>
                      </a:r>
                      <a:br>
                        <a:rPr lang="en-US" sz="1800" b="0" dirty="0">
                          <a:solidFill>
                            <a:srgbClr val="000000"/>
                          </a:solidFill>
                          <a:effectLst/>
                          <a:latin typeface="Arial" panose="020B0604020202020204" pitchFamily="34" charset="0"/>
                        </a:rPr>
                      </a:br>
                      <a:r>
                        <a:rPr lang="en-US" sz="1800" b="0" dirty="0">
                          <a:solidFill>
                            <a:srgbClr val="000000"/>
                          </a:solidFill>
                          <a:effectLst/>
                          <a:latin typeface="Arial" panose="020B0604020202020204" pitchFamily="34" charset="0"/>
                        </a:rPr>
                        <a:t>Design Process (Analysis &amp; Design)</a:t>
                      </a:r>
                      <a:br>
                        <a:rPr lang="en-US" sz="1800" b="0" dirty="0">
                          <a:solidFill>
                            <a:srgbClr val="000000"/>
                          </a:solidFill>
                          <a:effectLst/>
                          <a:latin typeface="Arial" panose="020B0604020202020204" pitchFamily="34" charset="0"/>
                        </a:rPr>
                      </a:br>
                      <a:r>
                        <a:rPr lang="en-US" sz="1800" b="0" dirty="0">
                          <a:solidFill>
                            <a:srgbClr val="000000"/>
                          </a:solidFill>
                          <a:effectLst/>
                          <a:latin typeface="Arial" panose="020B0604020202020204" pitchFamily="34" charset="0"/>
                        </a:rPr>
                        <a:t>Modeling in general</a:t>
                      </a:r>
                    </a:p>
                  </a:txBody>
                  <a:tcPr marL="21431" marR="21431" marT="14288" marB="14288" anchor="ctr">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xmlns="" val="298196335"/>
                  </a:ext>
                </a:extLst>
              </a:tr>
              <a:tr h="665364">
                <a:tc>
                  <a:txBody>
                    <a:bodyPr/>
                    <a:lstStyle/>
                    <a:p>
                      <a:pPr algn="ctr" rtl="0" fontAlgn="b"/>
                      <a:r>
                        <a:rPr lang="en-US" sz="1800" b="0" dirty="0" smtClean="0">
                          <a:solidFill>
                            <a:srgbClr val="000000"/>
                          </a:solidFill>
                          <a:effectLst/>
                          <a:latin typeface="Arial" panose="020B0604020202020204" pitchFamily="34" charset="0"/>
                        </a:rPr>
                        <a:t>L2</a:t>
                      </a:r>
                      <a:endParaRPr lang="en-US" sz="1800" b="0" dirty="0">
                        <a:solidFill>
                          <a:srgbClr val="000000"/>
                        </a:solidFill>
                        <a:effectLst/>
                        <a:latin typeface="Arial" panose="020B0604020202020204" pitchFamily="34" charset="0"/>
                      </a:endParaRPr>
                    </a:p>
                  </a:txBody>
                  <a:tcPr marL="21431" marR="21431" marT="14288" marB="14288" anchor="ctr">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sz="1800" b="0" dirty="0">
                          <a:solidFill>
                            <a:srgbClr val="000000"/>
                          </a:solidFill>
                          <a:effectLst/>
                          <a:latin typeface="Arial" panose="020B0604020202020204" pitchFamily="34" charset="0"/>
                        </a:rPr>
                        <a:t>Systems/Responsibilities/</a:t>
                      </a:r>
                      <a:r>
                        <a:rPr lang="en-US" sz="1800" b="0" dirty="0" err="1">
                          <a:solidFill>
                            <a:srgbClr val="000000"/>
                          </a:solidFill>
                          <a:effectLst/>
                          <a:latin typeface="Arial" panose="020B0604020202020204" pitchFamily="34" charset="0"/>
                        </a:rPr>
                        <a:t>Roles,Components</a:t>
                      </a:r>
                      <a:r>
                        <a:rPr lang="en-US" sz="1800" b="0" dirty="0">
                          <a:solidFill>
                            <a:srgbClr val="000000"/>
                          </a:solidFill>
                          <a:effectLst/>
                          <a:latin typeface="Arial" panose="020B0604020202020204" pitchFamily="34" charset="0"/>
                        </a:rPr>
                        <a:t>, </a:t>
                      </a:r>
                      <a:r>
                        <a:rPr lang="en-US" sz="1800" b="0" dirty="0" smtClean="0">
                          <a:solidFill>
                            <a:srgbClr val="000000"/>
                          </a:solidFill>
                          <a:effectLst/>
                          <a:latin typeface="Arial" panose="020B0604020202020204" pitchFamily="34" charset="0"/>
                        </a:rPr>
                        <a:t/>
                      </a:r>
                      <a:br>
                        <a:rPr lang="en-US" sz="1800" b="0" dirty="0" smtClean="0">
                          <a:solidFill>
                            <a:srgbClr val="000000"/>
                          </a:solidFill>
                          <a:effectLst/>
                          <a:latin typeface="Arial" panose="020B0604020202020204" pitchFamily="34" charset="0"/>
                        </a:rPr>
                      </a:br>
                      <a:r>
                        <a:rPr lang="en-US" sz="1800" b="0" dirty="0" smtClean="0">
                          <a:solidFill>
                            <a:srgbClr val="000000"/>
                          </a:solidFill>
                          <a:effectLst/>
                          <a:latin typeface="Arial" panose="020B0604020202020204" pitchFamily="34" charset="0"/>
                        </a:rPr>
                        <a:t>Objects &amp;</a:t>
                      </a:r>
                      <a:r>
                        <a:rPr lang="en-US" sz="1800" b="0" baseline="0" dirty="0" smtClean="0">
                          <a:solidFill>
                            <a:srgbClr val="000000"/>
                          </a:solidFill>
                          <a:effectLst/>
                          <a:latin typeface="Arial" panose="020B0604020202020204" pitchFamily="34" charset="0"/>
                        </a:rPr>
                        <a:t> </a:t>
                      </a:r>
                      <a:r>
                        <a:rPr lang="en-US" sz="1800" b="0" dirty="0" smtClean="0">
                          <a:solidFill>
                            <a:srgbClr val="000000"/>
                          </a:solidFill>
                          <a:effectLst/>
                          <a:latin typeface="Arial" panose="020B0604020202020204" pitchFamily="34" charset="0"/>
                        </a:rPr>
                        <a:t>Object Orientation</a:t>
                      </a:r>
                      <a:endParaRPr lang="en-US" sz="1800" b="0" dirty="0">
                        <a:solidFill>
                          <a:srgbClr val="000000"/>
                        </a:solidFill>
                        <a:effectLst/>
                        <a:latin typeface="Arial" panose="020B0604020202020204" pitchFamily="34" charset="0"/>
                      </a:endParaRPr>
                    </a:p>
                  </a:txBody>
                  <a:tcPr marL="21431" marR="21431" marT="14288" marB="14288" anchor="ctr">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xmlns="" val="2006539581"/>
                  </a:ext>
                </a:extLst>
              </a:tr>
              <a:tr h="695049">
                <a:tc>
                  <a:txBody>
                    <a:bodyPr/>
                    <a:lstStyle/>
                    <a:p>
                      <a:pPr algn="ctr" rtl="0" fontAlgn="b"/>
                      <a:r>
                        <a:rPr lang="en-US" sz="1800" b="0" dirty="0" smtClean="0">
                          <a:solidFill>
                            <a:srgbClr val="000000"/>
                          </a:solidFill>
                          <a:effectLst/>
                          <a:latin typeface="Arial" panose="020B0604020202020204" pitchFamily="34" charset="0"/>
                        </a:rPr>
                        <a:t>L3</a:t>
                      </a:r>
                      <a:endParaRPr lang="en-US" sz="1800" b="0" dirty="0">
                        <a:solidFill>
                          <a:srgbClr val="000000"/>
                        </a:solidFill>
                        <a:effectLst/>
                        <a:latin typeface="Arial" panose="020B0604020202020204" pitchFamily="34" charset="0"/>
                      </a:endParaRPr>
                    </a:p>
                  </a:txBody>
                  <a:tcPr marL="21431" marR="21431" marT="14288" marB="14288" anchor="ctr">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sz="1800" b="0" dirty="0">
                          <a:solidFill>
                            <a:srgbClr val="000000"/>
                          </a:solidFill>
                          <a:effectLst/>
                          <a:latin typeface="Arial" panose="020B0604020202020204" pitchFamily="34" charset="0"/>
                        </a:rPr>
                        <a:t>The Problem Domain (Analysis): </a:t>
                      </a:r>
                      <a:r>
                        <a:rPr lang="en-US" sz="1800" b="0" dirty="0" smtClean="0">
                          <a:solidFill>
                            <a:srgbClr val="000000"/>
                          </a:solidFill>
                          <a:effectLst/>
                          <a:latin typeface="Arial" panose="020B0604020202020204" pitchFamily="34" charset="0"/>
                        </a:rPr>
                        <a:t>Context diagram, Stakeholders</a:t>
                      </a:r>
                      <a:r>
                        <a:rPr lang="en-US" sz="1800" b="0" dirty="0">
                          <a:solidFill>
                            <a:srgbClr val="000000"/>
                          </a:solidFill>
                          <a:effectLst/>
                          <a:latin typeface="Arial" panose="020B0604020202020204" pitchFamily="34" charset="0"/>
                        </a:rPr>
                        <a:t>, Use </a:t>
                      </a:r>
                      <a:r>
                        <a:rPr lang="en-US" sz="1800" b="0" dirty="0" smtClean="0">
                          <a:solidFill>
                            <a:srgbClr val="000000"/>
                          </a:solidFill>
                          <a:effectLst/>
                          <a:latin typeface="Arial" panose="020B0604020202020204" pitchFamily="34" charset="0"/>
                        </a:rPr>
                        <a:t>Cases</a:t>
                      </a:r>
                      <a:endParaRPr lang="en-US" sz="1800" b="0" dirty="0">
                        <a:solidFill>
                          <a:srgbClr val="000000"/>
                        </a:solidFill>
                        <a:effectLst/>
                        <a:latin typeface="Arial" panose="020B0604020202020204" pitchFamily="34" charset="0"/>
                      </a:endParaRPr>
                    </a:p>
                  </a:txBody>
                  <a:tcPr marL="21431" marR="21431" marT="14288" marB="14288" anchor="ctr">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xmlns="" val="1861302758"/>
                  </a:ext>
                </a:extLst>
              </a:tr>
              <a:tr h="695049">
                <a:tc>
                  <a:txBody>
                    <a:bodyPr/>
                    <a:lstStyle/>
                    <a:p>
                      <a:pPr algn="ctr" rtl="0" fontAlgn="b"/>
                      <a:r>
                        <a:rPr lang="en-US" sz="1800" b="0" dirty="0" smtClean="0">
                          <a:solidFill>
                            <a:srgbClr val="000000"/>
                          </a:solidFill>
                          <a:effectLst/>
                          <a:latin typeface="Arial" panose="020B0604020202020204" pitchFamily="34" charset="0"/>
                        </a:rPr>
                        <a:t>L4</a:t>
                      </a:r>
                      <a:endParaRPr lang="en-US" sz="1800" b="0" dirty="0">
                        <a:solidFill>
                          <a:srgbClr val="000000"/>
                        </a:solidFill>
                        <a:effectLst/>
                        <a:latin typeface="Arial" panose="020B0604020202020204" pitchFamily="34" charset="0"/>
                      </a:endParaRPr>
                    </a:p>
                  </a:txBody>
                  <a:tcPr marL="21431" marR="21431" marT="14288" marB="14288" anchor="ctr">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sz="1800" b="0" dirty="0">
                          <a:solidFill>
                            <a:srgbClr val="000000"/>
                          </a:solidFill>
                          <a:effectLst/>
                          <a:latin typeface="Arial" panose="020B0604020202020204" pitchFamily="34" charset="0"/>
                        </a:rPr>
                        <a:t>Domain Modelling with Class Diagrams (Analysis / Finding Objects)</a:t>
                      </a:r>
                    </a:p>
                  </a:txBody>
                  <a:tcPr marL="21431" marR="21431" marT="14288" marB="14288" anchor="ctr">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xmlns="" val="2810618741"/>
                  </a:ext>
                </a:extLst>
              </a:tr>
              <a:tr h="695049">
                <a:tc>
                  <a:txBody>
                    <a:bodyPr/>
                    <a:lstStyle/>
                    <a:p>
                      <a:pPr algn="ctr" rtl="0" fontAlgn="b"/>
                      <a:r>
                        <a:rPr lang="en-US" sz="1800" b="0" dirty="0" smtClean="0">
                          <a:solidFill>
                            <a:srgbClr val="000000"/>
                          </a:solidFill>
                          <a:effectLst/>
                          <a:latin typeface="Arial" panose="020B0604020202020204" pitchFamily="34" charset="0"/>
                        </a:rPr>
                        <a:t>L5</a:t>
                      </a:r>
                      <a:endParaRPr lang="en-US" sz="1800" b="0" dirty="0">
                        <a:solidFill>
                          <a:srgbClr val="000000"/>
                        </a:solidFill>
                        <a:effectLst/>
                        <a:latin typeface="Arial" panose="020B0604020202020204" pitchFamily="34" charset="0"/>
                      </a:endParaRPr>
                    </a:p>
                  </a:txBody>
                  <a:tcPr marL="21431" marR="21431" marT="14288" marB="14288" anchor="ctr">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sz="1800" b="0" dirty="0">
                          <a:solidFill>
                            <a:srgbClr val="000000"/>
                          </a:solidFill>
                          <a:effectLst/>
                          <a:latin typeface="Arial" panose="020B0604020202020204" pitchFamily="34" charset="0"/>
                        </a:rPr>
                        <a:t>CRC cards</a:t>
                      </a:r>
                    </a:p>
                  </a:txBody>
                  <a:tcPr marL="21431" marR="21431" marT="14288" marB="14288" anchor="ctr">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xmlns="" val="4135997277"/>
                  </a:ext>
                </a:extLst>
              </a:tr>
              <a:tr h="695049">
                <a:tc>
                  <a:txBody>
                    <a:bodyPr/>
                    <a:lstStyle/>
                    <a:p>
                      <a:pPr algn="ctr" rtl="0" fontAlgn="b"/>
                      <a:r>
                        <a:rPr lang="en-US" sz="1800" b="0" dirty="0" smtClean="0">
                          <a:solidFill>
                            <a:srgbClr val="000000"/>
                          </a:solidFill>
                          <a:effectLst/>
                          <a:latin typeface="Arial" panose="020B0604020202020204" pitchFamily="34" charset="0"/>
                        </a:rPr>
                        <a:t>L6</a:t>
                      </a:r>
                      <a:endParaRPr lang="en-US" sz="1800" b="0" dirty="0">
                        <a:solidFill>
                          <a:srgbClr val="000000"/>
                        </a:solidFill>
                        <a:effectLst/>
                        <a:latin typeface="Arial" panose="020B0604020202020204" pitchFamily="34" charset="0"/>
                      </a:endParaRPr>
                    </a:p>
                  </a:txBody>
                  <a:tcPr marL="21431" marR="21431" marT="14288" marB="14288" anchor="ctr">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b"/>
                      <a:r>
                        <a:rPr lang="en-US" sz="1800" b="0" dirty="0">
                          <a:solidFill>
                            <a:srgbClr val="000000"/>
                          </a:solidFill>
                          <a:effectLst/>
                          <a:latin typeface="Arial" panose="020B0604020202020204" pitchFamily="34" charset="0"/>
                        </a:rPr>
                        <a:t>Collaborations / Internal and external interaction with sequence diagrams / State Machine Diagrams / Activity Diagrams</a:t>
                      </a:r>
                    </a:p>
                  </a:txBody>
                  <a:tcPr marL="21431" marR="21431" marT="14288" marB="14288" anchor="ctr">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946010842"/>
                  </a:ext>
                </a:extLst>
              </a:tr>
            </a:tbl>
          </a:graphicData>
        </a:graphic>
      </p:graphicFrame>
      <p:sp>
        <p:nvSpPr>
          <p:cNvPr id="3" name="Rounded Rectangle 2"/>
          <p:cNvSpPr/>
          <p:nvPr/>
        </p:nvSpPr>
        <p:spPr>
          <a:xfrm>
            <a:off x="301451" y="3727938"/>
            <a:ext cx="8385349" cy="854110"/>
          </a:xfrm>
          <a:prstGeom prst="roundRect">
            <a:avLst/>
          </a:prstGeom>
          <a:noFill/>
          <a:ln w="5715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5071515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Slide Number Placeholder 3"/>
          <p:cNvSpPr>
            <a:spLocks noGrp="1"/>
          </p:cNvSpPr>
          <p:nvPr>
            <p:ph type="sldNum" sz="quarter" idx="10"/>
          </p:nvPr>
        </p:nvSpPr>
        <p:spPr/>
        <p:txBody>
          <a:bodyPr/>
          <a:lstStyle/>
          <a:p>
            <a:endParaRPr lang="en-GB" altLang="en-US"/>
          </a:p>
          <a:p>
            <a:fld id="{6E6971FB-34F3-41EB-8C21-BAD9ABB311FB}" type="slidenum">
              <a:rPr lang="en-GB" altLang="en-US">
                <a:solidFill>
                  <a:srgbClr val="0000CC"/>
                </a:solidFill>
              </a:rPr>
              <a:pPr/>
              <a:t>60</a:t>
            </a:fld>
            <a:endParaRPr lang="en-GB" altLang="en-US">
              <a:solidFill>
                <a:srgbClr val="0000CC"/>
              </a:solidFill>
            </a:endParaRPr>
          </a:p>
        </p:txBody>
      </p:sp>
      <p:sp>
        <p:nvSpPr>
          <p:cNvPr id="42" name="Footer Placeholder 4"/>
          <p:cNvSpPr>
            <a:spLocks noGrp="1"/>
          </p:cNvSpPr>
          <p:nvPr>
            <p:ph type="ftr" sz="quarter" idx="11"/>
          </p:nvPr>
        </p:nvSpPr>
        <p:spPr/>
        <p:txBody>
          <a:bodyPr/>
          <a:lstStyle/>
          <a:p>
            <a:endParaRPr lang="en-GB" altLang="en-US"/>
          </a:p>
          <a:p>
            <a:r>
              <a:rPr lang="en-GB" altLang="en-US"/>
              <a:t>© 2010 Bennett, McRobb and Farmer</a:t>
            </a:r>
          </a:p>
        </p:txBody>
      </p:sp>
      <p:grpSp>
        <p:nvGrpSpPr>
          <p:cNvPr id="138284" name="Group 44"/>
          <p:cNvGrpSpPr>
            <a:grpSpLocks/>
          </p:cNvGrpSpPr>
          <p:nvPr/>
        </p:nvGrpSpPr>
        <p:grpSpPr bwMode="auto">
          <a:xfrm>
            <a:off x="801688" y="809625"/>
            <a:ext cx="7399337" cy="5011738"/>
            <a:chOff x="505" y="510"/>
            <a:chExt cx="4661" cy="3157"/>
          </a:xfrm>
        </p:grpSpPr>
        <p:grpSp>
          <p:nvGrpSpPr>
            <p:cNvPr id="138245" name="Group 5"/>
            <p:cNvGrpSpPr>
              <a:grpSpLocks noChangeAspect="1"/>
            </p:cNvGrpSpPr>
            <p:nvPr/>
          </p:nvGrpSpPr>
          <p:grpSpPr bwMode="auto">
            <a:xfrm flipV="1">
              <a:off x="3406" y="2972"/>
              <a:ext cx="527" cy="249"/>
              <a:chOff x="3024" y="2208"/>
              <a:chExt cx="405" cy="192"/>
            </a:xfrm>
          </p:grpSpPr>
          <p:sp>
            <p:nvSpPr>
              <p:cNvPr id="138246" name="Line 6"/>
              <p:cNvSpPr>
                <a:spLocks noChangeAspect="1" noChangeShapeType="1"/>
              </p:cNvSpPr>
              <p:nvPr/>
            </p:nvSpPr>
            <p:spPr bwMode="auto">
              <a:xfrm flipH="1" flipV="1">
                <a:off x="3024" y="2208"/>
                <a:ext cx="384" cy="14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endParaRPr lang="en-GB"/>
              </a:p>
            </p:txBody>
          </p:sp>
          <p:sp>
            <p:nvSpPr>
              <p:cNvPr id="138247" name="AutoShape 7"/>
              <p:cNvSpPr>
                <a:spLocks noChangeAspect="1" noChangeArrowheads="1"/>
              </p:cNvSpPr>
              <p:nvPr/>
            </p:nvSpPr>
            <p:spPr bwMode="auto">
              <a:xfrm rot="6445526">
                <a:off x="3285" y="2256"/>
                <a:ext cx="144" cy="144"/>
              </a:xfrm>
              <a:prstGeom prst="triangle">
                <a:avLst>
                  <a:gd name="adj" fmla="val 50000"/>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endParaRPr lang="en-GB"/>
              </a:p>
            </p:txBody>
          </p:sp>
        </p:grpSp>
        <p:sp>
          <p:nvSpPr>
            <p:cNvPr id="138248" name="Line 8"/>
            <p:cNvSpPr>
              <a:spLocks noChangeAspect="1" noChangeShapeType="1"/>
            </p:cNvSpPr>
            <p:nvPr/>
          </p:nvSpPr>
          <p:spPr bwMode="auto">
            <a:xfrm>
              <a:off x="1067" y="951"/>
              <a:ext cx="1196" cy="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38249" name="Rectangle 9"/>
            <p:cNvSpPr>
              <a:spLocks noChangeAspect="1" noChangeArrowheads="1"/>
            </p:cNvSpPr>
            <p:nvPr/>
          </p:nvSpPr>
          <p:spPr bwMode="auto">
            <a:xfrm>
              <a:off x="505" y="1342"/>
              <a:ext cx="631"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algn="ctr" eaLnBrk="0" hangingPunct="0"/>
              <a:r>
                <a:rPr lang="en-GB" altLang="en-US" sz="1600">
                  <a:solidFill>
                    <a:srgbClr val="000000"/>
                  </a:solidFill>
                </a:rPr>
                <a:t>Staff</a:t>
              </a:r>
              <a:br>
                <a:rPr lang="en-GB" altLang="en-US" sz="1600">
                  <a:solidFill>
                    <a:srgbClr val="000000"/>
                  </a:solidFill>
                </a:rPr>
              </a:br>
              <a:r>
                <a:rPr lang="en-GB" altLang="en-US" sz="1600">
                  <a:solidFill>
                    <a:srgbClr val="000000"/>
                  </a:solidFill>
                </a:rPr>
                <a:t>Contact</a:t>
              </a:r>
              <a:endParaRPr lang="en-GB" altLang="en-US" sz="1600" noProof="1">
                <a:solidFill>
                  <a:srgbClr val="000000"/>
                </a:solidFill>
              </a:endParaRPr>
            </a:p>
          </p:txBody>
        </p:sp>
        <p:grpSp>
          <p:nvGrpSpPr>
            <p:cNvPr id="138250" name="Group 10"/>
            <p:cNvGrpSpPr>
              <a:grpSpLocks noChangeAspect="1"/>
            </p:cNvGrpSpPr>
            <p:nvPr/>
          </p:nvGrpSpPr>
          <p:grpSpPr bwMode="auto">
            <a:xfrm>
              <a:off x="585" y="510"/>
              <a:ext cx="467" cy="848"/>
              <a:chOff x="2541" y="7803"/>
              <a:chExt cx="781" cy="1419"/>
            </a:xfrm>
          </p:grpSpPr>
          <p:sp>
            <p:nvSpPr>
              <p:cNvPr id="138251" name="Line 11"/>
              <p:cNvSpPr>
                <a:spLocks noChangeAspect="1" noChangeShapeType="1"/>
              </p:cNvSpPr>
              <p:nvPr/>
            </p:nvSpPr>
            <p:spPr bwMode="auto">
              <a:xfrm flipV="1">
                <a:off x="2931" y="8146"/>
                <a:ext cx="1" cy="479"/>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38252" name="Line 12"/>
              <p:cNvSpPr>
                <a:spLocks noChangeAspect="1" noChangeShapeType="1"/>
              </p:cNvSpPr>
              <p:nvPr/>
            </p:nvSpPr>
            <p:spPr bwMode="auto">
              <a:xfrm flipV="1">
                <a:off x="2541" y="8306"/>
                <a:ext cx="781" cy="3"/>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grpSp>
            <p:nvGrpSpPr>
              <p:cNvPr id="138253" name="Group 13"/>
              <p:cNvGrpSpPr>
                <a:grpSpLocks noChangeAspect="1"/>
              </p:cNvGrpSpPr>
              <p:nvPr/>
            </p:nvGrpSpPr>
            <p:grpSpPr bwMode="auto">
              <a:xfrm>
                <a:off x="2571" y="8624"/>
                <a:ext cx="722" cy="598"/>
                <a:chOff x="0" y="0"/>
                <a:chExt cx="19973" cy="19967"/>
              </a:xfrm>
            </p:grpSpPr>
            <p:sp>
              <p:nvSpPr>
                <p:cNvPr id="138254" name="Line 14"/>
                <p:cNvSpPr>
                  <a:spLocks noChangeAspect="1" noChangeShapeType="1"/>
                </p:cNvSpPr>
                <p:nvPr/>
              </p:nvSpPr>
              <p:spPr bwMode="auto">
                <a:xfrm flipV="1">
                  <a:off x="0" y="0"/>
                  <a:ext cx="10014" cy="19967"/>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38255" name="Line 15"/>
                <p:cNvSpPr>
                  <a:spLocks noChangeAspect="1" noChangeShapeType="1"/>
                </p:cNvSpPr>
                <p:nvPr/>
              </p:nvSpPr>
              <p:spPr bwMode="auto">
                <a:xfrm>
                  <a:off x="9986" y="0"/>
                  <a:ext cx="9987" cy="19967"/>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grpSp>
          <p:sp>
            <p:nvSpPr>
              <p:cNvPr id="138256" name="Oval 16"/>
              <p:cNvSpPr>
                <a:spLocks noChangeAspect="1" noChangeArrowheads="1"/>
              </p:cNvSpPr>
              <p:nvPr/>
            </p:nvSpPr>
            <p:spPr bwMode="auto">
              <a:xfrm>
                <a:off x="2758" y="7803"/>
                <a:ext cx="347" cy="359"/>
              </a:xfrm>
              <a:prstGeom prst="ellipse">
                <a:avLst/>
              </a:prstGeom>
              <a:solidFill>
                <a:srgbClr val="FFFFFF"/>
              </a:solidFill>
              <a:ln w="190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grpSp>
        <p:sp>
          <p:nvSpPr>
            <p:cNvPr id="138257" name="Oval 17"/>
            <p:cNvSpPr>
              <a:spLocks noChangeAspect="1" noChangeArrowheads="1"/>
            </p:cNvSpPr>
            <p:nvPr/>
          </p:nvSpPr>
          <p:spPr bwMode="auto">
            <a:xfrm>
              <a:off x="2209" y="635"/>
              <a:ext cx="1248" cy="624"/>
            </a:xfrm>
            <a:prstGeom prst="ellipse">
              <a:avLst/>
            </a:prstGeom>
            <a:solidFill>
              <a:schemeClr val="bg1"/>
            </a:solidFill>
            <a:ln w="190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38258" name="Rectangle 18"/>
            <p:cNvSpPr>
              <a:spLocks noChangeAspect="1" noChangeArrowheads="1"/>
            </p:cNvSpPr>
            <p:nvPr/>
          </p:nvSpPr>
          <p:spPr bwMode="auto">
            <a:xfrm>
              <a:off x="2375" y="696"/>
              <a:ext cx="939" cy="5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algn="ctr" eaLnBrk="0" hangingPunct="0"/>
              <a:r>
                <a:rPr lang="en-GB" altLang="en-US" sz="1600">
                  <a:solidFill>
                    <a:srgbClr val="000000"/>
                  </a:solidFill>
                </a:rPr>
                <a:t>Record completion</a:t>
              </a:r>
            </a:p>
            <a:p>
              <a:pPr algn="ctr" eaLnBrk="0" hangingPunct="0"/>
              <a:r>
                <a:rPr lang="en-GB" altLang="en-US" sz="1600">
                  <a:solidFill>
                    <a:srgbClr val="000000"/>
                  </a:solidFill>
                </a:rPr>
                <a:t>of an advert</a:t>
              </a:r>
              <a:endParaRPr lang="en-GB" altLang="en-US" sz="1600" noProof="1">
                <a:solidFill>
                  <a:srgbClr val="000000"/>
                </a:solidFill>
              </a:endParaRPr>
            </a:p>
          </p:txBody>
        </p:sp>
        <p:sp>
          <p:nvSpPr>
            <p:cNvPr id="138259" name="Line 19"/>
            <p:cNvSpPr>
              <a:spLocks noChangeAspect="1" noChangeShapeType="1"/>
            </p:cNvSpPr>
            <p:nvPr/>
          </p:nvSpPr>
          <p:spPr bwMode="auto">
            <a:xfrm>
              <a:off x="1077" y="1003"/>
              <a:ext cx="1132" cy="631"/>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8260" name="Rectangle 20"/>
            <p:cNvSpPr>
              <a:spLocks noChangeAspect="1" noChangeArrowheads="1"/>
            </p:cNvSpPr>
            <p:nvPr/>
          </p:nvSpPr>
          <p:spPr bwMode="auto">
            <a:xfrm>
              <a:off x="523" y="3007"/>
              <a:ext cx="631" cy="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algn="ctr" eaLnBrk="0" hangingPunct="0"/>
              <a:r>
                <a:rPr lang="en-GB" altLang="en-US" sz="1600">
                  <a:solidFill>
                    <a:srgbClr val="000000"/>
                  </a:solidFill>
                </a:rPr>
                <a:t>Campaign</a:t>
              </a:r>
            </a:p>
            <a:p>
              <a:pPr algn="ctr" eaLnBrk="0" hangingPunct="0"/>
              <a:r>
                <a:rPr lang="en-GB" altLang="en-US" sz="1600">
                  <a:solidFill>
                    <a:srgbClr val="000000"/>
                  </a:solidFill>
                </a:rPr>
                <a:t>Manager</a:t>
              </a:r>
              <a:endParaRPr lang="en-GB" altLang="en-US" sz="1600" noProof="1">
                <a:solidFill>
                  <a:srgbClr val="000000"/>
                </a:solidFill>
              </a:endParaRPr>
            </a:p>
          </p:txBody>
        </p:sp>
        <p:grpSp>
          <p:nvGrpSpPr>
            <p:cNvPr id="138261" name="Group 21"/>
            <p:cNvGrpSpPr>
              <a:grpSpLocks noChangeAspect="1"/>
            </p:cNvGrpSpPr>
            <p:nvPr/>
          </p:nvGrpSpPr>
          <p:grpSpPr bwMode="auto">
            <a:xfrm>
              <a:off x="585" y="2133"/>
              <a:ext cx="467" cy="848"/>
              <a:chOff x="2541" y="7803"/>
              <a:chExt cx="781" cy="1419"/>
            </a:xfrm>
          </p:grpSpPr>
          <p:sp>
            <p:nvSpPr>
              <p:cNvPr id="138262" name="Line 22"/>
              <p:cNvSpPr>
                <a:spLocks noChangeAspect="1" noChangeShapeType="1"/>
              </p:cNvSpPr>
              <p:nvPr/>
            </p:nvSpPr>
            <p:spPr bwMode="auto">
              <a:xfrm flipV="1">
                <a:off x="2931" y="8146"/>
                <a:ext cx="1" cy="479"/>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38263" name="Line 23"/>
              <p:cNvSpPr>
                <a:spLocks noChangeAspect="1" noChangeShapeType="1"/>
              </p:cNvSpPr>
              <p:nvPr/>
            </p:nvSpPr>
            <p:spPr bwMode="auto">
              <a:xfrm flipV="1">
                <a:off x="2541" y="8306"/>
                <a:ext cx="781" cy="3"/>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grpSp>
            <p:nvGrpSpPr>
              <p:cNvPr id="138264" name="Group 24"/>
              <p:cNvGrpSpPr>
                <a:grpSpLocks noChangeAspect="1"/>
              </p:cNvGrpSpPr>
              <p:nvPr/>
            </p:nvGrpSpPr>
            <p:grpSpPr bwMode="auto">
              <a:xfrm>
                <a:off x="2571" y="8624"/>
                <a:ext cx="722" cy="598"/>
                <a:chOff x="0" y="0"/>
                <a:chExt cx="19973" cy="19967"/>
              </a:xfrm>
            </p:grpSpPr>
            <p:sp>
              <p:nvSpPr>
                <p:cNvPr id="138265" name="Line 25"/>
                <p:cNvSpPr>
                  <a:spLocks noChangeAspect="1" noChangeShapeType="1"/>
                </p:cNvSpPr>
                <p:nvPr/>
              </p:nvSpPr>
              <p:spPr bwMode="auto">
                <a:xfrm flipV="1">
                  <a:off x="0" y="0"/>
                  <a:ext cx="10014" cy="19967"/>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38266" name="Line 26"/>
                <p:cNvSpPr>
                  <a:spLocks noChangeAspect="1" noChangeShapeType="1"/>
                </p:cNvSpPr>
                <p:nvPr/>
              </p:nvSpPr>
              <p:spPr bwMode="auto">
                <a:xfrm>
                  <a:off x="9986" y="0"/>
                  <a:ext cx="9987" cy="19967"/>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grpSp>
          <p:sp>
            <p:nvSpPr>
              <p:cNvPr id="138267" name="Oval 27"/>
              <p:cNvSpPr>
                <a:spLocks noChangeAspect="1" noChangeArrowheads="1"/>
              </p:cNvSpPr>
              <p:nvPr/>
            </p:nvSpPr>
            <p:spPr bwMode="auto">
              <a:xfrm>
                <a:off x="2758" y="7803"/>
                <a:ext cx="347" cy="359"/>
              </a:xfrm>
              <a:prstGeom prst="ellipse">
                <a:avLst/>
              </a:prstGeom>
              <a:solidFill>
                <a:srgbClr val="FFFFFF"/>
              </a:solidFill>
              <a:ln w="190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grpSp>
        <p:sp>
          <p:nvSpPr>
            <p:cNvPr id="138268" name="Line 28"/>
            <p:cNvSpPr>
              <a:spLocks noChangeAspect="1" noChangeShapeType="1"/>
            </p:cNvSpPr>
            <p:nvPr/>
          </p:nvSpPr>
          <p:spPr bwMode="auto">
            <a:xfrm>
              <a:off x="820" y="1809"/>
              <a:ext cx="0" cy="31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endParaRPr lang="en-GB"/>
            </a:p>
          </p:txBody>
        </p:sp>
        <p:sp>
          <p:nvSpPr>
            <p:cNvPr id="138269" name="Line 29"/>
            <p:cNvSpPr>
              <a:spLocks noChangeAspect="1" noChangeShapeType="1"/>
            </p:cNvSpPr>
            <p:nvPr/>
          </p:nvSpPr>
          <p:spPr bwMode="auto">
            <a:xfrm>
              <a:off x="1108" y="2595"/>
              <a:ext cx="1197" cy="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38270" name="Line 30"/>
            <p:cNvSpPr>
              <a:spLocks noChangeAspect="1" noChangeShapeType="1"/>
            </p:cNvSpPr>
            <p:nvPr/>
          </p:nvSpPr>
          <p:spPr bwMode="auto">
            <a:xfrm>
              <a:off x="1119" y="2647"/>
              <a:ext cx="1090" cy="609"/>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8271" name="Oval 31"/>
            <p:cNvSpPr>
              <a:spLocks noChangeAspect="1" noChangeArrowheads="1"/>
            </p:cNvSpPr>
            <p:nvPr/>
          </p:nvSpPr>
          <p:spPr bwMode="auto">
            <a:xfrm>
              <a:off x="2209" y="2240"/>
              <a:ext cx="1248" cy="660"/>
            </a:xfrm>
            <a:prstGeom prst="ellipse">
              <a:avLst/>
            </a:prstGeom>
            <a:solidFill>
              <a:schemeClr val="bg1"/>
            </a:solidFill>
            <a:ln w="190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38272" name="Oval 32"/>
            <p:cNvSpPr>
              <a:spLocks noChangeAspect="1" noChangeArrowheads="1"/>
            </p:cNvSpPr>
            <p:nvPr/>
          </p:nvSpPr>
          <p:spPr bwMode="auto">
            <a:xfrm>
              <a:off x="2209" y="1384"/>
              <a:ext cx="1248" cy="624"/>
            </a:xfrm>
            <a:prstGeom prst="ellipse">
              <a:avLst/>
            </a:prstGeom>
            <a:solidFill>
              <a:schemeClr val="bg1"/>
            </a:solidFill>
            <a:ln w="190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38273" name="Oval 33"/>
            <p:cNvSpPr>
              <a:spLocks noChangeAspect="1" noChangeArrowheads="1"/>
            </p:cNvSpPr>
            <p:nvPr/>
          </p:nvSpPr>
          <p:spPr bwMode="auto">
            <a:xfrm>
              <a:off x="2209" y="3007"/>
              <a:ext cx="1248" cy="624"/>
            </a:xfrm>
            <a:prstGeom prst="ellipse">
              <a:avLst/>
            </a:prstGeom>
            <a:solidFill>
              <a:schemeClr val="bg1"/>
            </a:solidFill>
            <a:ln w="190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38274" name="Rectangle 34"/>
            <p:cNvSpPr>
              <a:spLocks noChangeAspect="1" noChangeArrowheads="1"/>
            </p:cNvSpPr>
            <p:nvPr/>
          </p:nvSpPr>
          <p:spPr bwMode="auto">
            <a:xfrm>
              <a:off x="2419" y="1454"/>
              <a:ext cx="825" cy="4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algn="ctr" eaLnBrk="0" hangingPunct="0"/>
              <a:r>
                <a:rPr lang="en-GB" altLang="en-US" sz="1600">
                  <a:solidFill>
                    <a:srgbClr val="000000"/>
                  </a:solidFill>
                </a:rPr>
                <a:t>Change a client</a:t>
              </a:r>
            </a:p>
            <a:p>
              <a:pPr algn="ctr" eaLnBrk="0" hangingPunct="0"/>
              <a:r>
                <a:rPr lang="en-GB" altLang="en-US" sz="1600">
                  <a:solidFill>
                    <a:srgbClr val="000000"/>
                  </a:solidFill>
                </a:rPr>
                <a:t>contact</a:t>
              </a:r>
              <a:endParaRPr lang="en-GB" altLang="en-US" sz="1600" noProof="1">
                <a:solidFill>
                  <a:srgbClr val="000000"/>
                </a:solidFill>
              </a:endParaRPr>
            </a:p>
          </p:txBody>
        </p:sp>
        <p:sp>
          <p:nvSpPr>
            <p:cNvPr id="138275" name="Rectangle 35"/>
            <p:cNvSpPr>
              <a:spLocks noChangeAspect="1" noChangeArrowheads="1"/>
            </p:cNvSpPr>
            <p:nvPr/>
          </p:nvSpPr>
          <p:spPr bwMode="auto">
            <a:xfrm>
              <a:off x="2368" y="2248"/>
              <a:ext cx="939" cy="6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algn="ctr" eaLnBrk="0" hangingPunct="0"/>
              <a:r>
                <a:rPr lang="en-GB" altLang="en-US" sz="1600">
                  <a:solidFill>
                    <a:srgbClr val="000000"/>
                  </a:solidFill>
                </a:rPr>
                <a:t>Assign individual staff to work on a campaign</a:t>
              </a:r>
              <a:endParaRPr lang="en-GB" altLang="en-US" sz="1600" noProof="1">
                <a:solidFill>
                  <a:srgbClr val="000000"/>
                </a:solidFill>
              </a:endParaRPr>
            </a:p>
          </p:txBody>
        </p:sp>
        <p:sp>
          <p:nvSpPr>
            <p:cNvPr id="138276" name="Rectangle 36"/>
            <p:cNvSpPr>
              <a:spLocks noChangeAspect="1" noChangeArrowheads="1"/>
            </p:cNvSpPr>
            <p:nvPr/>
          </p:nvSpPr>
          <p:spPr bwMode="auto">
            <a:xfrm>
              <a:off x="2372" y="3105"/>
              <a:ext cx="939" cy="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algn="ctr" eaLnBrk="0" hangingPunct="0"/>
              <a:r>
                <a:rPr lang="en-GB" altLang="en-US" sz="1600">
                  <a:solidFill>
                    <a:srgbClr val="000000"/>
                  </a:solidFill>
                </a:rPr>
                <a:t>Assign team of staff to work on a campaign</a:t>
              </a:r>
              <a:endParaRPr lang="en-GB" altLang="en-US" sz="1600" noProof="1">
                <a:solidFill>
                  <a:srgbClr val="000000"/>
                </a:solidFill>
              </a:endParaRPr>
            </a:p>
          </p:txBody>
        </p:sp>
        <p:sp>
          <p:nvSpPr>
            <p:cNvPr id="138277" name="Oval 37"/>
            <p:cNvSpPr>
              <a:spLocks noChangeAspect="1" noChangeArrowheads="1"/>
            </p:cNvSpPr>
            <p:nvPr/>
          </p:nvSpPr>
          <p:spPr bwMode="auto">
            <a:xfrm>
              <a:off x="3917" y="2632"/>
              <a:ext cx="1249" cy="624"/>
            </a:xfrm>
            <a:prstGeom prst="ellipse">
              <a:avLst/>
            </a:prstGeom>
            <a:solidFill>
              <a:schemeClr val="bg1"/>
            </a:solidFill>
            <a:ln w="190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38278" name="Rectangle 38"/>
            <p:cNvSpPr>
              <a:spLocks noChangeAspect="1" noChangeArrowheads="1"/>
            </p:cNvSpPr>
            <p:nvPr/>
          </p:nvSpPr>
          <p:spPr bwMode="auto">
            <a:xfrm>
              <a:off x="4081" y="2730"/>
              <a:ext cx="939" cy="5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algn="ctr" eaLnBrk="0" hangingPunct="0"/>
              <a:r>
                <a:rPr lang="en-GB" altLang="en-US" sz="1600" i="1">
                  <a:solidFill>
                    <a:srgbClr val="000000"/>
                  </a:solidFill>
                </a:rPr>
                <a:t>Assign staff to work on a campaign</a:t>
              </a:r>
              <a:endParaRPr lang="en-GB" altLang="en-US" sz="1600" i="1" noProof="1">
                <a:solidFill>
                  <a:srgbClr val="000000"/>
                </a:solidFill>
              </a:endParaRPr>
            </a:p>
          </p:txBody>
        </p:sp>
        <p:grpSp>
          <p:nvGrpSpPr>
            <p:cNvPr id="138279" name="Group 39"/>
            <p:cNvGrpSpPr>
              <a:grpSpLocks noChangeAspect="1"/>
            </p:cNvGrpSpPr>
            <p:nvPr/>
          </p:nvGrpSpPr>
          <p:grpSpPr bwMode="auto">
            <a:xfrm>
              <a:off x="3395" y="2695"/>
              <a:ext cx="526" cy="249"/>
              <a:chOff x="3024" y="2208"/>
              <a:chExt cx="405" cy="192"/>
            </a:xfrm>
          </p:grpSpPr>
          <p:sp>
            <p:nvSpPr>
              <p:cNvPr id="138280" name="Line 40"/>
              <p:cNvSpPr>
                <a:spLocks noChangeAspect="1" noChangeShapeType="1"/>
              </p:cNvSpPr>
              <p:nvPr/>
            </p:nvSpPr>
            <p:spPr bwMode="auto">
              <a:xfrm flipH="1" flipV="1">
                <a:off x="3024" y="2208"/>
                <a:ext cx="384" cy="14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endParaRPr lang="en-GB"/>
              </a:p>
            </p:txBody>
          </p:sp>
          <p:sp>
            <p:nvSpPr>
              <p:cNvPr id="138281" name="AutoShape 41"/>
              <p:cNvSpPr>
                <a:spLocks noChangeAspect="1" noChangeArrowheads="1"/>
              </p:cNvSpPr>
              <p:nvPr/>
            </p:nvSpPr>
            <p:spPr bwMode="auto">
              <a:xfrm rot="6445526">
                <a:off x="3285" y="2256"/>
                <a:ext cx="144" cy="144"/>
              </a:xfrm>
              <a:prstGeom prst="triangle">
                <a:avLst>
                  <a:gd name="adj" fmla="val 50000"/>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endParaRPr lang="en-GB"/>
              </a:p>
            </p:txBody>
          </p:sp>
        </p:grpSp>
        <p:sp>
          <p:nvSpPr>
            <p:cNvPr id="138282" name="AutoShape 42"/>
            <p:cNvSpPr>
              <a:spLocks noChangeAspect="1" noChangeArrowheads="1"/>
            </p:cNvSpPr>
            <p:nvPr/>
          </p:nvSpPr>
          <p:spPr bwMode="auto">
            <a:xfrm>
              <a:off x="734" y="1634"/>
              <a:ext cx="187" cy="187"/>
            </a:xfrm>
            <a:prstGeom prst="triangle">
              <a:avLst>
                <a:gd name="adj" fmla="val 50000"/>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endParaRPr lang="en-GB"/>
            </a:p>
          </p:txBody>
        </p:sp>
      </p:grpSp>
      <p:sp>
        <p:nvSpPr>
          <p:cNvPr id="43" name="Frame 42">
            <a:extLst>
              <a:ext uri="{FF2B5EF4-FFF2-40B4-BE49-F238E27FC236}">
                <a16:creationId xmlns:a16="http://schemas.microsoft.com/office/drawing/2014/main" xmlns="" id="{57971982-8932-564E-8FC5-4C629210D318}"/>
              </a:ext>
            </a:extLst>
          </p:cNvPr>
          <p:cNvSpPr/>
          <p:nvPr/>
        </p:nvSpPr>
        <p:spPr>
          <a:xfrm>
            <a:off x="2973114" y="728870"/>
            <a:ext cx="5528156" cy="5627479"/>
          </a:xfrm>
          <a:prstGeom prst="frame">
            <a:avLst>
              <a:gd name="adj1" fmla="val 1557"/>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76345256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Shape 249"/>
          <p:cNvSpPr txBox="1">
            <a:spLocks noGrp="1"/>
          </p:cNvSpPr>
          <p:nvPr>
            <p:ph type="title"/>
          </p:nvPr>
        </p:nvSpPr>
        <p:spPr>
          <a:xfrm>
            <a:off x="201265" y="602221"/>
            <a:ext cx="8999538" cy="400050"/>
          </a:xfrm>
          <a:prstGeom prst="rect">
            <a:avLst/>
          </a:prstGeom>
          <a:noFill/>
          <a:ln>
            <a:noFill/>
          </a:ln>
        </p:spPr>
        <p:txBody>
          <a:bodyPr spcFirstLastPara="1" vert="horz" wrap="square" lIns="91425" tIns="45700" rIns="91425" bIns="45700" rtlCol="0" anchor="ctr" anchorCtr="0">
            <a:noAutofit/>
          </a:bodyPr>
          <a:lstStyle/>
          <a:p>
            <a:pPr algn="l">
              <a:spcBef>
                <a:spcPts val="0"/>
              </a:spcBef>
            </a:pPr>
            <a:r>
              <a:rPr lang="en-GB" sz="4000" dirty="0">
                <a:solidFill>
                  <a:srgbClr val="006699"/>
                </a:solidFill>
                <a:latin typeface="Corbel" panose="020B0503020204020204" pitchFamily="34" charset="0"/>
                <a:ea typeface="Arial"/>
                <a:cs typeface="Arial"/>
                <a:sym typeface="Arial"/>
              </a:rPr>
              <a:t>Use Case Diagrams</a:t>
            </a:r>
            <a:endParaRPr sz="4000" dirty="0">
              <a:solidFill>
                <a:srgbClr val="006699"/>
              </a:solidFill>
              <a:latin typeface="Corbel" panose="020B0503020204020204" pitchFamily="34" charset="0"/>
              <a:ea typeface="Arial"/>
              <a:cs typeface="Arial"/>
              <a:sym typeface="Arial"/>
            </a:endParaRPr>
          </a:p>
        </p:txBody>
      </p:sp>
      <p:sp>
        <p:nvSpPr>
          <p:cNvPr id="268" name="Shape 268"/>
          <p:cNvSpPr/>
          <p:nvPr/>
        </p:nvSpPr>
        <p:spPr>
          <a:xfrm>
            <a:off x="1840190" y="2037709"/>
            <a:ext cx="1858336" cy="553782"/>
          </a:xfrm>
          <a:prstGeom prst="rect">
            <a:avLst/>
          </a:prstGeom>
          <a:noFill/>
          <a:ln>
            <a:noFill/>
          </a:ln>
        </p:spPr>
        <p:txBody>
          <a:bodyPr spcFirstLastPara="1" wrap="square" lIns="0" tIns="0" rIns="0" bIns="0" anchor="t" anchorCtr="0">
            <a:noAutofit/>
          </a:bodyPr>
          <a:lstStyle/>
          <a:p>
            <a:pPr algn="ctr"/>
            <a:r>
              <a:rPr lang="en-GB" sz="2800" b="1" dirty="0" smtClean="0">
                <a:solidFill>
                  <a:srgbClr val="000000"/>
                </a:solidFill>
                <a:latin typeface="Corbel" panose="020B0503020204020204" pitchFamily="34" charset="0"/>
                <a:ea typeface="Arial"/>
                <a:cs typeface="Arial"/>
                <a:sym typeface="Arial"/>
              </a:rPr>
              <a:t>Car</a:t>
            </a:r>
            <a:endParaRPr sz="3600" dirty="0">
              <a:solidFill>
                <a:schemeClr val="dk1"/>
              </a:solidFill>
              <a:latin typeface="Corbel" panose="020B0503020204020204" pitchFamily="34" charset="0"/>
              <a:ea typeface="Arial"/>
              <a:cs typeface="Arial"/>
              <a:sym typeface="Arial"/>
            </a:endParaRPr>
          </a:p>
        </p:txBody>
      </p:sp>
      <p:grpSp>
        <p:nvGrpSpPr>
          <p:cNvPr id="269" name="Shape 269"/>
          <p:cNvGrpSpPr/>
          <p:nvPr/>
        </p:nvGrpSpPr>
        <p:grpSpPr>
          <a:xfrm>
            <a:off x="121057" y="2669244"/>
            <a:ext cx="1141596" cy="1302321"/>
            <a:chOff x="604" y="2126"/>
            <a:chExt cx="344" cy="383"/>
          </a:xfrm>
        </p:grpSpPr>
        <p:grpSp>
          <p:nvGrpSpPr>
            <p:cNvPr id="270" name="Shape 270"/>
            <p:cNvGrpSpPr/>
            <p:nvPr/>
          </p:nvGrpSpPr>
          <p:grpSpPr>
            <a:xfrm>
              <a:off x="722" y="2126"/>
              <a:ext cx="141" cy="177"/>
              <a:chOff x="722" y="2126"/>
              <a:chExt cx="141" cy="177"/>
            </a:xfrm>
          </p:grpSpPr>
          <p:sp>
            <p:nvSpPr>
              <p:cNvPr id="271" name="Shape 271"/>
              <p:cNvSpPr/>
              <p:nvPr/>
            </p:nvSpPr>
            <p:spPr>
              <a:xfrm>
                <a:off x="760" y="2126"/>
                <a:ext cx="65" cy="58"/>
              </a:xfrm>
              <a:prstGeom prst="ellipse">
                <a:avLst/>
              </a:prstGeom>
              <a:noFill/>
              <a:ln w="28575" cap="rnd" cmpd="sng">
                <a:solidFill>
                  <a:srgbClr val="FFFFFF"/>
                </a:solidFill>
                <a:prstDash val="solid"/>
                <a:round/>
                <a:headEnd type="none" w="sm" len="sm"/>
                <a:tailEnd type="none" w="sm" len="sm"/>
              </a:ln>
            </p:spPr>
            <p:txBody>
              <a:bodyPr spcFirstLastPara="1" wrap="square" lIns="91425" tIns="45700" rIns="91425" bIns="45700" anchor="t" anchorCtr="0">
                <a:noAutofit/>
              </a:bodyPr>
              <a:lstStyle/>
              <a:p>
                <a:endParaRPr sz="2800" b="1">
                  <a:solidFill>
                    <a:schemeClr val="dk1"/>
                  </a:solidFill>
                  <a:latin typeface="Corbel" panose="020B0503020204020204" pitchFamily="34" charset="0"/>
                  <a:ea typeface="Arial"/>
                  <a:cs typeface="Arial"/>
                  <a:sym typeface="Arial"/>
                </a:endParaRPr>
              </a:p>
            </p:txBody>
          </p:sp>
          <p:cxnSp>
            <p:nvCxnSpPr>
              <p:cNvPr id="272" name="Shape 272"/>
              <p:cNvCxnSpPr/>
              <p:nvPr/>
            </p:nvCxnSpPr>
            <p:spPr>
              <a:xfrm>
                <a:off x="793" y="2185"/>
                <a:ext cx="1" cy="54"/>
              </a:xfrm>
              <a:prstGeom prst="straightConnector1">
                <a:avLst/>
              </a:prstGeom>
              <a:noFill/>
              <a:ln w="28575" cap="flat" cmpd="sng">
                <a:solidFill>
                  <a:srgbClr val="FFFFFF"/>
                </a:solidFill>
                <a:prstDash val="solid"/>
                <a:round/>
                <a:headEnd type="none" w="sm" len="sm"/>
                <a:tailEnd type="none" w="sm" len="sm"/>
              </a:ln>
            </p:spPr>
          </p:cxnSp>
          <p:cxnSp>
            <p:nvCxnSpPr>
              <p:cNvPr id="273" name="Shape 273"/>
              <p:cNvCxnSpPr/>
              <p:nvPr/>
            </p:nvCxnSpPr>
            <p:spPr>
              <a:xfrm>
                <a:off x="742" y="2200"/>
                <a:ext cx="102" cy="1"/>
              </a:xfrm>
              <a:prstGeom prst="straightConnector1">
                <a:avLst/>
              </a:prstGeom>
              <a:noFill/>
              <a:ln w="28575" cap="flat" cmpd="sng">
                <a:solidFill>
                  <a:srgbClr val="FFFFFF"/>
                </a:solidFill>
                <a:prstDash val="solid"/>
                <a:round/>
                <a:headEnd type="none" w="sm" len="sm"/>
                <a:tailEnd type="none" w="sm" len="sm"/>
              </a:ln>
            </p:spPr>
          </p:cxnSp>
          <p:sp>
            <p:nvSpPr>
              <p:cNvPr id="274" name="Shape 274"/>
              <p:cNvSpPr/>
              <p:nvPr/>
            </p:nvSpPr>
            <p:spPr>
              <a:xfrm>
                <a:off x="722" y="2239"/>
                <a:ext cx="141" cy="64"/>
              </a:xfrm>
              <a:custGeom>
                <a:avLst/>
                <a:gdLst/>
                <a:ahLst/>
                <a:cxnLst/>
                <a:rect l="0" t="0" r="0" b="0"/>
                <a:pathLst>
                  <a:path w="120000" h="120000" extrusionOk="0">
                    <a:moveTo>
                      <a:pt x="0" y="120000"/>
                    </a:moveTo>
                    <a:lnTo>
                      <a:pt x="60425" y="0"/>
                    </a:lnTo>
                    <a:lnTo>
                      <a:pt x="120000" y="120000"/>
                    </a:lnTo>
                  </a:path>
                </a:pathLst>
              </a:custGeom>
              <a:noFill/>
              <a:ln w="2857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endParaRPr sz="2800" b="1">
                  <a:solidFill>
                    <a:schemeClr val="dk1"/>
                  </a:solidFill>
                  <a:latin typeface="Corbel" panose="020B0503020204020204" pitchFamily="34" charset="0"/>
                  <a:ea typeface="Arial"/>
                  <a:cs typeface="Arial"/>
                  <a:sym typeface="Arial"/>
                </a:endParaRPr>
              </a:p>
            </p:txBody>
          </p:sp>
        </p:grpSp>
        <p:sp>
          <p:nvSpPr>
            <p:cNvPr id="275" name="Shape 275"/>
            <p:cNvSpPr/>
            <p:nvPr/>
          </p:nvSpPr>
          <p:spPr>
            <a:xfrm>
              <a:off x="604" y="2346"/>
              <a:ext cx="344" cy="163"/>
            </a:xfrm>
            <a:prstGeom prst="rect">
              <a:avLst/>
            </a:prstGeom>
            <a:noFill/>
            <a:ln>
              <a:noFill/>
            </a:ln>
          </p:spPr>
          <p:txBody>
            <a:bodyPr spcFirstLastPara="1" wrap="square" lIns="0" tIns="0" rIns="0" bIns="0" anchor="t" anchorCtr="0">
              <a:noAutofit/>
            </a:bodyPr>
            <a:lstStyle/>
            <a:p>
              <a:r>
                <a:rPr lang="en-GB" sz="2000" b="1">
                  <a:solidFill>
                    <a:srgbClr val="FFFFFF"/>
                  </a:solidFill>
                  <a:latin typeface="Corbel" panose="020B0503020204020204" pitchFamily="34" charset="0"/>
                  <a:ea typeface="Arial"/>
                  <a:cs typeface="Arial"/>
                  <a:sym typeface="Arial"/>
                </a:rPr>
                <a:t>Actor 1</a:t>
              </a:r>
              <a:endParaRPr sz="2800">
                <a:solidFill>
                  <a:schemeClr val="dk1"/>
                </a:solidFill>
                <a:latin typeface="Corbel" panose="020B0503020204020204" pitchFamily="34" charset="0"/>
                <a:ea typeface="Arial"/>
                <a:cs typeface="Arial"/>
                <a:sym typeface="Arial"/>
              </a:endParaRPr>
            </a:p>
          </p:txBody>
        </p:sp>
      </p:grpSp>
      <p:grpSp>
        <p:nvGrpSpPr>
          <p:cNvPr id="286" name="Shape 286"/>
          <p:cNvGrpSpPr/>
          <p:nvPr/>
        </p:nvGrpSpPr>
        <p:grpSpPr>
          <a:xfrm>
            <a:off x="1925063" y="2866080"/>
            <a:ext cx="1760754" cy="582196"/>
            <a:chOff x="1364" y="2164"/>
            <a:chExt cx="530" cy="171"/>
          </a:xfrm>
        </p:grpSpPr>
        <p:sp>
          <p:nvSpPr>
            <p:cNvPr id="287" name="Shape 287"/>
            <p:cNvSpPr/>
            <p:nvPr/>
          </p:nvSpPr>
          <p:spPr>
            <a:xfrm>
              <a:off x="1364" y="2164"/>
              <a:ext cx="530" cy="171"/>
            </a:xfrm>
            <a:prstGeom prst="ellipse">
              <a:avLst/>
            </a:prstGeom>
            <a:solidFill>
              <a:srgbClr val="FFFF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endParaRPr sz="2800" b="1">
                <a:solidFill>
                  <a:schemeClr val="dk1"/>
                </a:solidFill>
                <a:latin typeface="Corbel" panose="020B0503020204020204" pitchFamily="34" charset="0"/>
                <a:ea typeface="Arial"/>
                <a:cs typeface="Arial"/>
                <a:sym typeface="Arial"/>
              </a:endParaRPr>
            </a:p>
          </p:txBody>
        </p:sp>
        <p:sp>
          <p:nvSpPr>
            <p:cNvPr id="288" name="Shape 288"/>
            <p:cNvSpPr/>
            <p:nvPr/>
          </p:nvSpPr>
          <p:spPr>
            <a:xfrm>
              <a:off x="1364" y="2164"/>
              <a:ext cx="530" cy="171"/>
            </a:xfrm>
            <a:prstGeom prst="ellipse">
              <a:avLst/>
            </a:prstGeom>
            <a:noFill/>
            <a:ln w="28575" cap="rnd" cmpd="sng">
              <a:solidFill>
                <a:srgbClr val="808080"/>
              </a:solidFill>
              <a:prstDash val="solid"/>
              <a:round/>
              <a:headEnd type="none" w="sm" len="sm"/>
              <a:tailEnd type="none" w="sm" len="sm"/>
            </a:ln>
          </p:spPr>
          <p:txBody>
            <a:bodyPr spcFirstLastPara="1" wrap="square" lIns="91425" tIns="45700" rIns="91425" bIns="45700" anchor="t" anchorCtr="0">
              <a:noAutofit/>
            </a:bodyPr>
            <a:lstStyle/>
            <a:p>
              <a:endParaRPr sz="2800" b="1">
                <a:solidFill>
                  <a:schemeClr val="dk1"/>
                </a:solidFill>
                <a:latin typeface="Corbel" panose="020B0503020204020204" pitchFamily="34" charset="0"/>
                <a:ea typeface="Arial"/>
                <a:cs typeface="Arial"/>
                <a:sym typeface="Arial"/>
              </a:endParaRPr>
            </a:p>
          </p:txBody>
        </p:sp>
      </p:grpSp>
      <p:sp>
        <p:nvSpPr>
          <p:cNvPr id="289" name="Shape 289"/>
          <p:cNvSpPr/>
          <p:nvPr/>
        </p:nvSpPr>
        <p:spPr>
          <a:xfrm>
            <a:off x="2127117" y="3004841"/>
            <a:ext cx="1046465" cy="253816"/>
          </a:xfrm>
          <a:prstGeom prst="rect">
            <a:avLst/>
          </a:prstGeom>
          <a:noFill/>
          <a:ln>
            <a:noFill/>
          </a:ln>
        </p:spPr>
        <p:txBody>
          <a:bodyPr spcFirstLastPara="1" wrap="square" lIns="0" tIns="0" rIns="0" bIns="0" anchor="t" anchorCtr="0">
            <a:noAutofit/>
          </a:bodyPr>
          <a:lstStyle/>
          <a:p>
            <a:r>
              <a:rPr lang="en-GB" sz="1200" b="1">
                <a:solidFill>
                  <a:srgbClr val="808080"/>
                </a:solidFill>
                <a:latin typeface="Corbel" panose="020B0503020204020204" pitchFamily="34" charset="0"/>
                <a:ea typeface="Arial"/>
                <a:cs typeface="Arial"/>
                <a:sym typeface="Arial"/>
              </a:rPr>
              <a:t>Use case 1</a:t>
            </a:r>
            <a:endParaRPr sz="2800">
              <a:solidFill>
                <a:schemeClr val="dk1"/>
              </a:solidFill>
              <a:latin typeface="Corbel" panose="020B0503020204020204" pitchFamily="34" charset="0"/>
              <a:ea typeface="Arial"/>
              <a:cs typeface="Arial"/>
              <a:sym typeface="Arial"/>
            </a:endParaRPr>
          </a:p>
        </p:txBody>
      </p:sp>
      <p:grpSp>
        <p:nvGrpSpPr>
          <p:cNvPr id="290" name="Shape 290"/>
          <p:cNvGrpSpPr/>
          <p:nvPr/>
        </p:nvGrpSpPr>
        <p:grpSpPr>
          <a:xfrm>
            <a:off x="1922177" y="3861544"/>
            <a:ext cx="1766527" cy="600296"/>
            <a:chOff x="1363" y="2457"/>
            <a:chExt cx="532" cy="176"/>
          </a:xfrm>
        </p:grpSpPr>
        <p:sp>
          <p:nvSpPr>
            <p:cNvPr id="291" name="Shape 291"/>
            <p:cNvSpPr/>
            <p:nvPr/>
          </p:nvSpPr>
          <p:spPr>
            <a:xfrm>
              <a:off x="1363" y="2457"/>
              <a:ext cx="532" cy="176"/>
            </a:xfrm>
            <a:prstGeom prst="ellipse">
              <a:avLst/>
            </a:prstGeom>
            <a:solidFill>
              <a:srgbClr val="FFFF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endParaRPr sz="2800" b="1">
                <a:solidFill>
                  <a:schemeClr val="dk1"/>
                </a:solidFill>
                <a:latin typeface="Corbel" panose="020B0503020204020204" pitchFamily="34" charset="0"/>
                <a:ea typeface="Arial"/>
                <a:cs typeface="Arial"/>
                <a:sym typeface="Arial"/>
              </a:endParaRPr>
            </a:p>
          </p:txBody>
        </p:sp>
        <p:sp>
          <p:nvSpPr>
            <p:cNvPr id="292" name="Shape 292"/>
            <p:cNvSpPr/>
            <p:nvPr/>
          </p:nvSpPr>
          <p:spPr>
            <a:xfrm>
              <a:off x="1363" y="2457"/>
              <a:ext cx="532" cy="176"/>
            </a:xfrm>
            <a:prstGeom prst="ellipse">
              <a:avLst/>
            </a:prstGeom>
            <a:noFill/>
            <a:ln w="28575" cap="rnd" cmpd="sng">
              <a:solidFill>
                <a:srgbClr val="808080"/>
              </a:solidFill>
              <a:prstDash val="solid"/>
              <a:round/>
              <a:headEnd type="none" w="sm" len="sm"/>
              <a:tailEnd type="none" w="sm" len="sm"/>
            </a:ln>
          </p:spPr>
          <p:txBody>
            <a:bodyPr spcFirstLastPara="1" wrap="square" lIns="91425" tIns="45700" rIns="91425" bIns="45700" anchor="t" anchorCtr="0">
              <a:noAutofit/>
            </a:bodyPr>
            <a:lstStyle/>
            <a:p>
              <a:endParaRPr sz="2800" b="1">
                <a:solidFill>
                  <a:schemeClr val="dk1"/>
                </a:solidFill>
                <a:latin typeface="Corbel" panose="020B0503020204020204" pitchFamily="34" charset="0"/>
                <a:ea typeface="Arial"/>
                <a:cs typeface="Arial"/>
                <a:sym typeface="Arial"/>
              </a:endParaRPr>
            </a:p>
          </p:txBody>
        </p:sp>
      </p:grpSp>
      <p:sp>
        <p:nvSpPr>
          <p:cNvPr id="293" name="Shape 293"/>
          <p:cNvSpPr/>
          <p:nvPr/>
        </p:nvSpPr>
        <p:spPr>
          <a:xfrm>
            <a:off x="2127117" y="4009355"/>
            <a:ext cx="1046465" cy="253816"/>
          </a:xfrm>
          <a:prstGeom prst="rect">
            <a:avLst/>
          </a:prstGeom>
          <a:noFill/>
          <a:ln>
            <a:noFill/>
          </a:ln>
        </p:spPr>
        <p:txBody>
          <a:bodyPr spcFirstLastPara="1" wrap="square" lIns="0" tIns="0" rIns="0" bIns="0" anchor="t" anchorCtr="0">
            <a:noAutofit/>
          </a:bodyPr>
          <a:lstStyle/>
          <a:p>
            <a:r>
              <a:rPr lang="en-GB" sz="1200" b="1">
                <a:solidFill>
                  <a:srgbClr val="808080"/>
                </a:solidFill>
                <a:latin typeface="Corbel" panose="020B0503020204020204" pitchFamily="34" charset="0"/>
                <a:ea typeface="Arial"/>
                <a:cs typeface="Arial"/>
                <a:sym typeface="Arial"/>
              </a:rPr>
              <a:t>Use case 2</a:t>
            </a:r>
            <a:endParaRPr sz="2800">
              <a:solidFill>
                <a:schemeClr val="dk1"/>
              </a:solidFill>
              <a:latin typeface="Corbel" panose="020B0503020204020204" pitchFamily="34" charset="0"/>
              <a:ea typeface="Arial"/>
              <a:cs typeface="Arial"/>
              <a:sym typeface="Arial"/>
            </a:endParaRPr>
          </a:p>
        </p:txBody>
      </p:sp>
      <p:grpSp>
        <p:nvGrpSpPr>
          <p:cNvPr id="294" name="Shape 294"/>
          <p:cNvGrpSpPr/>
          <p:nvPr/>
        </p:nvGrpSpPr>
        <p:grpSpPr>
          <a:xfrm>
            <a:off x="1884652" y="4881140"/>
            <a:ext cx="1844461" cy="600296"/>
            <a:chOff x="1352" y="2756"/>
            <a:chExt cx="555" cy="176"/>
          </a:xfrm>
        </p:grpSpPr>
        <p:sp>
          <p:nvSpPr>
            <p:cNvPr id="295" name="Shape 295"/>
            <p:cNvSpPr/>
            <p:nvPr/>
          </p:nvSpPr>
          <p:spPr>
            <a:xfrm>
              <a:off x="1352" y="2756"/>
              <a:ext cx="555" cy="176"/>
            </a:xfrm>
            <a:prstGeom prst="ellipse">
              <a:avLst/>
            </a:prstGeom>
            <a:solidFill>
              <a:srgbClr val="FFFF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endParaRPr sz="2800" b="1">
                <a:solidFill>
                  <a:schemeClr val="dk1"/>
                </a:solidFill>
                <a:latin typeface="Corbel" panose="020B0503020204020204" pitchFamily="34" charset="0"/>
                <a:ea typeface="Arial"/>
                <a:cs typeface="Arial"/>
                <a:sym typeface="Arial"/>
              </a:endParaRPr>
            </a:p>
          </p:txBody>
        </p:sp>
        <p:sp>
          <p:nvSpPr>
            <p:cNvPr id="296" name="Shape 296"/>
            <p:cNvSpPr/>
            <p:nvPr/>
          </p:nvSpPr>
          <p:spPr>
            <a:xfrm>
              <a:off x="1352" y="2756"/>
              <a:ext cx="555" cy="176"/>
            </a:xfrm>
            <a:prstGeom prst="ellipse">
              <a:avLst/>
            </a:prstGeom>
            <a:noFill/>
            <a:ln w="28575" cap="rnd" cmpd="sng">
              <a:solidFill>
                <a:srgbClr val="808080"/>
              </a:solidFill>
              <a:prstDash val="solid"/>
              <a:round/>
              <a:headEnd type="none" w="sm" len="sm"/>
              <a:tailEnd type="none" w="sm" len="sm"/>
            </a:ln>
          </p:spPr>
          <p:txBody>
            <a:bodyPr spcFirstLastPara="1" wrap="square" lIns="91425" tIns="45700" rIns="91425" bIns="45700" anchor="t" anchorCtr="0">
              <a:noAutofit/>
            </a:bodyPr>
            <a:lstStyle/>
            <a:p>
              <a:endParaRPr sz="2800" b="1">
                <a:solidFill>
                  <a:schemeClr val="dk1"/>
                </a:solidFill>
                <a:latin typeface="Corbel" panose="020B0503020204020204" pitchFamily="34" charset="0"/>
                <a:ea typeface="Arial"/>
                <a:cs typeface="Arial"/>
                <a:sym typeface="Arial"/>
              </a:endParaRPr>
            </a:p>
          </p:txBody>
        </p:sp>
      </p:grpSp>
      <p:sp>
        <p:nvSpPr>
          <p:cNvPr id="297" name="Shape 297"/>
          <p:cNvSpPr/>
          <p:nvPr/>
        </p:nvSpPr>
        <p:spPr>
          <a:xfrm>
            <a:off x="2132890" y="5025936"/>
            <a:ext cx="1046465" cy="253816"/>
          </a:xfrm>
          <a:prstGeom prst="rect">
            <a:avLst/>
          </a:prstGeom>
          <a:noFill/>
          <a:ln>
            <a:noFill/>
          </a:ln>
        </p:spPr>
        <p:txBody>
          <a:bodyPr spcFirstLastPara="1" wrap="square" lIns="0" tIns="0" rIns="0" bIns="0" anchor="t" anchorCtr="0">
            <a:noAutofit/>
          </a:bodyPr>
          <a:lstStyle/>
          <a:p>
            <a:r>
              <a:rPr lang="en-GB" sz="1200" b="1">
                <a:solidFill>
                  <a:srgbClr val="808080"/>
                </a:solidFill>
                <a:latin typeface="Corbel" panose="020B0503020204020204" pitchFamily="34" charset="0"/>
                <a:ea typeface="Arial"/>
                <a:cs typeface="Arial"/>
                <a:sym typeface="Arial"/>
              </a:rPr>
              <a:t>Use case 3</a:t>
            </a:r>
            <a:endParaRPr sz="2800">
              <a:solidFill>
                <a:schemeClr val="dk1"/>
              </a:solidFill>
              <a:latin typeface="Corbel" panose="020B0503020204020204" pitchFamily="34" charset="0"/>
              <a:ea typeface="Arial"/>
              <a:cs typeface="Arial"/>
              <a:sym typeface="Arial"/>
            </a:endParaRPr>
          </a:p>
        </p:txBody>
      </p:sp>
      <p:grpSp>
        <p:nvGrpSpPr>
          <p:cNvPr id="298" name="Shape 298"/>
          <p:cNvGrpSpPr/>
          <p:nvPr/>
        </p:nvGrpSpPr>
        <p:grpSpPr>
          <a:xfrm>
            <a:off x="1431902" y="2500444"/>
            <a:ext cx="2649456" cy="3363462"/>
            <a:chOff x="1213" y="2049"/>
            <a:chExt cx="861" cy="988"/>
          </a:xfrm>
          <a:solidFill>
            <a:schemeClr val="accent1">
              <a:lumMod val="20000"/>
              <a:lumOff val="80000"/>
            </a:schemeClr>
          </a:solidFill>
        </p:grpSpPr>
        <p:sp>
          <p:nvSpPr>
            <p:cNvPr id="299" name="Shape 299"/>
            <p:cNvSpPr/>
            <p:nvPr/>
          </p:nvSpPr>
          <p:spPr>
            <a:xfrm>
              <a:off x="1213" y="2049"/>
              <a:ext cx="861" cy="988"/>
            </a:xfrm>
            <a:prstGeom prst="rect">
              <a:avLst/>
            </a:prstGeom>
            <a:grpFill/>
            <a:ln>
              <a:noFill/>
            </a:ln>
          </p:spPr>
          <p:txBody>
            <a:bodyPr spcFirstLastPara="1" wrap="square" lIns="91425" tIns="45700" rIns="91425" bIns="45700" anchor="t" anchorCtr="0">
              <a:noAutofit/>
            </a:bodyPr>
            <a:lstStyle/>
            <a:p>
              <a:endParaRPr sz="2800" b="1">
                <a:solidFill>
                  <a:schemeClr val="dk1"/>
                </a:solidFill>
                <a:latin typeface="Corbel" panose="020B0503020204020204" pitchFamily="34" charset="0"/>
                <a:ea typeface="Arial"/>
                <a:cs typeface="Arial"/>
                <a:sym typeface="Arial"/>
              </a:endParaRPr>
            </a:p>
          </p:txBody>
        </p:sp>
        <p:sp>
          <p:nvSpPr>
            <p:cNvPr id="300" name="Shape 300"/>
            <p:cNvSpPr/>
            <p:nvPr/>
          </p:nvSpPr>
          <p:spPr>
            <a:xfrm>
              <a:off x="1213" y="2049"/>
              <a:ext cx="861" cy="988"/>
            </a:xfrm>
            <a:prstGeom prst="rect">
              <a:avLst/>
            </a:prstGeom>
            <a:grpFill/>
            <a:ln w="19050" cap="rnd" cmpd="sng">
              <a:solidFill>
                <a:srgbClr val="000000"/>
              </a:solidFill>
              <a:prstDash val="solid"/>
              <a:miter lim="8000"/>
              <a:headEnd type="none" w="sm" len="sm"/>
              <a:tailEnd type="none" w="sm" len="sm"/>
            </a:ln>
          </p:spPr>
          <p:txBody>
            <a:bodyPr spcFirstLastPara="1" wrap="square" lIns="91425" tIns="45700" rIns="91425" bIns="45700" anchor="t" anchorCtr="0">
              <a:noAutofit/>
            </a:bodyPr>
            <a:lstStyle/>
            <a:p>
              <a:endParaRPr sz="2800" b="1">
                <a:solidFill>
                  <a:schemeClr val="dk1"/>
                </a:solidFill>
                <a:latin typeface="Corbel" panose="020B0503020204020204" pitchFamily="34" charset="0"/>
                <a:ea typeface="Arial"/>
                <a:cs typeface="Arial"/>
                <a:sym typeface="Arial"/>
              </a:endParaRPr>
            </a:p>
          </p:txBody>
        </p:sp>
      </p:grpSp>
      <p:grpSp>
        <p:nvGrpSpPr>
          <p:cNvPr id="301" name="Shape 301"/>
          <p:cNvGrpSpPr/>
          <p:nvPr/>
        </p:nvGrpSpPr>
        <p:grpSpPr>
          <a:xfrm>
            <a:off x="1890425" y="2829881"/>
            <a:ext cx="1757866" cy="582196"/>
            <a:chOff x="1364" y="2164"/>
            <a:chExt cx="530" cy="171"/>
          </a:xfrm>
          <a:solidFill>
            <a:schemeClr val="accent3">
              <a:lumMod val="20000"/>
              <a:lumOff val="80000"/>
            </a:schemeClr>
          </a:solidFill>
        </p:grpSpPr>
        <p:sp>
          <p:nvSpPr>
            <p:cNvPr id="302" name="Shape 302"/>
            <p:cNvSpPr/>
            <p:nvPr/>
          </p:nvSpPr>
          <p:spPr>
            <a:xfrm>
              <a:off x="1364" y="2164"/>
              <a:ext cx="530" cy="171"/>
            </a:xfrm>
            <a:prstGeom prst="ellipse">
              <a:avLst/>
            </a:prstGeom>
            <a:grp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endParaRPr sz="2800" b="1">
                <a:solidFill>
                  <a:schemeClr val="dk1"/>
                </a:solidFill>
                <a:latin typeface="Corbel" panose="020B0503020204020204" pitchFamily="34" charset="0"/>
                <a:ea typeface="Arial"/>
                <a:cs typeface="Arial"/>
                <a:sym typeface="Arial"/>
              </a:endParaRPr>
            </a:p>
          </p:txBody>
        </p:sp>
        <p:sp>
          <p:nvSpPr>
            <p:cNvPr id="303" name="Shape 303"/>
            <p:cNvSpPr/>
            <p:nvPr/>
          </p:nvSpPr>
          <p:spPr>
            <a:xfrm>
              <a:off x="1364" y="2164"/>
              <a:ext cx="530" cy="171"/>
            </a:xfrm>
            <a:prstGeom prst="ellipse">
              <a:avLst/>
            </a:prstGeom>
            <a:grpFill/>
            <a:ln w="28575" cap="rnd" cmpd="sng">
              <a:solidFill>
                <a:schemeClr val="dk1"/>
              </a:solidFill>
              <a:prstDash val="solid"/>
              <a:round/>
              <a:headEnd type="none" w="sm" len="sm"/>
              <a:tailEnd type="none" w="sm" len="sm"/>
            </a:ln>
          </p:spPr>
          <p:txBody>
            <a:bodyPr spcFirstLastPara="1" wrap="square" lIns="91425" tIns="45700" rIns="91425" bIns="45700" anchor="t" anchorCtr="0">
              <a:noAutofit/>
            </a:bodyPr>
            <a:lstStyle/>
            <a:p>
              <a:endParaRPr sz="2800" b="1">
                <a:solidFill>
                  <a:schemeClr val="dk1"/>
                </a:solidFill>
                <a:latin typeface="Corbel" panose="020B0503020204020204" pitchFamily="34" charset="0"/>
                <a:ea typeface="Arial"/>
                <a:cs typeface="Arial"/>
                <a:sym typeface="Arial"/>
              </a:endParaRPr>
            </a:p>
          </p:txBody>
        </p:sp>
      </p:grpSp>
      <p:sp>
        <p:nvSpPr>
          <p:cNvPr id="304" name="Shape 304"/>
          <p:cNvSpPr/>
          <p:nvPr/>
        </p:nvSpPr>
        <p:spPr>
          <a:xfrm>
            <a:off x="2142829" y="2981294"/>
            <a:ext cx="1046465" cy="253816"/>
          </a:xfrm>
          <a:prstGeom prst="rect">
            <a:avLst/>
          </a:prstGeom>
          <a:noFill/>
          <a:ln>
            <a:noFill/>
          </a:ln>
        </p:spPr>
        <p:txBody>
          <a:bodyPr spcFirstLastPara="1" wrap="square" lIns="0" tIns="0" rIns="0" bIns="0" anchor="t" anchorCtr="0">
            <a:noAutofit/>
          </a:bodyPr>
          <a:lstStyle/>
          <a:p>
            <a:pPr algn="ctr"/>
            <a:r>
              <a:rPr lang="en-GB" sz="2000" b="1" dirty="0" smtClean="0">
                <a:solidFill>
                  <a:schemeClr val="dk1"/>
                </a:solidFill>
                <a:latin typeface="Corbel" panose="020B0503020204020204" pitchFamily="34" charset="0"/>
                <a:ea typeface="Arial"/>
                <a:cs typeface="Arial"/>
                <a:sym typeface="Arial"/>
              </a:rPr>
              <a:t>Start Car</a:t>
            </a:r>
            <a:endParaRPr sz="2000" b="1" dirty="0">
              <a:solidFill>
                <a:schemeClr val="dk1"/>
              </a:solidFill>
              <a:latin typeface="Corbel" panose="020B0503020204020204" pitchFamily="34" charset="0"/>
              <a:ea typeface="Arial"/>
              <a:cs typeface="Arial"/>
              <a:sym typeface="Arial"/>
            </a:endParaRPr>
          </a:p>
        </p:txBody>
      </p:sp>
      <p:grpSp>
        <p:nvGrpSpPr>
          <p:cNvPr id="305" name="Shape 305"/>
          <p:cNvGrpSpPr/>
          <p:nvPr/>
        </p:nvGrpSpPr>
        <p:grpSpPr>
          <a:xfrm>
            <a:off x="1922177" y="3861544"/>
            <a:ext cx="1766527" cy="600296"/>
            <a:chOff x="1363" y="2457"/>
            <a:chExt cx="532" cy="176"/>
          </a:xfrm>
          <a:solidFill>
            <a:schemeClr val="accent3">
              <a:lumMod val="20000"/>
              <a:lumOff val="80000"/>
            </a:schemeClr>
          </a:solidFill>
        </p:grpSpPr>
        <p:sp>
          <p:nvSpPr>
            <p:cNvPr id="306" name="Shape 306"/>
            <p:cNvSpPr/>
            <p:nvPr/>
          </p:nvSpPr>
          <p:spPr>
            <a:xfrm>
              <a:off x="1363" y="2457"/>
              <a:ext cx="532" cy="176"/>
            </a:xfrm>
            <a:prstGeom prst="ellipse">
              <a:avLst/>
            </a:prstGeom>
            <a:grp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endParaRPr sz="2800" b="1">
                <a:solidFill>
                  <a:schemeClr val="dk1"/>
                </a:solidFill>
                <a:latin typeface="Corbel" panose="020B0503020204020204" pitchFamily="34" charset="0"/>
                <a:ea typeface="Arial"/>
                <a:cs typeface="Arial"/>
                <a:sym typeface="Arial"/>
              </a:endParaRPr>
            </a:p>
          </p:txBody>
        </p:sp>
        <p:sp>
          <p:nvSpPr>
            <p:cNvPr id="307" name="Shape 307"/>
            <p:cNvSpPr/>
            <p:nvPr/>
          </p:nvSpPr>
          <p:spPr>
            <a:xfrm>
              <a:off x="1363" y="2457"/>
              <a:ext cx="532" cy="176"/>
            </a:xfrm>
            <a:prstGeom prst="ellipse">
              <a:avLst/>
            </a:prstGeom>
            <a:grpFill/>
            <a:ln w="28575" cap="rnd" cmpd="sng">
              <a:solidFill>
                <a:schemeClr val="dk1"/>
              </a:solidFill>
              <a:prstDash val="solid"/>
              <a:round/>
              <a:headEnd type="none" w="sm" len="sm"/>
              <a:tailEnd type="none" w="sm" len="sm"/>
            </a:ln>
          </p:spPr>
          <p:txBody>
            <a:bodyPr spcFirstLastPara="1" wrap="square" lIns="91425" tIns="45700" rIns="91425" bIns="45700" anchor="t" anchorCtr="0">
              <a:noAutofit/>
            </a:bodyPr>
            <a:lstStyle/>
            <a:p>
              <a:endParaRPr sz="2800" b="1">
                <a:solidFill>
                  <a:schemeClr val="dk1"/>
                </a:solidFill>
                <a:latin typeface="Corbel" panose="020B0503020204020204" pitchFamily="34" charset="0"/>
                <a:ea typeface="Arial"/>
                <a:cs typeface="Arial"/>
                <a:sym typeface="Arial"/>
              </a:endParaRPr>
            </a:p>
          </p:txBody>
        </p:sp>
      </p:grpSp>
      <p:sp>
        <p:nvSpPr>
          <p:cNvPr id="308" name="Shape 308"/>
          <p:cNvSpPr/>
          <p:nvPr/>
        </p:nvSpPr>
        <p:spPr>
          <a:xfrm>
            <a:off x="2220765" y="3994857"/>
            <a:ext cx="1046465" cy="253816"/>
          </a:xfrm>
          <a:prstGeom prst="rect">
            <a:avLst/>
          </a:prstGeom>
          <a:noFill/>
          <a:ln>
            <a:noFill/>
          </a:ln>
        </p:spPr>
        <p:txBody>
          <a:bodyPr spcFirstLastPara="1" wrap="square" lIns="0" tIns="0" rIns="0" bIns="0" anchor="t" anchorCtr="0">
            <a:noAutofit/>
          </a:bodyPr>
          <a:lstStyle/>
          <a:p>
            <a:pPr algn="ctr"/>
            <a:r>
              <a:rPr lang="en-GB" sz="2000" b="1" dirty="0" smtClean="0">
                <a:solidFill>
                  <a:schemeClr val="dk1"/>
                </a:solidFill>
                <a:latin typeface="Corbel" panose="020B0503020204020204" pitchFamily="34" charset="0"/>
                <a:ea typeface="Arial"/>
                <a:cs typeface="Arial"/>
                <a:sym typeface="Arial"/>
              </a:rPr>
              <a:t>Drive Car</a:t>
            </a:r>
            <a:endParaRPr sz="2000" b="1" dirty="0">
              <a:solidFill>
                <a:schemeClr val="dk1"/>
              </a:solidFill>
              <a:latin typeface="Corbel" panose="020B0503020204020204" pitchFamily="34" charset="0"/>
              <a:ea typeface="Arial"/>
              <a:cs typeface="Arial"/>
              <a:sym typeface="Arial"/>
            </a:endParaRPr>
          </a:p>
        </p:txBody>
      </p:sp>
      <p:grpSp>
        <p:nvGrpSpPr>
          <p:cNvPr id="309" name="Shape 309"/>
          <p:cNvGrpSpPr/>
          <p:nvPr/>
        </p:nvGrpSpPr>
        <p:grpSpPr>
          <a:xfrm>
            <a:off x="1884652" y="4881140"/>
            <a:ext cx="1844461" cy="600296"/>
            <a:chOff x="1352" y="2756"/>
            <a:chExt cx="555" cy="176"/>
          </a:xfrm>
          <a:solidFill>
            <a:schemeClr val="accent3">
              <a:lumMod val="20000"/>
              <a:lumOff val="80000"/>
            </a:schemeClr>
          </a:solidFill>
        </p:grpSpPr>
        <p:sp>
          <p:nvSpPr>
            <p:cNvPr id="310" name="Shape 310"/>
            <p:cNvSpPr/>
            <p:nvPr/>
          </p:nvSpPr>
          <p:spPr>
            <a:xfrm>
              <a:off x="1352" y="2756"/>
              <a:ext cx="555" cy="176"/>
            </a:xfrm>
            <a:prstGeom prst="ellipse">
              <a:avLst/>
            </a:prstGeom>
            <a:grp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endParaRPr sz="2800" b="1">
                <a:solidFill>
                  <a:schemeClr val="dk1"/>
                </a:solidFill>
                <a:latin typeface="Corbel" panose="020B0503020204020204" pitchFamily="34" charset="0"/>
                <a:ea typeface="Arial"/>
                <a:cs typeface="Arial"/>
                <a:sym typeface="Arial"/>
              </a:endParaRPr>
            </a:p>
          </p:txBody>
        </p:sp>
        <p:sp>
          <p:nvSpPr>
            <p:cNvPr id="311" name="Shape 311"/>
            <p:cNvSpPr/>
            <p:nvPr/>
          </p:nvSpPr>
          <p:spPr>
            <a:xfrm>
              <a:off x="1352" y="2756"/>
              <a:ext cx="555" cy="176"/>
            </a:xfrm>
            <a:prstGeom prst="ellipse">
              <a:avLst/>
            </a:prstGeom>
            <a:grpFill/>
            <a:ln w="28575" cap="rnd" cmpd="sng">
              <a:solidFill>
                <a:schemeClr val="dk1"/>
              </a:solidFill>
              <a:prstDash val="solid"/>
              <a:round/>
              <a:headEnd type="none" w="sm" len="sm"/>
              <a:tailEnd type="none" w="sm" len="sm"/>
            </a:ln>
          </p:spPr>
          <p:txBody>
            <a:bodyPr spcFirstLastPara="1" wrap="square" lIns="91425" tIns="45700" rIns="91425" bIns="45700" anchor="t" anchorCtr="0">
              <a:noAutofit/>
            </a:bodyPr>
            <a:lstStyle/>
            <a:p>
              <a:endParaRPr sz="2800" b="1">
                <a:solidFill>
                  <a:schemeClr val="dk1"/>
                </a:solidFill>
                <a:latin typeface="Corbel" panose="020B0503020204020204" pitchFamily="34" charset="0"/>
                <a:ea typeface="Arial"/>
                <a:cs typeface="Arial"/>
                <a:sym typeface="Arial"/>
              </a:endParaRPr>
            </a:p>
          </p:txBody>
        </p:sp>
      </p:grpSp>
      <p:sp>
        <p:nvSpPr>
          <p:cNvPr id="312" name="Shape 312"/>
          <p:cNvSpPr/>
          <p:nvPr/>
        </p:nvSpPr>
        <p:spPr>
          <a:xfrm>
            <a:off x="2226538" y="5011438"/>
            <a:ext cx="1046465" cy="253816"/>
          </a:xfrm>
          <a:prstGeom prst="rect">
            <a:avLst/>
          </a:prstGeom>
          <a:noFill/>
          <a:ln>
            <a:noFill/>
          </a:ln>
        </p:spPr>
        <p:txBody>
          <a:bodyPr spcFirstLastPara="1" wrap="square" lIns="0" tIns="0" rIns="0" bIns="0" anchor="t" anchorCtr="0">
            <a:noAutofit/>
          </a:bodyPr>
          <a:lstStyle/>
          <a:p>
            <a:pPr algn="ctr"/>
            <a:r>
              <a:rPr lang="en-GB" sz="2000" b="1" dirty="0" smtClean="0">
                <a:solidFill>
                  <a:schemeClr val="dk1"/>
                </a:solidFill>
                <a:latin typeface="Corbel" panose="020B0503020204020204" pitchFamily="34" charset="0"/>
                <a:ea typeface="Arial"/>
                <a:cs typeface="Arial"/>
                <a:sym typeface="Arial"/>
              </a:rPr>
              <a:t>Park Car</a:t>
            </a:r>
            <a:endParaRPr sz="2000" b="1" dirty="0">
              <a:solidFill>
                <a:schemeClr val="dk1"/>
              </a:solidFill>
              <a:latin typeface="Corbel" panose="020B0503020204020204" pitchFamily="34" charset="0"/>
              <a:ea typeface="Arial"/>
              <a:cs typeface="Arial"/>
              <a:sym typeface="Arial"/>
            </a:endParaRPr>
          </a:p>
        </p:txBody>
      </p:sp>
      <p:grpSp>
        <p:nvGrpSpPr>
          <p:cNvPr id="314" name="Shape 314"/>
          <p:cNvGrpSpPr/>
          <p:nvPr/>
        </p:nvGrpSpPr>
        <p:grpSpPr>
          <a:xfrm>
            <a:off x="513617" y="2669250"/>
            <a:ext cx="467611" cy="603311"/>
            <a:chOff x="722" y="2126"/>
            <a:chExt cx="141" cy="177"/>
          </a:xfrm>
        </p:grpSpPr>
        <p:sp>
          <p:nvSpPr>
            <p:cNvPr id="315" name="Shape 315"/>
            <p:cNvSpPr/>
            <p:nvPr/>
          </p:nvSpPr>
          <p:spPr>
            <a:xfrm>
              <a:off x="760" y="2126"/>
              <a:ext cx="65" cy="58"/>
            </a:xfrm>
            <a:prstGeom prst="ellipse">
              <a:avLst/>
            </a:prstGeom>
            <a:noFill/>
            <a:ln w="28575" cap="rnd" cmpd="sng">
              <a:solidFill>
                <a:schemeClr val="dk1"/>
              </a:solidFill>
              <a:prstDash val="solid"/>
              <a:round/>
              <a:headEnd type="none" w="sm" len="sm"/>
              <a:tailEnd type="none" w="sm" len="sm"/>
            </a:ln>
          </p:spPr>
          <p:txBody>
            <a:bodyPr spcFirstLastPara="1" wrap="square" lIns="91425" tIns="45700" rIns="91425" bIns="45700" anchor="t" anchorCtr="0">
              <a:noAutofit/>
            </a:bodyPr>
            <a:lstStyle/>
            <a:p>
              <a:endParaRPr sz="2800" b="1">
                <a:solidFill>
                  <a:schemeClr val="dk1"/>
                </a:solidFill>
                <a:latin typeface="Corbel" panose="020B0503020204020204" pitchFamily="34" charset="0"/>
                <a:ea typeface="Arial"/>
                <a:cs typeface="Arial"/>
                <a:sym typeface="Arial"/>
              </a:endParaRPr>
            </a:p>
          </p:txBody>
        </p:sp>
        <p:cxnSp>
          <p:nvCxnSpPr>
            <p:cNvPr id="316" name="Shape 316"/>
            <p:cNvCxnSpPr/>
            <p:nvPr/>
          </p:nvCxnSpPr>
          <p:spPr>
            <a:xfrm>
              <a:off x="793" y="2185"/>
              <a:ext cx="1" cy="54"/>
            </a:xfrm>
            <a:prstGeom prst="straightConnector1">
              <a:avLst/>
            </a:prstGeom>
            <a:noFill/>
            <a:ln w="28575" cap="flat" cmpd="sng">
              <a:solidFill>
                <a:schemeClr val="dk1"/>
              </a:solidFill>
              <a:prstDash val="solid"/>
              <a:round/>
              <a:headEnd type="none" w="sm" len="sm"/>
              <a:tailEnd type="none" w="sm" len="sm"/>
            </a:ln>
          </p:spPr>
        </p:cxnSp>
        <p:cxnSp>
          <p:nvCxnSpPr>
            <p:cNvPr id="317" name="Shape 317"/>
            <p:cNvCxnSpPr/>
            <p:nvPr/>
          </p:nvCxnSpPr>
          <p:spPr>
            <a:xfrm>
              <a:off x="742" y="2200"/>
              <a:ext cx="102" cy="1"/>
            </a:xfrm>
            <a:prstGeom prst="straightConnector1">
              <a:avLst/>
            </a:prstGeom>
            <a:noFill/>
            <a:ln w="28575" cap="flat" cmpd="sng">
              <a:solidFill>
                <a:schemeClr val="dk1"/>
              </a:solidFill>
              <a:prstDash val="solid"/>
              <a:round/>
              <a:headEnd type="none" w="sm" len="sm"/>
              <a:tailEnd type="none" w="sm" len="sm"/>
            </a:ln>
          </p:spPr>
        </p:cxnSp>
        <p:sp>
          <p:nvSpPr>
            <p:cNvPr id="318" name="Shape 318"/>
            <p:cNvSpPr/>
            <p:nvPr/>
          </p:nvSpPr>
          <p:spPr>
            <a:xfrm>
              <a:off x="722" y="2239"/>
              <a:ext cx="141" cy="64"/>
            </a:xfrm>
            <a:custGeom>
              <a:avLst/>
              <a:gdLst/>
              <a:ahLst/>
              <a:cxnLst/>
              <a:rect l="0" t="0" r="0" b="0"/>
              <a:pathLst>
                <a:path w="120000" h="120000" extrusionOk="0">
                  <a:moveTo>
                    <a:pt x="0" y="120000"/>
                  </a:moveTo>
                  <a:lnTo>
                    <a:pt x="60425" y="0"/>
                  </a:lnTo>
                  <a:lnTo>
                    <a:pt x="120000" y="120000"/>
                  </a:lnTo>
                </a:path>
              </a:pathLst>
            </a:custGeom>
            <a:noFill/>
            <a:ln w="2857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endParaRPr sz="2800" b="1">
                <a:solidFill>
                  <a:schemeClr val="dk1"/>
                </a:solidFill>
                <a:latin typeface="Corbel" panose="020B0503020204020204" pitchFamily="34" charset="0"/>
                <a:ea typeface="Arial"/>
                <a:cs typeface="Arial"/>
                <a:sym typeface="Arial"/>
              </a:endParaRPr>
            </a:p>
          </p:txBody>
        </p:sp>
      </p:grpSp>
      <p:sp>
        <p:nvSpPr>
          <p:cNvPr id="319" name="Shape 319"/>
          <p:cNvSpPr/>
          <p:nvPr/>
        </p:nvSpPr>
        <p:spPr>
          <a:xfrm>
            <a:off x="121055" y="3417356"/>
            <a:ext cx="1140760" cy="553782"/>
          </a:xfrm>
          <a:prstGeom prst="rect">
            <a:avLst/>
          </a:prstGeom>
          <a:noFill/>
          <a:ln>
            <a:noFill/>
          </a:ln>
        </p:spPr>
        <p:txBody>
          <a:bodyPr spcFirstLastPara="1" wrap="square" lIns="0" tIns="0" rIns="0" bIns="0" anchor="t" anchorCtr="0">
            <a:noAutofit/>
          </a:bodyPr>
          <a:lstStyle/>
          <a:p>
            <a:r>
              <a:rPr lang="en-GB" sz="2000" b="1">
                <a:solidFill>
                  <a:srgbClr val="FFFFFF"/>
                </a:solidFill>
                <a:latin typeface="Corbel" panose="020B0503020204020204" pitchFamily="34" charset="0"/>
                <a:ea typeface="Arial"/>
                <a:cs typeface="Arial"/>
                <a:sym typeface="Arial"/>
              </a:rPr>
              <a:t>Actor 1</a:t>
            </a:r>
            <a:endParaRPr sz="2800">
              <a:solidFill>
                <a:schemeClr val="dk1"/>
              </a:solidFill>
              <a:latin typeface="Corbel" panose="020B0503020204020204" pitchFamily="34" charset="0"/>
              <a:ea typeface="Arial"/>
              <a:cs typeface="Arial"/>
              <a:sym typeface="Arial"/>
            </a:endParaRPr>
          </a:p>
        </p:txBody>
      </p:sp>
      <p:sp>
        <p:nvSpPr>
          <p:cNvPr id="320" name="Shape 320"/>
          <p:cNvSpPr/>
          <p:nvPr/>
        </p:nvSpPr>
        <p:spPr>
          <a:xfrm>
            <a:off x="637735" y="2669250"/>
            <a:ext cx="216488" cy="196075"/>
          </a:xfrm>
          <a:prstGeom prst="ellipse">
            <a:avLst/>
          </a:prstGeom>
          <a:noFill/>
          <a:ln w="28575" cap="rnd" cmpd="sng">
            <a:solidFill>
              <a:schemeClr val="dk1"/>
            </a:solidFill>
            <a:prstDash val="solid"/>
            <a:round/>
            <a:headEnd type="none" w="sm" len="sm"/>
            <a:tailEnd type="none" w="sm" len="sm"/>
          </a:ln>
        </p:spPr>
        <p:txBody>
          <a:bodyPr spcFirstLastPara="1" wrap="square" lIns="91425" tIns="45700" rIns="91425" bIns="45700" anchor="t" anchorCtr="0">
            <a:noAutofit/>
          </a:bodyPr>
          <a:lstStyle/>
          <a:p>
            <a:endParaRPr sz="2800" b="1">
              <a:solidFill>
                <a:schemeClr val="dk1"/>
              </a:solidFill>
              <a:latin typeface="Corbel" panose="020B0503020204020204" pitchFamily="34" charset="0"/>
              <a:ea typeface="Arial"/>
              <a:cs typeface="Arial"/>
              <a:sym typeface="Arial"/>
            </a:endParaRPr>
          </a:p>
        </p:txBody>
      </p:sp>
      <p:cxnSp>
        <p:nvCxnSpPr>
          <p:cNvPr id="321" name="Shape 321"/>
          <p:cNvCxnSpPr/>
          <p:nvPr/>
        </p:nvCxnSpPr>
        <p:spPr>
          <a:xfrm>
            <a:off x="747421" y="2868342"/>
            <a:ext cx="5773" cy="184008"/>
          </a:xfrm>
          <a:prstGeom prst="straightConnector1">
            <a:avLst/>
          </a:prstGeom>
          <a:noFill/>
          <a:ln w="28575" cap="flat" cmpd="sng">
            <a:solidFill>
              <a:schemeClr val="dk1"/>
            </a:solidFill>
            <a:prstDash val="solid"/>
            <a:round/>
            <a:headEnd type="none" w="sm" len="sm"/>
            <a:tailEnd type="none" w="sm" len="sm"/>
          </a:ln>
        </p:spPr>
      </p:cxnSp>
      <p:cxnSp>
        <p:nvCxnSpPr>
          <p:cNvPr id="322" name="Shape 322"/>
          <p:cNvCxnSpPr/>
          <p:nvPr/>
        </p:nvCxnSpPr>
        <p:spPr>
          <a:xfrm>
            <a:off x="580005" y="2919623"/>
            <a:ext cx="337719" cy="3018"/>
          </a:xfrm>
          <a:prstGeom prst="straightConnector1">
            <a:avLst/>
          </a:prstGeom>
          <a:noFill/>
          <a:ln w="28575" cap="flat" cmpd="sng">
            <a:solidFill>
              <a:schemeClr val="dk1"/>
            </a:solidFill>
            <a:prstDash val="solid"/>
            <a:round/>
            <a:headEnd type="none" w="sm" len="sm"/>
            <a:tailEnd type="none" w="sm" len="sm"/>
          </a:ln>
        </p:spPr>
      </p:cxnSp>
      <p:sp>
        <p:nvSpPr>
          <p:cNvPr id="323" name="Shape 323"/>
          <p:cNvSpPr/>
          <p:nvPr/>
        </p:nvSpPr>
        <p:spPr>
          <a:xfrm>
            <a:off x="513617" y="3052352"/>
            <a:ext cx="467611" cy="220210"/>
          </a:xfrm>
          <a:custGeom>
            <a:avLst/>
            <a:gdLst/>
            <a:ahLst/>
            <a:cxnLst/>
            <a:rect l="0" t="0" r="0" b="0"/>
            <a:pathLst>
              <a:path w="120000" h="120000" extrusionOk="0">
                <a:moveTo>
                  <a:pt x="0" y="120000"/>
                </a:moveTo>
                <a:lnTo>
                  <a:pt x="60425" y="0"/>
                </a:lnTo>
                <a:lnTo>
                  <a:pt x="120000" y="120000"/>
                </a:lnTo>
              </a:path>
            </a:pathLst>
          </a:custGeom>
          <a:noFill/>
          <a:ln w="2857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endParaRPr sz="2800" b="1">
              <a:solidFill>
                <a:schemeClr val="dk1"/>
              </a:solidFill>
              <a:latin typeface="Corbel" panose="020B0503020204020204" pitchFamily="34" charset="0"/>
              <a:ea typeface="Arial"/>
              <a:cs typeface="Arial"/>
              <a:sym typeface="Arial"/>
            </a:endParaRPr>
          </a:p>
        </p:txBody>
      </p:sp>
      <p:sp>
        <p:nvSpPr>
          <p:cNvPr id="324" name="Shape 324"/>
          <p:cNvSpPr/>
          <p:nvPr/>
        </p:nvSpPr>
        <p:spPr>
          <a:xfrm>
            <a:off x="637735" y="2669250"/>
            <a:ext cx="216488" cy="196075"/>
          </a:xfrm>
          <a:prstGeom prst="ellipse">
            <a:avLst/>
          </a:prstGeom>
          <a:noFill/>
          <a:ln w="28575" cap="rnd" cmpd="sng">
            <a:solidFill>
              <a:schemeClr val="dk1"/>
            </a:solidFill>
            <a:prstDash val="solid"/>
            <a:round/>
            <a:headEnd type="none" w="sm" len="sm"/>
            <a:tailEnd type="none" w="sm" len="sm"/>
          </a:ln>
        </p:spPr>
        <p:txBody>
          <a:bodyPr spcFirstLastPara="1" wrap="square" lIns="91425" tIns="45700" rIns="91425" bIns="45700" anchor="t" anchorCtr="0">
            <a:noAutofit/>
          </a:bodyPr>
          <a:lstStyle/>
          <a:p>
            <a:endParaRPr sz="2800" b="1">
              <a:solidFill>
                <a:schemeClr val="dk1"/>
              </a:solidFill>
              <a:latin typeface="Corbel" panose="020B0503020204020204" pitchFamily="34" charset="0"/>
              <a:ea typeface="Arial"/>
              <a:cs typeface="Arial"/>
              <a:sym typeface="Arial"/>
            </a:endParaRPr>
          </a:p>
        </p:txBody>
      </p:sp>
      <p:cxnSp>
        <p:nvCxnSpPr>
          <p:cNvPr id="325" name="Shape 325"/>
          <p:cNvCxnSpPr/>
          <p:nvPr/>
        </p:nvCxnSpPr>
        <p:spPr>
          <a:xfrm>
            <a:off x="747421" y="2868342"/>
            <a:ext cx="5773" cy="184008"/>
          </a:xfrm>
          <a:prstGeom prst="straightConnector1">
            <a:avLst/>
          </a:prstGeom>
          <a:noFill/>
          <a:ln w="28575" cap="flat" cmpd="sng">
            <a:solidFill>
              <a:schemeClr val="dk1"/>
            </a:solidFill>
            <a:prstDash val="solid"/>
            <a:round/>
            <a:headEnd type="none" w="sm" len="sm"/>
            <a:tailEnd type="none" w="sm" len="sm"/>
          </a:ln>
        </p:spPr>
      </p:cxnSp>
      <p:cxnSp>
        <p:nvCxnSpPr>
          <p:cNvPr id="326" name="Shape 326"/>
          <p:cNvCxnSpPr/>
          <p:nvPr/>
        </p:nvCxnSpPr>
        <p:spPr>
          <a:xfrm>
            <a:off x="580005" y="2919623"/>
            <a:ext cx="337719" cy="3018"/>
          </a:xfrm>
          <a:prstGeom prst="straightConnector1">
            <a:avLst/>
          </a:prstGeom>
          <a:noFill/>
          <a:ln w="28575" cap="flat" cmpd="sng">
            <a:solidFill>
              <a:schemeClr val="dk1"/>
            </a:solidFill>
            <a:prstDash val="solid"/>
            <a:round/>
            <a:headEnd type="none" w="sm" len="sm"/>
            <a:tailEnd type="none" w="sm" len="sm"/>
          </a:ln>
        </p:spPr>
      </p:cxnSp>
      <p:sp>
        <p:nvSpPr>
          <p:cNvPr id="327" name="Shape 327"/>
          <p:cNvSpPr/>
          <p:nvPr/>
        </p:nvSpPr>
        <p:spPr>
          <a:xfrm>
            <a:off x="513617" y="3052352"/>
            <a:ext cx="467611" cy="220210"/>
          </a:xfrm>
          <a:custGeom>
            <a:avLst/>
            <a:gdLst/>
            <a:ahLst/>
            <a:cxnLst/>
            <a:rect l="0" t="0" r="0" b="0"/>
            <a:pathLst>
              <a:path w="120000" h="120000" extrusionOk="0">
                <a:moveTo>
                  <a:pt x="0" y="120000"/>
                </a:moveTo>
                <a:lnTo>
                  <a:pt x="60425" y="0"/>
                </a:lnTo>
                <a:lnTo>
                  <a:pt x="120000" y="120000"/>
                </a:lnTo>
              </a:path>
            </a:pathLst>
          </a:custGeom>
          <a:noFill/>
          <a:ln w="2857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endParaRPr sz="2800" b="1">
              <a:solidFill>
                <a:schemeClr val="dk1"/>
              </a:solidFill>
              <a:latin typeface="Corbel" panose="020B0503020204020204" pitchFamily="34" charset="0"/>
              <a:ea typeface="Arial"/>
              <a:cs typeface="Arial"/>
              <a:sym typeface="Arial"/>
            </a:endParaRPr>
          </a:p>
        </p:txBody>
      </p:sp>
      <p:sp>
        <p:nvSpPr>
          <p:cNvPr id="328" name="Shape 328"/>
          <p:cNvSpPr/>
          <p:nvPr/>
        </p:nvSpPr>
        <p:spPr>
          <a:xfrm>
            <a:off x="169182" y="3366482"/>
            <a:ext cx="1140760" cy="553782"/>
          </a:xfrm>
          <a:prstGeom prst="rect">
            <a:avLst/>
          </a:prstGeom>
          <a:noFill/>
          <a:ln>
            <a:noFill/>
          </a:ln>
        </p:spPr>
        <p:txBody>
          <a:bodyPr spcFirstLastPara="1" wrap="square" lIns="0" tIns="0" rIns="0" bIns="0" anchor="t" anchorCtr="0">
            <a:noAutofit/>
          </a:bodyPr>
          <a:lstStyle/>
          <a:p>
            <a:pPr algn="ctr"/>
            <a:r>
              <a:rPr lang="en-US" sz="2000" b="1" dirty="0" smtClean="0">
                <a:solidFill>
                  <a:schemeClr val="dk1"/>
                </a:solidFill>
                <a:latin typeface="Corbel" panose="020B0503020204020204" pitchFamily="34" charset="0"/>
                <a:ea typeface="Arial"/>
                <a:cs typeface="Arial"/>
                <a:sym typeface="Arial"/>
              </a:rPr>
              <a:t>Driver</a:t>
            </a:r>
            <a:endParaRPr sz="2800" dirty="0">
              <a:solidFill>
                <a:schemeClr val="dk1"/>
              </a:solidFill>
              <a:latin typeface="Corbel" panose="020B0503020204020204" pitchFamily="34" charset="0"/>
              <a:ea typeface="Arial"/>
              <a:cs typeface="Arial"/>
              <a:sym typeface="Arial"/>
            </a:endParaRPr>
          </a:p>
        </p:txBody>
      </p:sp>
      <p:cxnSp>
        <p:nvCxnSpPr>
          <p:cNvPr id="358" name="Shape 358"/>
          <p:cNvCxnSpPr>
            <a:endCxn id="303" idx="2"/>
          </p:cNvCxnSpPr>
          <p:nvPr/>
        </p:nvCxnSpPr>
        <p:spPr>
          <a:xfrm>
            <a:off x="1085567" y="3027465"/>
            <a:ext cx="804858" cy="93514"/>
          </a:xfrm>
          <a:prstGeom prst="straightConnector1">
            <a:avLst/>
          </a:prstGeom>
          <a:noFill/>
          <a:ln w="38100" cap="flat" cmpd="sng">
            <a:solidFill>
              <a:schemeClr val="dk1"/>
            </a:solidFill>
            <a:prstDash val="solid"/>
            <a:round/>
            <a:headEnd type="none" w="sm" len="sm"/>
            <a:tailEnd type="none" w="sm" len="sm"/>
          </a:ln>
        </p:spPr>
      </p:cxnSp>
      <p:cxnSp>
        <p:nvCxnSpPr>
          <p:cNvPr id="360" name="Shape 360"/>
          <p:cNvCxnSpPr>
            <a:stCxn id="311" idx="2"/>
            <a:endCxn id="328" idx="2"/>
          </p:cNvCxnSpPr>
          <p:nvPr/>
        </p:nvCxnSpPr>
        <p:spPr>
          <a:xfrm flipH="1" flipV="1">
            <a:off x="739562" y="3920264"/>
            <a:ext cx="1145090" cy="1261024"/>
          </a:xfrm>
          <a:prstGeom prst="straightConnector1">
            <a:avLst/>
          </a:prstGeom>
          <a:noFill/>
          <a:ln w="38100" cap="flat" cmpd="sng">
            <a:solidFill>
              <a:schemeClr val="dk1"/>
            </a:solidFill>
            <a:prstDash val="solid"/>
            <a:round/>
            <a:headEnd type="none" w="sm" len="sm"/>
            <a:tailEnd type="none" w="sm" len="sm"/>
          </a:ln>
        </p:spPr>
      </p:cxnSp>
      <p:cxnSp>
        <p:nvCxnSpPr>
          <p:cNvPr id="361" name="Shape 361"/>
          <p:cNvCxnSpPr>
            <a:stCxn id="307" idx="2"/>
            <a:endCxn id="275" idx="3"/>
          </p:cNvCxnSpPr>
          <p:nvPr/>
        </p:nvCxnSpPr>
        <p:spPr>
          <a:xfrm flipH="1" flipV="1">
            <a:off x="1262653" y="3694440"/>
            <a:ext cx="659524" cy="467252"/>
          </a:xfrm>
          <a:prstGeom prst="straightConnector1">
            <a:avLst/>
          </a:prstGeom>
          <a:noFill/>
          <a:ln w="38100" cap="flat" cmpd="sng">
            <a:solidFill>
              <a:schemeClr val="dk1"/>
            </a:solidFill>
            <a:prstDash val="solid"/>
            <a:round/>
            <a:headEnd type="none" w="sm" len="sm"/>
            <a:tailEnd type="none" w="sm" len="sm"/>
          </a:ln>
        </p:spPr>
      </p:cxnSp>
      <p:sp>
        <p:nvSpPr>
          <p:cNvPr id="115" name="Shape 268"/>
          <p:cNvSpPr/>
          <p:nvPr/>
        </p:nvSpPr>
        <p:spPr>
          <a:xfrm>
            <a:off x="6441868" y="2037709"/>
            <a:ext cx="1858336" cy="553782"/>
          </a:xfrm>
          <a:prstGeom prst="rect">
            <a:avLst/>
          </a:prstGeom>
          <a:noFill/>
          <a:ln>
            <a:noFill/>
          </a:ln>
        </p:spPr>
        <p:txBody>
          <a:bodyPr spcFirstLastPara="1" wrap="square" lIns="0" tIns="0" rIns="0" bIns="0" anchor="t" anchorCtr="0">
            <a:noAutofit/>
          </a:bodyPr>
          <a:lstStyle/>
          <a:p>
            <a:pPr algn="ctr"/>
            <a:r>
              <a:rPr lang="en-GB" sz="2800" b="1" dirty="0" smtClean="0">
                <a:solidFill>
                  <a:srgbClr val="000000"/>
                </a:solidFill>
                <a:latin typeface="Corbel" panose="020B0503020204020204" pitchFamily="34" charset="0"/>
                <a:ea typeface="Arial"/>
                <a:cs typeface="Arial"/>
                <a:sym typeface="Arial"/>
              </a:rPr>
              <a:t>Car</a:t>
            </a:r>
            <a:endParaRPr sz="3600" dirty="0">
              <a:solidFill>
                <a:schemeClr val="dk1"/>
              </a:solidFill>
              <a:latin typeface="Corbel" panose="020B0503020204020204" pitchFamily="34" charset="0"/>
              <a:ea typeface="Arial"/>
              <a:cs typeface="Arial"/>
              <a:sym typeface="Arial"/>
            </a:endParaRPr>
          </a:p>
        </p:txBody>
      </p:sp>
      <p:grpSp>
        <p:nvGrpSpPr>
          <p:cNvPr id="116" name="Shape 269"/>
          <p:cNvGrpSpPr/>
          <p:nvPr/>
        </p:nvGrpSpPr>
        <p:grpSpPr>
          <a:xfrm>
            <a:off x="4722735" y="2669244"/>
            <a:ext cx="1141596" cy="1302321"/>
            <a:chOff x="604" y="2126"/>
            <a:chExt cx="344" cy="383"/>
          </a:xfrm>
        </p:grpSpPr>
        <p:grpSp>
          <p:nvGrpSpPr>
            <p:cNvPr id="117" name="Shape 270"/>
            <p:cNvGrpSpPr/>
            <p:nvPr/>
          </p:nvGrpSpPr>
          <p:grpSpPr>
            <a:xfrm>
              <a:off x="722" y="2126"/>
              <a:ext cx="141" cy="177"/>
              <a:chOff x="722" y="2126"/>
              <a:chExt cx="141" cy="177"/>
            </a:xfrm>
          </p:grpSpPr>
          <p:sp>
            <p:nvSpPr>
              <p:cNvPr id="119" name="Shape 271"/>
              <p:cNvSpPr/>
              <p:nvPr/>
            </p:nvSpPr>
            <p:spPr>
              <a:xfrm>
                <a:off x="760" y="2126"/>
                <a:ext cx="65" cy="58"/>
              </a:xfrm>
              <a:prstGeom prst="ellipse">
                <a:avLst/>
              </a:prstGeom>
              <a:noFill/>
              <a:ln w="28575" cap="rnd" cmpd="sng">
                <a:solidFill>
                  <a:srgbClr val="FFFFFF"/>
                </a:solidFill>
                <a:prstDash val="solid"/>
                <a:round/>
                <a:headEnd type="none" w="sm" len="sm"/>
                <a:tailEnd type="none" w="sm" len="sm"/>
              </a:ln>
            </p:spPr>
            <p:txBody>
              <a:bodyPr spcFirstLastPara="1" wrap="square" lIns="91425" tIns="45700" rIns="91425" bIns="45700" anchor="t" anchorCtr="0">
                <a:noAutofit/>
              </a:bodyPr>
              <a:lstStyle/>
              <a:p>
                <a:endParaRPr sz="2800" b="1">
                  <a:solidFill>
                    <a:schemeClr val="dk1"/>
                  </a:solidFill>
                  <a:latin typeface="Corbel" panose="020B0503020204020204" pitchFamily="34" charset="0"/>
                  <a:ea typeface="Arial"/>
                  <a:cs typeface="Arial"/>
                  <a:sym typeface="Arial"/>
                </a:endParaRPr>
              </a:p>
            </p:txBody>
          </p:sp>
          <p:cxnSp>
            <p:nvCxnSpPr>
              <p:cNvPr id="120" name="Shape 272"/>
              <p:cNvCxnSpPr/>
              <p:nvPr/>
            </p:nvCxnSpPr>
            <p:spPr>
              <a:xfrm>
                <a:off x="793" y="2185"/>
                <a:ext cx="1" cy="54"/>
              </a:xfrm>
              <a:prstGeom prst="straightConnector1">
                <a:avLst/>
              </a:prstGeom>
              <a:noFill/>
              <a:ln w="28575" cap="flat" cmpd="sng">
                <a:solidFill>
                  <a:srgbClr val="FFFFFF"/>
                </a:solidFill>
                <a:prstDash val="solid"/>
                <a:round/>
                <a:headEnd type="none" w="sm" len="sm"/>
                <a:tailEnd type="none" w="sm" len="sm"/>
              </a:ln>
            </p:spPr>
          </p:cxnSp>
          <p:cxnSp>
            <p:nvCxnSpPr>
              <p:cNvPr id="121" name="Shape 273"/>
              <p:cNvCxnSpPr/>
              <p:nvPr/>
            </p:nvCxnSpPr>
            <p:spPr>
              <a:xfrm>
                <a:off x="742" y="2200"/>
                <a:ext cx="102" cy="1"/>
              </a:xfrm>
              <a:prstGeom prst="straightConnector1">
                <a:avLst/>
              </a:prstGeom>
              <a:noFill/>
              <a:ln w="28575" cap="flat" cmpd="sng">
                <a:solidFill>
                  <a:srgbClr val="FFFFFF"/>
                </a:solidFill>
                <a:prstDash val="solid"/>
                <a:round/>
                <a:headEnd type="none" w="sm" len="sm"/>
                <a:tailEnd type="none" w="sm" len="sm"/>
              </a:ln>
            </p:spPr>
          </p:cxnSp>
          <p:sp>
            <p:nvSpPr>
              <p:cNvPr id="122" name="Shape 274"/>
              <p:cNvSpPr/>
              <p:nvPr/>
            </p:nvSpPr>
            <p:spPr>
              <a:xfrm>
                <a:off x="722" y="2239"/>
                <a:ext cx="141" cy="64"/>
              </a:xfrm>
              <a:custGeom>
                <a:avLst/>
                <a:gdLst/>
                <a:ahLst/>
                <a:cxnLst/>
                <a:rect l="0" t="0" r="0" b="0"/>
                <a:pathLst>
                  <a:path w="120000" h="120000" extrusionOk="0">
                    <a:moveTo>
                      <a:pt x="0" y="120000"/>
                    </a:moveTo>
                    <a:lnTo>
                      <a:pt x="60425" y="0"/>
                    </a:lnTo>
                    <a:lnTo>
                      <a:pt x="120000" y="120000"/>
                    </a:lnTo>
                  </a:path>
                </a:pathLst>
              </a:custGeom>
              <a:noFill/>
              <a:ln w="2857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endParaRPr sz="2800" b="1">
                  <a:solidFill>
                    <a:schemeClr val="dk1"/>
                  </a:solidFill>
                  <a:latin typeface="Corbel" panose="020B0503020204020204" pitchFamily="34" charset="0"/>
                  <a:ea typeface="Arial"/>
                  <a:cs typeface="Arial"/>
                  <a:sym typeface="Arial"/>
                </a:endParaRPr>
              </a:p>
            </p:txBody>
          </p:sp>
        </p:grpSp>
        <p:sp>
          <p:nvSpPr>
            <p:cNvPr id="118" name="Shape 275"/>
            <p:cNvSpPr/>
            <p:nvPr/>
          </p:nvSpPr>
          <p:spPr>
            <a:xfrm>
              <a:off x="604" y="2346"/>
              <a:ext cx="344" cy="163"/>
            </a:xfrm>
            <a:prstGeom prst="rect">
              <a:avLst/>
            </a:prstGeom>
            <a:noFill/>
            <a:ln>
              <a:noFill/>
            </a:ln>
          </p:spPr>
          <p:txBody>
            <a:bodyPr spcFirstLastPara="1" wrap="square" lIns="0" tIns="0" rIns="0" bIns="0" anchor="t" anchorCtr="0">
              <a:noAutofit/>
            </a:bodyPr>
            <a:lstStyle/>
            <a:p>
              <a:r>
                <a:rPr lang="en-GB" sz="2000" b="1">
                  <a:solidFill>
                    <a:srgbClr val="FFFFFF"/>
                  </a:solidFill>
                  <a:latin typeface="Corbel" panose="020B0503020204020204" pitchFamily="34" charset="0"/>
                  <a:ea typeface="Arial"/>
                  <a:cs typeface="Arial"/>
                  <a:sym typeface="Arial"/>
                </a:rPr>
                <a:t>Actor 1</a:t>
              </a:r>
              <a:endParaRPr sz="2800">
                <a:solidFill>
                  <a:schemeClr val="dk1"/>
                </a:solidFill>
                <a:latin typeface="Corbel" panose="020B0503020204020204" pitchFamily="34" charset="0"/>
                <a:ea typeface="Arial"/>
                <a:cs typeface="Arial"/>
                <a:sym typeface="Arial"/>
              </a:endParaRPr>
            </a:p>
          </p:txBody>
        </p:sp>
      </p:grpSp>
      <p:grpSp>
        <p:nvGrpSpPr>
          <p:cNvPr id="126" name="Shape 286"/>
          <p:cNvGrpSpPr/>
          <p:nvPr/>
        </p:nvGrpSpPr>
        <p:grpSpPr>
          <a:xfrm>
            <a:off x="6528183" y="2866080"/>
            <a:ext cx="1760754" cy="582196"/>
            <a:chOff x="1364" y="2164"/>
            <a:chExt cx="530" cy="171"/>
          </a:xfrm>
        </p:grpSpPr>
        <p:sp>
          <p:nvSpPr>
            <p:cNvPr id="127" name="Shape 287"/>
            <p:cNvSpPr/>
            <p:nvPr/>
          </p:nvSpPr>
          <p:spPr>
            <a:xfrm>
              <a:off x="1364" y="2164"/>
              <a:ext cx="530" cy="171"/>
            </a:xfrm>
            <a:prstGeom prst="ellipse">
              <a:avLst/>
            </a:prstGeom>
            <a:solidFill>
              <a:srgbClr val="FFFF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endParaRPr sz="2800" b="1">
                <a:solidFill>
                  <a:schemeClr val="dk1"/>
                </a:solidFill>
                <a:latin typeface="Corbel" panose="020B0503020204020204" pitchFamily="34" charset="0"/>
                <a:ea typeface="Arial"/>
                <a:cs typeface="Arial"/>
                <a:sym typeface="Arial"/>
              </a:endParaRPr>
            </a:p>
          </p:txBody>
        </p:sp>
        <p:sp>
          <p:nvSpPr>
            <p:cNvPr id="128" name="Shape 288"/>
            <p:cNvSpPr/>
            <p:nvPr/>
          </p:nvSpPr>
          <p:spPr>
            <a:xfrm>
              <a:off x="1364" y="2164"/>
              <a:ext cx="530" cy="171"/>
            </a:xfrm>
            <a:prstGeom prst="ellipse">
              <a:avLst/>
            </a:prstGeom>
            <a:noFill/>
            <a:ln w="28575" cap="rnd" cmpd="sng">
              <a:solidFill>
                <a:srgbClr val="808080"/>
              </a:solidFill>
              <a:prstDash val="solid"/>
              <a:round/>
              <a:headEnd type="none" w="sm" len="sm"/>
              <a:tailEnd type="none" w="sm" len="sm"/>
            </a:ln>
          </p:spPr>
          <p:txBody>
            <a:bodyPr spcFirstLastPara="1" wrap="square" lIns="91425" tIns="45700" rIns="91425" bIns="45700" anchor="t" anchorCtr="0">
              <a:noAutofit/>
            </a:bodyPr>
            <a:lstStyle/>
            <a:p>
              <a:endParaRPr sz="2800" b="1">
                <a:solidFill>
                  <a:schemeClr val="dk1"/>
                </a:solidFill>
                <a:latin typeface="Corbel" panose="020B0503020204020204" pitchFamily="34" charset="0"/>
                <a:ea typeface="Arial"/>
                <a:cs typeface="Arial"/>
                <a:sym typeface="Arial"/>
              </a:endParaRPr>
            </a:p>
          </p:txBody>
        </p:sp>
      </p:grpSp>
      <p:sp>
        <p:nvSpPr>
          <p:cNvPr id="129" name="Shape 289"/>
          <p:cNvSpPr/>
          <p:nvPr/>
        </p:nvSpPr>
        <p:spPr>
          <a:xfrm>
            <a:off x="6885328" y="3004841"/>
            <a:ext cx="1046465" cy="253816"/>
          </a:xfrm>
          <a:prstGeom prst="rect">
            <a:avLst/>
          </a:prstGeom>
          <a:noFill/>
          <a:ln>
            <a:noFill/>
          </a:ln>
        </p:spPr>
        <p:txBody>
          <a:bodyPr spcFirstLastPara="1" wrap="square" lIns="0" tIns="0" rIns="0" bIns="0" anchor="t" anchorCtr="0">
            <a:noAutofit/>
          </a:bodyPr>
          <a:lstStyle/>
          <a:p>
            <a:r>
              <a:rPr lang="en-GB" sz="1200" b="1">
                <a:solidFill>
                  <a:srgbClr val="808080"/>
                </a:solidFill>
                <a:latin typeface="Corbel" panose="020B0503020204020204" pitchFamily="34" charset="0"/>
                <a:ea typeface="Arial"/>
                <a:cs typeface="Arial"/>
                <a:sym typeface="Arial"/>
              </a:rPr>
              <a:t>Use case 1</a:t>
            </a:r>
            <a:endParaRPr sz="2800">
              <a:solidFill>
                <a:schemeClr val="dk1"/>
              </a:solidFill>
              <a:latin typeface="Corbel" panose="020B0503020204020204" pitchFamily="34" charset="0"/>
              <a:ea typeface="Arial"/>
              <a:cs typeface="Arial"/>
              <a:sym typeface="Arial"/>
            </a:endParaRPr>
          </a:p>
        </p:txBody>
      </p:sp>
      <p:grpSp>
        <p:nvGrpSpPr>
          <p:cNvPr id="130" name="Shape 290"/>
          <p:cNvGrpSpPr/>
          <p:nvPr/>
        </p:nvGrpSpPr>
        <p:grpSpPr>
          <a:xfrm>
            <a:off x="6525297" y="3861544"/>
            <a:ext cx="1766527" cy="600296"/>
            <a:chOff x="1363" y="2457"/>
            <a:chExt cx="532" cy="176"/>
          </a:xfrm>
        </p:grpSpPr>
        <p:sp>
          <p:nvSpPr>
            <p:cNvPr id="131" name="Shape 291"/>
            <p:cNvSpPr/>
            <p:nvPr/>
          </p:nvSpPr>
          <p:spPr>
            <a:xfrm>
              <a:off x="1363" y="2457"/>
              <a:ext cx="532" cy="176"/>
            </a:xfrm>
            <a:prstGeom prst="ellipse">
              <a:avLst/>
            </a:prstGeom>
            <a:solidFill>
              <a:srgbClr val="FFFF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endParaRPr sz="2800" b="1">
                <a:solidFill>
                  <a:schemeClr val="dk1"/>
                </a:solidFill>
                <a:latin typeface="Corbel" panose="020B0503020204020204" pitchFamily="34" charset="0"/>
                <a:ea typeface="Arial"/>
                <a:cs typeface="Arial"/>
                <a:sym typeface="Arial"/>
              </a:endParaRPr>
            </a:p>
          </p:txBody>
        </p:sp>
        <p:sp>
          <p:nvSpPr>
            <p:cNvPr id="132" name="Shape 292"/>
            <p:cNvSpPr/>
            <p:nvPr/>
          </p:nvSpPr>
          <p:spPr>
            <a:xfrm>
              <a:off x="1363" y="2457"/>
              <a:ext cx="532" cy="176"/>
            </a:xfrm>
            <a:prstGeom prst="ellipse">
              <a:avLst/>
            </a:prstGeom>
            <a:noFill/>
            <a:ln w="28575" cap="rnd" cmpd="sng">
              <a:solidFill>
                <a:srgbClr val="808080"/>
              </a:solidFill>
              <a:prstDash val="solid"/>
              <a:round/>
              <a:headEnd type="none" w="sm" len="sm"/>
              <a:tailEnd type="none" w="sm" len="sm"/>
            </a:ln>
          </p:spPr>
          <p:txBody>
            <a:bodyPr spcFirstLastPara="1" wrap="square" lIns="91425" tIns="45700" rIns="91425" bIns="45700" anchor="t" anchorCtr="0">
              <a:noAutofit/>
            </a:bodyPr>
            <a:lstStyle/>
            <a:p>
              <a:endParaRPr sz="2800" b="1">
                <a:solidFill>
                  <a:schemeClr val="dk1"/>
                </a:solidFill>
                <a:latin typeface="Corbel" panose="020B0503020204020204" pitchFamily="34" charset="0"/>
                <a:ea typeface="Arial"/>
                <a:cs typeface="Arial"/>
                <a:sym typeface="Arial"/>
              </a:endParaRPr>
            </a:p>
          </p:txBody>
        </p:sp>
      </p:grpSp>
      <p:sp>
        <p:nvSpPr>
          <p:cNvPr id="133" name="Shape 293"/>
          <p:cNvSpPr/>
          <p:nvPr/>
        </p:nvSpPr>
        <p:spPr>
          <a:xfrm>
            <a:off x="6885328" y="4009355"/>
            <a:ext cx="1046465" cy="253816"/>
          </a:xfrm>
          <a:prstGeom prst="rect">
            <a:avLst/>
          </a:prstGeom>
          <a:noFill/>
          <a:ln>
            <a:noFill/>
          </a:ln>
        </p:spPr>
        <p:txBody>
          <a:bodyPr spcFirstLastPara="1" wrap="square" lIns="0" tIns="0" rIns="0" bIns="0" anchor="t" anchorCtr="0">
            <a:noAutofit/>
          </a:bodyPr>
          <a:lstStyle/>
          <a:p>
            <a:r>
              <a:rPr lang="en-GB" sz="1200" b="1">
                <a:solidFill>
                  <a:srgbClr val="808080"/>
                </a:solidFill>
                <a:latin typeface="Corbel" panose="020B0503020204020204" pitchFamily="34" charset="0"/>
                <a:ea typeface="Arial"/>
                <a:cs typeface="Arial"/>
                <a:sym typeface="Arial"/>
              </a:rPr>
              <a:t>Use case 2</a:t>
            </a:r>
            <a:endParaRPr sz="2800">
              <a:solidFill>
                <a:schemeClr val="dk1"/>
              </a:solidFill>
              <a:latin typeface="Corbel" panose="020B0503020204020204" pitchFamily="34" charset="0"/>
              <a:ea typeface="Arial"/>
              <a:cs typeface="Arial"/>
              <a:sym typeface="Arial"/>
            </a:endParaRPr>
          </a:p>
        </p:txBody>
      </p:sp>
      <p:grpSp>
        <p:nvGrpSpPr>
          <p:cNvPr id="134" name="Shape 294"/>
          <p:cNvGrpSpPr/>
          <p:nvPr/>
        </p:nvGrpSpPr>
        <p:grpSpPr>
          <a:xfrm>
            <a:off x="6486330" y="4881140"/>
            <a:ext cx="1844461" cy="600296"/>
            <a:chOff x="1352" y="2756"/>
            <a:chExt cx="555" cy="176"/>
          </a:xfrm>
        </p:grpSpPr>
        <p:sp>
          <p:nvSpPr>
            <p:cNvPr id="135" name="Shape 295"/>
            <p:cNvSpPr/>
            <p:nvPr/>
          </p:nvSpPr>
          <p:spPr>
            <a:xfrm>
              <a:off x="1352" y="2756"/>
              <a:ext cx="555" cy="176"/>
            </a:xfrm>
            <a:prstGeom prst="ellipse">
              <a:avLst/>
            </a:prstGeom>
            <a:solidFill>
              <a:srgbClr val="FFFF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endParaRPr sz="2800" b="1">
                <a:solidFill>
                  <a:schemeClr val="dk1"/>
                </a:solidFill>
                <a:latin typeface="Corbel" panose="020B0503020204020204" pitchFamily="34" charset="0"/>
                <a:ea typeface="Arial"/>
                <a:cs typeface="Arial"/>
                <a:sym typeface="Arial"/>
              </a:endParaRPr>
            </a:p>
          </p:txBody>
        </p:sp>
        <p:sp>
          <p:nvSpPr>
            <p:cNvPr id="136" name="Shape 296"/>
            <p:cNvSpPr/>
            <p:nvPr/>
          </p:nvSpPr>
          <p:spPr>
            <a:xfrm>
              <a:off x="1352" y="2756"/>
              <a:ext cx="555" cy="176"/>
            </a:xfrm>
            <a:prstGeom prst="ellipse">
              <a:avLst/>
            </a:prstGeom>
            <a:noFill/>
            <a:ln w="28575" cap="rnd" cmpd="sng">
              <a:solidFill>
                <a:srgbClr val="808080"/>
              </a:solidFill>
              <a:prstDash val="solid"/>
              <a:round/>
              <a:headEnd type="none" w="sm" len="sm"/>
              <a:tailEnd type="none" w="sm" len="sm"/>
            </a:ln>
          </p:spPr>
          <p:txBody>
            <a:bodyPr spcFirstLastPara="1" wrap="square" lIns="91425" tIns="45700" rIns="91425" bIns="45700" anchor="t" anchorCtr="0">
              <a:noAutofit/>
            </a:bodyPr>
            <a:lstStyle/>
            <a:p>
              <a:endParaRPr sz="2800" b="1">
                <a:solidFill>
                  <a:schemeClr val="dk1"/>
                </a:solidFill>
                <a:latin typeface="Corbel" panose="020B0503020204020204" pitchFamily="34" charset="0"/>
                <a:ea typeface="Arial"/>
                <a:cs typeface="Arial"/>
                <a:sym typeface="Arial"/>
              </a:endParaRPr>
            </a:p>
          </p:txBody>
        </p:sp>
      </p:grpSp>
      <p:sp>
        <p:nvSpPr>
          <p:cNvPr id="137" name="Shape 297"/>
          <p:cNvSpPr/>
          <p:nvPr/>
        </p:nvSpPr>
        <p:spPr>
          <a:xfrm>
            <a:off x="6885328" y="5025936"/>
            <a:ext cx="1046465" cy="253816"/>
          </a:xfrm>
          <a:prstGeom prst="rect">
            <a:avLst/>
          </a:prstGeom>
          <a:noFill/>
          <a:ln>
            <a:noFill/>
          </a:ln>
        </p:spPr>
        <p:txBody>
          <a:bodyPr spcFirstLastPara="1" wrap="square" lIns="0" tIns="0" rIns="0" bIns="0" anchor="t" anchorCtr="0">
            <a:noAutofit/>
          </a:bodyPr>
          <a:lstStyle/>
          <a:p>
            <a:r>
              <a:rPr lang="en-GB" sz="1200" b="1">
                <a:solidFill>
                  <a:srgbClr val="808080"/>
                </a:solidFill>
                <a:latin typeface="Corbel" panose="020B0503020204020204" pitchFamily="34" charset="0"/>
                <a:ea typeface="Arial"/>
                <a:cs typeface="Arial"/>
                <a:sym typeface="Arial"/>
              </a:rPr>
              <a:t>Use case 3</a:t>
            </a:r>
            <a:endParaRPr sz="2800">
              <a:solidFill>
                <a:schemeClr val="dk1"/>
              </a:solidFill>
              <a:latin typeface="Corbel" panose="020B0503020204020204" pitchFamily="34" charset="0"/>
              <a:ea typeface="Arial"/>
              <a:cs typeface="Arial"/>
              <a:sym typeface="Arial"/>
            </a:endParaRPr>
          </a:p>
        </p:txBody>
      </p:sp>
      <p:grpSp>
        <p:nvGrpSpPr>
          <p:cNvPr id="138" name="Shape 298"/>
          <p:cNvGrpSpPr/>
          <p:nvPr/>
        </p:nvGrpSpPr>
        <p:grpSpPr>
          <a:xfrm>
            <a:off x="6033579" y="2500444"/>
            <a:ext cx="2754821" cy="3363462"/>
            <a:chOff x="1213" y="2049"/>
            <a:chExt cx="861" cy="988"/>
          </a:xfrm>
          <a:solidFill>
            <a:schemeClr val="accent1">
              <a:lumMod val="20000"/>
              <a:lumOff val="80000"/>
            </a:schemeClr>
          </a:solidFill>
        </p:grpSpPr>
        <p:sp>
          <p:nvSpPr>
            <p:cNvPr id="139" name="Shape 299"/>
            <p:cNvSpPr/>
            <p:nvPr/>
          </p:nvSpPr>
          <p:spPr>
            <a:xfrm>
              <a:off x="1213" y="2049"/>
              <a:ext cx="861" cy="988"/>
            </a:xfrm>
            <a:prstGeom prst="rect">
              <a:avLst/>
            </a:prstGeom>
            <a:grpFill/>
            <a:ln>
              <a:noFill/>
            </a:ln>
          </p:spPr>
          <p:txBody>
            <a:bodyPr spcFirstLastPara="1" wrap="square" lIns="91425" tIns="45700" rIns="91425" bIns="45700" anchor="t" anchorCtr="0">
              <a:noAutofit/>
            </a:bodyPr>
            <a:lstStyle/>
            <a:p>
              <a:endParaRPr sz="2800" b="1">
                <a:solidFill>
                  <a:schemeClr val="dk1"/>
                </a:solidFill>
                <a:latin typeface="Corbel" panose="020B0503020204020204" pitchFamily="34" charset="0"/>
                <a:ea typeface="Arial"/>
                <a:cs typeface="Arial"/>
                <a:sym typeface="Arial"/>
              </a:endParaRPr>
            </a:p>
          </p:txBody>
        </p:sp>
        <p:sp>
          <p:nvSpPr>
            <p:cNvPr id="140" name="Shape 300"/>
            <p:cNvSpPr/>
            <p:nvPr/>
          </p:nvSpPr>
          <p:spPr>
            <a:xfrm>
              <a:off x="1213" y="2049"/>
              <a:ext cx="861" cy="988"/>
            </a:xfrm>
            <a:prstGeom prst="rect">
              <a:avLst/>
            </a:prstGeom>
            <a:grpFill/>
            <a:ln w="19050" cap="rnd" cmpd="sng">
              <a:solidFill>
                <a:srgbClr val="000000"/>
              </a:solidFill>
              <a:prstDash val="solid"/>
              <a:miter lim="8000"/>
              <a:headEnd type="none" w="sm" len="sm"/>
              <a:tailEnd type="none" w="sm" len="sm"/>
            </a:ln>
          </p:spPr>
          <p:txBody>
            <a:bodyPr spcFirstLastPara="1" wrap="square" lIns="91425" tIns="45700" rIns="91425" bIns="45700" anchor="t" anchorCtr="0">
              <a:noAutofit/>
            </a:bodyPr>
            <a:lstStyle/>
            <a:p>
              <a:endParaRPr sz="2800" b="1">
                <a:solidFill>
                  <a:schemeClr val="dk1"/>
                </a:solidFill>
                <a:latin typeface="Corbel" panose="020B0503020204020204" pitchFamily="34" charset="0"/>
                <a:ea typeface="Arial"/>
                <a:cs typeface="Arial"/>
                <a:sym typeface="Arial"/>
              </a:endParaRPr>
            </a:p>
          </p:txBody>
        </p:sp>
      </p:grpSp>
      <p:grpSp>
        <p:nvGrpSpPr>
          <p:cNvPr id="141" name="Shape 301"/>
          <p:cNvGrpSpPr/>
          <p:nvPr/>
        </p:nvGrpSpPr>
        <p:grpSpPr>
          <a:xfrm>
            <a:off x="6529627" y="2829881"/>
            <a:ext cx="1757866" cy="582196"/>
            <a:chOff x="1364" y="2164"/>
            <a:chExt cx="530" cy="171"/>
          </a:xfrm>
          <a:solidFill>
            <a:schemeClr val="accent3">
              <a:lumMod val="20000"/>
              <a:lumOff val="80000"/>
            </a:schemeClr>
          </a:solidFill>
        </p:grpSpPr>
        <p:sp>
          <p:nvSpPr>
            <p:cNvPr id="142" name="Shape 302"/>
            <p:cNvSpPr/>
            <p:nvPr/>
          </p:nvSpPr>
          <p:spPr>
            <a:xfrm>
              <a:off x="1364" y="2164"/>
              <a:ext cx="530" cy="171"/>
            </a:xfrm>
            <a:prstGeom prst="ellipse">
              <a:avLst/>
            </a:prstGeom>
            <a:grp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endParaRPr sz="2800" b="1">
                <a:solidFill>
                  <a:schemeClr val="dk1"/>
                </a:solidFill>
                <a:latin typeface="Corbel" panose="020B0503020204020204" pitchFamily="34" charset="0"/>
                <a:ea typeface="Arial"/>
                <a:cs typeface="Arial"/>
                <a:sym typeface="Arial"/>
              </a:endParaRPr>
            </a:p>
          </p:txBody>
        </p:sp>
        <p:sp>
          <p:nvSpPr>
            <p:cNvPr id="143" name="Shape 303"/>
            <p:cNvSpPr/>
            <p:nvPr/>
          </p:nvSpPr>
          <p:spPr>
            <a:xfrm>
              <a:off x="1364" y="2164"/>
              <a:ext cx="530" cy="171"/>
            </a:xfrm>
            <a:prstGeom prst="ellipse">
              <a:avLst/>
            </a:prstGeom>
            <a:grpFill/>
            <a:ln w="28575" cap="rnd" cmpd="sng">
              <a:solidFill>
                <a:schemeClr val="dk1"/>
              </a:solidFill>
              <a:prstDash val="solid"/>
              <a:round/>
              <a:headEnd type="none" w="sm" len="sm"/>
              <a:tailEnd type="none" w="sm" len="sm"/>
            </a:ln>
          </p:spPr>
          <p:txBody>
            <a:bodyPr spcFirstLastPara="1" wrap="square" lIns="91425" tIns="45700" rIns="91425" bIns="45700" anchor="t" anchorCtr="0">
              <a:noAutofit/>
            </a:bodyPr>
            <a:lstStyle/>
            <a:p>
              <a:endParaRPr sz="2800" b="1">
                <a:solidFill>
                  <a:schemeClr val="dk1"/>
                </a:solidFill>
                <a:latin typeface="Corbel" panose="020B0503020204020204" pitchFamily="34" charset="0"/>
                <a:ea typeface="Arial"/>
                <a:cs typeface="Arial"/>
                <a:sym typeface="Arial"/>
              </a:endParaRPr>
            </a:p>
          </p:txBody>
        </p:sp>
      </p:grpSp>
      <p:sp>
        <p:nvSpPr>
          <p:cNvPr id="144" name="Shape 304"/>
          <p:cNvSpPr/>
          <p:nvPr/>
        </p:nvSpPr>
        <p:spPr>
          <a:xfrm>
            <a:off x="6885328" y="2981294"/>
            <a:ext cx="1046465" cy="253816"/>
          </a:xfrm>
          <a:prstGeom prst="rect">
            <a:avLst/>
          </a:prstGeom>
          <a:noFill/>
          <a:ln>
            <a:noFill/>
          </a:ln>
        </p:spPr>
        <p:txBody>
          <a:bodyPr spcFirstLastPara="1" wrap="square" lIns="0" tIns="0" rIns="0" bIns="0" anchor="t" anchorCtr="0">
            <a:noAutofit/>
          </a:bodyPr>
          <a:lstStyle/>
          <a:p>
            <a:pPr algn="ctr"/>
            <a:r>
              <a:rPr lang="en-GB" sz="2000" b="1" dirty="0" smtClean="0">
                <a:solidFill>
                  <a:schemeClr val="dk1"/>
                </a:solidFill>
                <a:latin typeface="Corbel" panose="020B0503020204020204" pitchFamily="34" charset="0"/>
                <a:ea typeface="Arial"/>
                <a:cs typeface="Arial"/>
                <a:sym typeface="Arial"/>
              </a:rPr>
              <a:t>Start Car</a:t>
            </a:r>
            <a:endParaRPr sz="2000" b="1" dirty="0">
              <a:solidFill>
                <a:schemeClr val="dk1"/>
              </a:solidFill>
              <a:latin typeface="Corbel" panose="020B0503020204020204" pitchFamily="34" charset="0"/>
              <a:ea typeface="Arial"/>
              <a:cs typeface="Arial"/>
              <a:sym typeface="Arial"/>
            </a:endParaRPr>
          </a:p>
        </p:txBody>
      </p:sp>
      <p:grpSp>
        <p:nvGrpSpPr>
          <p:cNvPr id="145" name="Shape 305"/>
          <p:cNvGrpSpPr/>
          <p:nvPr/>
        </p:nvGrpSpPr>
        <p:grpSpPr>
          <a:xfrm>
            <a:off x="6525297" y="3861544"/>
            <a:ext cx="1766527" cy="600296"/>
            <a:chOff x="1363" y="2457"/>
            <a:chExt cx="532" cy="176"/>
          </a:xfrm>
          <a:solidFill>
            <a:schemeClr val="accent3">
              <a:lumMod val="20000"/>
              <a:lumOff val="80000"/>
            </a:schemeClr>
          </a:solidFill>
        </p:grpSpPr>
        <p:sp>
          <p:nvSpPr>
            <p:cNvPr id="146" name="Shape 306"/>
            <p:cNvSpPr/>
            <p:nvPr/>
          </p:nvSpPr>
          <p:spPr>
            <a:xfrm>
              <a:off x="1363" y="2457"/>
              <a:ext cx="532" cy="176"/>
            </a:xfrm>
            <a:prstGeom prst="ellipse">
              <a:avLst/>
            </a:prstGeom>
            <a:grp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endParaRPr sz="2800" b="1">
                <a:solidFill>
                  <a:schemeClr val="dk1"/>
                </a:solidFill>
                <a:latin typeface="Corbel" panose="020B0503020204020204" pitchFamily="34" charset="0"/>
                <a:ea typeface="Arial"/>
                <a:cs typeface="Arial"/>
                <a:sym typeface="Arial"/>
              </a:endParaRPr>
            </a:p>
          </p:txBody>
        </p:sp>
        <p:sp>
          <p:nvSpPr>
            <p:cNvPr id="147" name="Shape 307"/>
            <p:cNvSpPr/>
            <p:nvPr/>
          </p:nvSpPr>
          <p:spPr>
            <a:xfrm>
              <a:off x="1363" y="2457"/>
              <a:ext cx="532" cy="176"/>
            </a:xfrm>
            <a:prstGeom prst="ellipse">
              <a:avLst/>
            </a:prstGeom>
            <a:grpFill/>
            <a:ln w="28575" cap="rnd" cmpd="sng">
              <a:solidFill>
                <a:schemeClr val="dk1"/>
              </a:solidFill>
              <a:prstDash val="solid"/>
              <a:round/>
              <a:headEnd type="none" w="sm" len="sm"/>
              <a:tailEnd type="none" w="sm" len="sm"/>
            </a:ln>
          </p:spPr>
          <p:txBody>
            <a:bodyPr spcFirstLastPara="1" wrap="square" lIns="91425" tIns="45700" rIns="91425" bIns="45700" anchor="t" anchorCtr="0">
              <a:noAutofit/>
            </a:bodyPr>
            <a:lstStyle/>
            <a:p>
              <a:endParaRPr sz="2800" b="1">
                <a:solidFill>
                  <a:schemeClr val="dk1"/>
                </a:solidFill>
                <a:latin typeface="Corbel" panose="020B0503020204020204" pitchFamily="34" charset="0"/>
                <a:ea typeface="Arial"/>
                <a:cs typeface="Arial"/>
                <a:sym typeface="Arial"/>
              </a:endParaRPr>
            </a:p>
          </p:txBody>
        </p:sp>
      </p:grpSp>
      <p:sp>
        <p:nvSpPr>
          <p:cNvPr id="148" name="Shape 308"/>
          <p:cNvSpPr/>
          <p:nvPr/>
        </p:nvSpPr>
        <p:spPr>
          <a:xfrm>
            <a:off x="6885328" y="3994857"/>
            <a:ext cx="1046465" cy="253816"/>
          </a:xfrm>
          <a:prstGeom prst="rect">
            <a:avLst/>
          </a:prstGeom>
          <a:noFill/>
          <a:ln>
            <a:noFill/>
          </a:ln>
        </p:spPr>
        <p:txBody>
          <a:bodyPr spcFirstLastPara="1" wrap="square" lIns="0" tIns="0" rIns="0" bIns="0" anchor="t" anchorCtr="0">
            <a:noAutofit/>
          </a:bodyPr>
          <a:lstStyle/>
          <a:p>
            <a:pPr algn="ctr"/>
            <a:r>
              <a:rPr lang="en-GB" sz="2000" b="1" dirty="0" smtClean="0">
                <a:solidFill>
                  <a:schemeClr val="dk1"/>
                </a:solidFill>
                <a:latin typeface="Corbel" panose="020B0503020204020204" pitchFamily="34" charset="0"/>
                <a:ea typeface="Arial"/>
                <a:cs typeface="Arial"/>
                <a:sym typeface="Arial"/>
              </a:rPr>
              <a:t>Drive Car</a:t>
            </a:r>
            <a:endParaRPr sz="2000" b="1" dirty="0">
              <a:solidFill>
                <a:schemeClr val="dk1"/>
              </a:solidFill>
              <a:latin typeface="Corbel" panose="020B0503020204020204" pitchFamily="34" charset="0"/>
              <a:ea typeface="Arial"/>
              <a:cs typeface="Arial"/>
              <a:sym typeface="Arial"/>
            </a:endParaRPr>
          </a:p>
        </p:txBody>
      </p:sp>
      <p:grpSp>
        <p:nvGrpSpPr>
          <p:cNvPr id="149" name="Shape 309"/>
          <p:cNvGrpSpPr/>
          <p:nvPr/>
        </p:nvGrpSpPr>
        <p:grpSpPr>
          <a:xfrm>
            <a:off x="6495955" y="4881140"/>
            <a:ext cx="1844461" cy="600296"/>
            <a:chOff x="1352" y="2756"/>
            <a:chExt cx="555" cy="176"/>
          </a:xfrm>
          <a:solidFill>
            <a:schemeClr val="accent3">
              <a:lumMod val="20000"/>
              <a:lumOff val="80000"/>
            </a:schemeClr>
          </a:solidFill>
        </p:grpSpPr>
        <p:sp>
          <p:nvSpPr>
            <p:cNvPr id="150" name="Shape 310"/>
            <p:cNvSpPr/>
            <p:nvPr/>
          </p:nvSpPr>
          <p:spPr>
            <a:xfrm>
              <a:off x="1352" y="2756"/>
              <a:ext cx="555" cy="176"/>
            </a:xfrm>
            <a:prstGeom prst="ellipse">
              <a:avLst/>
            </a:prstGeom>
            <a:grp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endParaRPr sz="2800" b="1">
                <a:solidFill>
                  <a:schemeClr val="dk1"/>
                </a:solidFill>
                <a:latin typeface="Corbel" panose="020B0503020204020204" pitchFamily="34" charset="0"/>
                <a:ea typeface="Arial"/>
                <a:cs typeface="Arial"/>
                <a:sym typeface="Arial"/>
              </a:endParaRPr>
            </a:p>
          </p:txBody>
        </p:sp>
        <p:sp>
          <p:nvSpPr>
            <p:cNvPr id="151" name="Shape 311"/>
            <p:cNvSpPr/>
            <p:nvPr/>
          </p:nvSpPr>
          <p:spPr>
            <a:xfrm>
              <a:off x="1352" y="2756"/>
              <a:ext cx="555" cy="176"/>
            </a:xfrm>
            <a:prstGeom prst="ellipse">
              <a:avLst/>
            </a:prstGeom>
            <a:grpFill/>
            <a:ln w="28575" cap="rnd" cmpd="sng">
              <a:solidFill>
                <a:schemeClr val="dk1"/>
              </a:solidFill>
              <a:prstDash val="solid"/>
              <a:round/>
              <a:headEnd type="none" w="sm" len="sm"/>
              <a:tailEnd type="none" w="sm" len="sm"/>
            </a:ln>
          </p:spPr>
          <p:txBody>
            <a:bodyPr spcFirstLastPara="1" wrap="square" lIns="91425" tIns="45700" rIns="91425" bIns="45700" anchor="t" anchorCtr="0">
              <a:noAutofit/>
            </a:bodyPr>
            <a:lstStyle/>
            <a:p>
              <a:endParaRPr sz="2800" b="1">
                <a:solidFill>
                  <a:schemeClr val="dk1"/>
                </a:solidFill>
                <a:latin typeface="Corbel" panose="020B0503020204020204" pitchFamily="34" charset="0"/>
                <a:ea typeface="Arial"/>
                <a:cs typeface="Arial"/>
                <a:sym typeface="Arial"/>
              </a:endParaRPr>
            </a:p>
          </p:txBody>
        </p:sp>
      </p:grpSp>
      <p:sp>
        <p:nvSpPr>
          <p:cNvPr id="152" name="Shape 312"/>
          <p:cNvSpPr/>
          <p:nvPr/>
        </p:nvSpPr>
        <p:spPr>
          <a:xfrm>
            <a:off x="6885328" y="5011438"/>
            <a:ext cx="1046465" cy="253816"/>
          </a:xfrm>
          <a:prstGeom prst="rect">
            <a:avLst/>
          </a:prstGeom>
          <a:noFill/>
          <a:ln>
            <a:noFill/>
          </a:ln>
        </p:spPr>
        <p:txBody>
          <a:bodyPr spcFirstLastPara="1" wrap="square" lIns="0" tIns="0" rIns="0" bIns="0" anchor="t" anchorCtr="0">
            <a:noAutofit/>
          </a:bodyPr>
          <a:lstStyle/>
          <a:p>
            <a:pPr algn="ctr"/>
            <a:r>
              <a:rPr lang="en-GB" sz="2000" b="1" dirty="0" smtClean="0">
                <a:solidFill>
                  <a:schemeClr val="dk1"/>
                </a:solidFill>
                <a:latin typeface="Corbel" panose="020B0503020204020204" pitchFamily="34" charset="0"/>
                <a:ea typeface="Arial"/>
                <a:cs typeface="Arial"/>
                <a:sym typeface="Arial"/>
              </a:rPr>
              <a:t>Park Car</a:t>
            </a:r>
            <a:endParaRPr sz="2000" b="1" dirty="0">
              <a:solidFill>
                <a:schemeClr val="dk1"/>
              </a:solidFill>
              <a:latin typeface="Corbel" panose="020B0503020204020204" pitchFamily="34" charset="0"/>
              <a:ea typeface="Arial"/>
              <a:cs typeface="Arial"/>
              <a:sym typeface="Arial"/>
            </a:endParaRPr>
          </a:p>
        </p:txBody>
      </p:sp>
      <p:grpSp>
        <p:nvGrpSpPr>
          <p:cNvPr id="153" name="Shape 314"/>
          <p:cNvGrpSpPr/>
          <p:nvPr/>
        </p:nvGrpSpPr>
        <p:grpSpPr>
          <a:xfrm>
            <a:off x="5115295" y="2669250"/>
            <a:ext cx="467611" cy="603311"/>
            <a:chOff x="722" y="2126"/>
            <a:chExt cx="141" cy="177"/>
          </a:xfrm>
        </p:grpSpPr>
        <p:sp>
          <p:nvSpPr>
            <p:cNvPr id="154" name="Shape 315"/>
            <p:cNvSpPr/>
            <p:nvPr/>
          </p:nvSpPr>
          <p:spPr>
            <a:xfrm>
              <a:off x="760" y="2126"/>
              <a:ext cx="65" cy="58"/>
            </a:xfrm>
            <a:prstGeom prst="ellipse">
              <a:avLst/>
            </a:prstGeom>
            <a:noFill/>
            <a:ln w="28575" cap="rnd" cmpd="sng">
              <a:solidFill>
                <a:schemeClr val="dk1"/>
              </a:solidFill>
              <a:prstDash val="solid"/>
              <a:round/>
              <a:headEnd type="none" w="sm" len="sm"/>
              <a:tailEnd type="none" w="sm" len="sm"/>
            </a:ln>
          </p:spPr>
          <p:txBody>
            <a:bodyPr spcFirstLastPara="1" wrap="square" lIns="91425" tIns="45700" rIns="91425" bIns="45700" anchor="t" anchorCtr="0">
              <a:noAutofit/>
            </a:bodyPr>
            <a:lstStyle/>
            <a:p>
              <a:endParaRPr sz="2800" b="1">
                <a:solidFill>
                  <a:schemeClr val="dk1"/>
                </a:solidFill>
                <a:latin typeface="Corbel" panose="020B0503020204020204" pitchFamily="34" charset="0"/>
                <a:ea typeface="Arial"/>
                <a:cs typeface="Arial"/>
                <a:sym typeface="Arial"/>
              </a:endParaRPr>
            </a:p>
          </p:txBody>
        </p:sp>
        <p:cxnSp>
          <p:nvCxnSpPr>
            <p:cNvPr id="155" name="Shape 316"/>
            <p:cNvCxnSpPr/>
            <p:nvPr/>
          </p:nvCxnSpPr>
          <p:spPr>
            <a:xfrm>
              <a:off x="793" y="2185"/>
              <a:ext cx="1" cy="54"/>
            </a:xfrm>
            <a:prstGeom prst="straightConnector1">
              <a:avLst/>
            </a:prstGeom>
            <a:noFill/>
            <a:ln w="28575" cap="flat" cmpd="sng">
              <a:solidFill>
                <a:schemeClr val="dk1"/>
              </a:solidFill>
              <a:prstDash val="solid"/>
              <a:round/>
              <a:headEnd type="none" w="sm" len="sm"/>
              <a:tailEnd type="none" w="sm" len="sm"/>
            </a:ln>
          </p:spPr>
        </p:cxnSp>
        <p:cxnSp>
          <p:nvCxnSpPr>
            <p:cNvPr id="156" name="Shape 317"/>
            <p:cNvCxnSpPr/>
            <p:nvPr/>
          </p:nvCxnSpPr>
          <p:spPr>
            <a:xfrm>
              <a:off x="742" y="2200"/>
              <a:ext cx="102" cy="1"/>
            </a:xfrm>
            <a:prstGeom prst="straightConnector1">
              <a:avLst/>
            </a:prstGeom>
            <a:noFill/>
            <a:ln w="28575" cap="flat" cmpd="sng">
              <a:solidFill>
                <a:schemeClr val="dk1"/>
              </a:solidFill>
              <a:prstDash val="solid"/>
              <a:round/>
              <a:headEnd type="none" w="sm" len="sm"/>
              <a:tailEnd type="none" w="sm" len="sm"/>
            </a:ln>
          </p:spPr>
        </p:cxnSp>
        <p:sp>
          <p:nvSpPr>
            <p:cNvPr id="157" name="Shape 318"/>
            <p:cNvSpPr/>
            <p:nvPr/>
          </p:nvSpPr>
          <p:spPr>
            <a:xfrm>
              <a:off x="722" y="2239"/>
              <a:ext cx="141" cy="64"/>
            </a:xfrm>
            <a:custGeom>
              <a:avLst/>
              <a:gdLst/>
              <a:ahLst/>
              <a:cxnLst/>
              <a:rect l="0" t="0" r="0" b="0"/>
              <a:pathLst>
                <a:path w="120000" h="120000" extrusionOk="0">
                  <a:moveTo>
                    <a:pt x="0" y="120000"/>
                  </a:moveTo>
                  <a:lnTo>
                    <a:pt x="60425" y="0"/>
                  </a:lnTo>
                  <a:lnTo>
                    <a:pt x="120000" y="120000"/>
                  </a:lnTo>
                </a:path>
              </a:pathLst>
            </a:custGeom>
            <a:noFill/>
            <a:ln w="2857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endParaRPr sz="2800" b="1">
                <a:solidFill>
                  <a:schemeClr val="dk1"/>
                </a:solidFill>
                <a:latin typeface="Corbel" panose="020B0503020204020204" pitchFamily="34" charset="0"/>
                <a:ea typeface="Arial"/>
                <a:cs typeface="Arial"/>
                <a:sym typeface="Arial"/>
              </a:endParaRPr>
            </a:p>
          </p:txBody>
        </p:sp>
      </p:grpSp>
      <p:sp>
        <p:nvSpPr>
          <p:cNvPr id="158" name="Shape 319"/>
          <p:cNvSpPr/>
          <p:nvPr/>
        </p:nvSpPr>
        <p:spPr>
          <a:xfrm>
            <a:off x="4722733" y="3417356"/>
            <a:ext cx="1140760" cy="553782"/>
          </a:xfrm>
          <a:prstGeom prst="rect">
            <a:avLst/>
          </a:prstGeom>
          <a:noFill/>
          <a:ln>
            <a:noFill/>
          </a:ln>
        </p:spPr>
        <p:txBody>
          <a:bodyPr spcFirstLastPara="1" wrap="square" lIns="0" tIns="0" rIns="0" bIns="0" anchor="t" anchorCtr="0">
            <a:noAutofit/>
          </a:bodyPr>
          <a:lstStyle/>
          <a:p>
            <a:r>
              <a:rPr lang="en-GB" sz="2000" b="1">
                <a:solidFill>
                  <a:srgbClr val="FFFFFF"/>
                </a:solidFill>
                <a:latin typeface="Corbel" panose="020B0503020204020204" pitchFamily="34" charset="0"/>
                <a:ea typeface="Arial"/>
                <a:cs typeface="Arial"/>
                <a:sym typeface="Arial"/>
              </a:rPr>
              <a:t>Actor 1</a:t>
            </a:r>
            <a:endParaRPr sz="2800">
              <a:solidFill>
                <a:schemeClr val="dk1"/>
              </a:solidFill>
              <a:latin typeface="Corbel" panose="020B0503020204020204" pitchFamily="34" charset="0"/>
              <a:ea typeface="Arial"/>
              <a:cs typeface="Arial"/>
              <a:sym typeface="Arial"/>
            </a:endParaRPr>
          </a:p>
        </p:txBody>
      </p:sp>
      <p:sp>
        <p:nvSpPr>
          <p:cNvPr id="159" name="Shape 320"/>
          <p:cNvSpPr/>
          <p:nvPr/>
        </p:nvSpPr>
        <p:spPr>
          <a:xfrm>
            <a:off x="5239413" y="2669250"/>
            <a:ext cx="216488" cy="196075"/>
          </a:xfrm>
          <a:prstGeom prst="ellipse">
            <a:avLst/>
          </a:prstGeom>
          <a:noFill/>
          <a:ln w="28575" cap="rnd" cmpd="sng">
            <a:solidFill>
              <a:schemeClr val="dk1"/>
            </a:solidFill>
            <a:prstDash val="solid"/>
            <a:round/>
            <a:headEnd type="none" w="sm" len="sm"/>
            <a:tailEnd type="none" w="sm" len="sm"/>
          </a:ln>
        </p:spPr>
        <p:txBody>
          <a:bodyPr spcFirstLastPara="1" wrap="square" lIns="91425" tIns="45700" rIns="91425" bIns="45700" anchor="t" anchorCtr="0">
            <a:noAutofit/>
          </a:bodyPr>
          <a:lstStyle/>
          <a:p>
            <a:endParaRPr sz="2800" b="1">
              <a:solidFill>
                <a:schemeClr val="dk1"/>
              </a:solidFill>
              <a:latin typeface="Corbel" panose="020B0503020204020204" pitchFamily="34" charset="0"/>
              <a:ea typeface="Arial"/>
              <a:cs typeface="Arial"/>
              <a:sym typeface="Arial"/>
            </a:endParaRPr>
          </a:p>
        </p:txBody>
      </p:sp>
      <p:cxnSp>
        <p:nvCxnSpPr>
          <p:cNvPr id="160" name="Shape 321"/>
          <p:cNvCxnSpPr/>
          <p:nvPr/>
        </p:nvCxnSpPr>
        <p:spPr>
          <a:xfrm>
            <a:off x="5349099" y="2868342"/>
            <a:ext cx="5773" cy="184008"/>
          </a:xfrm>
          <a:prstGeom prst="straightConnector1">
            <a:avLst/>
          </a:prstGeom>
          <a:noFill/>
          <a:ln w="28575" cap="flat" cmpd="sng">
            <a:solidFill>
              <a:schemeClr val="dk1"/>
            </a:solidFill>
            <a:prstDash val="solid"/>
            <a:round/>
            <a:headEnd type="none" w="sm" len="sm"/>
            <a:tailEnd type="none" w="sm" len="sm"/>
          </a:ln>
        </p:spPr>
      </p:cxnSp>
      <p:cxnSp>
        <p:nvCxnSpPr>
          <p:cNvPr id="161" name="Shape 322"/>
          <p:cNvCxnSpPr/>
          <p:nvPr/>
        </p:nvCxnSpPr>
        <p:spPr>
          <a:xfrm>
            <a:off x="5181683" y="2919623"/>
            <a:ext cx="337719" cy="3018"/>
          </a:xfrm>
          <a:prstGeom prst="straightConnector1">
            <a:avLst/>
          </a:prstGeom>
          <a:noFill/>
          <a:ln w="28575" cap="flat" cmpd="sng">
            <a:solidFill>
              <a:schemeClr val="dk1"/>
            </a:solidFill>
            <a:prstDash val="solid"/>
            <a:round/>
            <a:headEnd type="none" w="sm" len="sm"/>
            <a:tailEnd type="none" w="sm" len="sm"/>
          </a:ln>
        </p:spPr>
      </p:cxnSp>
      <p:sp>
        <p:nvSpPr>
          <p:cNvPr id="162" name="Shape 323"/>
          <p:cNvSpPr/>
          <p:nvPr/>
        </p:nvSpPr>
        <p:spPr>
          <a:xfrm>
            <a:off x="5115295" y="3052352"/>
            <a:ext cx="467611" cy="220210"/>
          </a:xfrm>
          <a:custGeom>
            <a:avLst/>
            <a:gdLst/>
            <a:ahLst/>
            <a:cxnLst/>
            <a:rect l="0" t="0" r="0" b="0"/>
            <a:pathLst>
              <a:path w="120000" h="120000" extrusionOk="0">
                <a:moveTo>
                  <a:pt x="0" y="120000"/>
                </a:moveTo>
                <a:lnTo>
                  <a:pt x="60425" y="0"/>
                </a:lnTo>
                <a:lnTo>
                  <a:pt x="120000" y="120000"/>
                </a:lnTo>
              </a:path>
            </a:pathLst>
          </a:custGeom>
          <a:noFill/>
          <a:ln w="2857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endParaRPr sz="2800" b="1">
              <a:solidFill>
                <a:schemeClr val="dk1"/>
              </a:solidFill>
              <a:latin typeface="Corbel" panose="020B0503020204020204" pitchFamily="34" charset="0"/>
              <a:ea typeface="Arial"/>
              <a:cs typeface="Arial"/>
              <a:sym typeface="Arial"/>
            </a:endParaRPr>
          </a:p>
        </p:txBody>
      </p:sp>
      <p:sp>
        <p:nvSpPr>
          <p:cNvPr id="163" name="Shape 324"/>
          <p:cNvSpPr/>
          <p:nvPr/>
        </p:nvSpPr>
        <p:spPr>
          <a:xfrm>
            <a:off x="5239413" y="2669250"/>
            <a:ext cx="216488" cy="196075"/>
          </a:xfrm>
          <a:prstGeom prst="ellipse">
            <a:avLst/>
          </a:prstGeom>
          <a:noFill/>
          <a:ln w="28575" cap="rnd" cmpd="sng">
            <a:solidFill>
              <a:schemeClr val="dk1"/>
            </a:solidFill>
            <a:prstDash val="solid"/>
            <a:round/>
            <a:headEnd type="none" w="sm" len="sm"/>
            <a:tailEnd type="none" w="sm" len="sm"/>
          </a:ln>
        </p:spPr>
        <p:txBody>
          <a:bodyPr spcFirstLastPara="1" wrap="square" lIns="91425" tIns="45700" rIns="91425" bIns="45700" anchor="t" anchorCtr="0">
            <a:noAutofit/>
          </a:bodyPr>
          <a:lstStyle/>
          <a:p>
            <a:endParaRPr sz="2800" b="1">
              <a:solidFill>
                <a:schemeClr val="dk1"/>
              </a:solidFill>
              <a:latin typeface="Corbel" panose="020B0503020204020204" pitchFamily="34" charset="0"/>
              <a:ea typeface="Arial"/>
              <a:cs typeface="Arial"/>
              <a:sym typeface="Arial"/>
            </a:endParaRPr>
          </a:p>
        </p:txBody>
      </p:sp>
      <p:cxnSp>
        <p:nvCxnSpPr>
          <p:cNvPr id="164" name="Shape 325"/>
          <p:cNvCxnSpPr/>
          <p:nvPr/>
        </p:nvCxnSpPr>
        <p:spPr>
          <a:xfrm>
            <a:off x="5349099" y="2868342"/>
            <a:ext cx="5773" cy="184008"/>
          </a:xfrm>
          <a:prstGeom prst="straightConnector1">
            <a:avLst/>
          </a:prstGeom>
          <a:noFill/>
          <a:ln w="28575" cap="flat" cmpd="sng">
            <a:solidFill>
              <a:schemeClr val="dk1"/>
            </a:solidFill>
            <a:prstDash val="solid"/>
            <a:round/>
            <a:headEnd type="none" w="sm" len="sm"/>
            <a:tailEnd type="none" w="sm" len="sm"/>
          </a:ln>
        </p:spPr>
      </p:cxnSp>
      <p:cxnSp>
        <p:nvCxnSpPr>
          <p:cNvPr id="165" name="Shape 326"/>
          <p:cNvCxnSpPr/>
          <p:nvPr/>
        </p:nvCxnSpPr>
        <p:spPr>
          <a:xfrm>
            <a:off x="5181683" y="2919623"/>
            <a:ext cx="337719" cy="3018"/>
          </a:xfrm>
          <a:prstGeom prst="straightConnector1">
            <a:avLst/>
          </a:prstGeom>
          <a:noFill/>
          <a:ln w="28575" cap="flat" cmpd="sng">
            <a:solidFill>
              <a:schemeClr val="dk1"/>
            </a:solidFill>
            <a:prstDash val="solid"/>
            <a:round/>
            <a:headEnd type="none" w="sm" len="sm"/>
            <a:tailEnd type="none" w="sm" len="sm"/>
          </a:ln>
        </p:spPr>
      </p:cxnSp>
      <p:sp>
        <p:nvSpPr>
          <p:cNvPr id="166" name="Shape 327"/>
          <p:cNvSpPr/>
          <p:nvPr/>
        </p:nvSpPr>
        <p:spPr>
          <a:xfrm>
            <a:off x="5115295" y="3052352"/>
            <a:ext cx="467611" cy="220210"/>
          </a:xfrm>
          <a:custGeom>
            <a:avLst/>
            <a:gdLst/>
            <a:ahLst/>
            <a:cxnLst/>
            <a:rect l="0" t="0" r="0" b="0"/>
            <a:pathLst>
              <a:path w="120000" h="120000" extrusionOk="0">
                <a:moveTo>
                  <a:pt x="0" y="120000"/>
                </a:moveTo>
                <a:lnTo>
                  <a:pt x="60425" y="0"/>
                </a:lnTo>
                <a:lnTo>
                  <a:pt x="120000" y="120000"/>
                </a:lnTo>
              </a:path>
            </a:pathLst>
          </a:custGeom>
          <a:noFill/>
          <a:ln w="2857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endParaRPr sz="2800" b="1">
              <a:solidFill>
                <a:schemeClr val="dk1"/>
              </a:solidFill>
              <a:latin typeface="Corbel" panose="020B0503020204020204" pitchFamily="34" charset="0"/>
              <a:ea typeface="Arial"/>
              <a:cs typeface="Arial"/>
              <a:sym typeface="Arial"/>
            </a:endParaRPr>
          </a:p>
        </p:txBody>
      </p:sp>
      <p:sp>
        <p:nvSpPr>
          <p:cNvPr id="167" name="Shape 328"/>
          <p:cNvSpPr/>
          <p:nvPr/>
        </p:nvSpPr>
        <p:spPr>
          <a:xfrm>
            <a:off x="4770860" y="3366482"/>
            <a:ext cx="1140760" cy="553782"/>
          </a:xfrm>
          <a:prstGeom prst="rect">
            <a:avLst/>
          </a:prstGeom>
          <a:noFill/>
          <a:ln>
            <a:noFill/>
          </a:ln>
        </p:spPr>
        <p:txBody>
          <a:bodyPr spcFirstLastPara="1" wrap="square" lIns="0" tIns="0" rIns="0" bIns="0" anchor="t" anchorCtr="0">
            <a:noAutofit/>
          </a:bodyPr>
          <a:lstStyle/>
          <a:p>
            <a:pPr algn="ctr"/>
            <a:r>
              <a:rPr lang="en-US" sz="2000" b="1" dirty="0" smtClean="0">
                <a:solidFill>
                  <a:schemeClr val="dk1"/>
                </a:solidFill>
                <a:latin typeface="Corbel" panose="020B0503020204020204" pitchFamily="34" charset="0"/>
                <a:ea typeface="Arial"/>
                <a:cs typeface="Arial"/>
                <a:sym typeface="Arial"/>
              </a:rPr>
              <a:t>Driver</a:t>
            </a:r>
            <a:endParaRPr sz="2800" dirty="0">
              <a:solidFill>
                <a:schemeClr val="dk1"/>
              </a:solidFill>
              <a:latin typeface="Corbel" panose="020B0503020204020204" pitchFamily="34" charset="0"/>
              <a:ea typeface="Arial"/>
              <a:cs typeface="Arial"/>
              <a:sym typeface="Arial"/>
            </a:endParaRPr>
          </a:p>
        </p:txBody>
      </p:sp>
      <p:cxnSp>
        <p:nvCxnSpPr>
          <p:cNvPr id="168" name="Shape 358"/>
          <p:cNvCxnSpPr>
            <a:endCxn id="143" idx="2"/>
          </p:cNvCxnSpPr>
          <p:nvPr/>
        </p:nvCxnSpPr>
        <p:spPr>
          <a:xfrm>
            <a:off x="5687245" y="3027465"/>
            <a:ext cx="842382" cy="93514"/>
          </a:xfrm>
          <a:prstGeom prst="straightConnector1">
            <a:avLst/>
          </a:prstGeom>
          <a:noFill/>
          <a:ln w="38100" cap="flat" cmpd="sng">
            <a:solidFill>
              <a:schemeClr val="dk1"/>
            </a:solidFill>
            <a:prstDash val="solid"/>
            <a:round/>
            <a:headEnd type="none" w="sm" len="sm"/>
            <a:tailEnd type="none" w="sm" len="sm"/>
          </a:ln>
        </p:spPr>
      </p:cxnSp>
      <p:cxnSp>
        <p:nvCxnSpPr>
          <p:cNvPr id="169" name="Shape 360"/>
          <p:cNvCxnSpPr>
            <a:stCxn id="151" idx="2"/>
            <a:endCxn id="167" idx="2"/>
          </p:cNvCxnSpPr>
          <p:nvPr/>
        </p:nvCxnSpPr>
        <p:spPr>
          <a:xfrm flipH="1" flipV="1">
            <a:off x="5341240" y="3920264"/>
            <a:ext cx="1154715" cy="1261024"/>
          </a:xfrm>
          <a:prstGeom prst="straightConnector1">
            <a:avLst/>
          </a:prstGeom>
          <a:noFill/>
          <a:ln w="38100" cap="flat" cmpd="sng">
            <a:solidFill>
              <a:schemeClr val="dk1"/>
            </a:solidFill>
            <a:prstDash val="solid"/>
            <a:round/>
            <a:headEnd type="none" w="sm" len="sm"/>
            <a:tailEnd type="none" w="sm" len="sm"/>
          </a:ln>
        </p:spPr>
      </p:cxnSp>
      <p:cxnSp>
        <p:nvCxnSpPr>
          <p:cNvPr id="170" name="Shape 361"/>
          <p:cNvCxnSpPr>
            <a:stCxn id="147" idx="2"/>
            <a:endCxn id="118" idx="3"/>
          </p:cNvCxnSpPr>
          <p:nvPr/>
        </p:nvCxnSpPr>
        <p:spPr>
          <a:xfrm flipH="1" flipV="1">
            <a:off x="5864331" y="3694440"/>
            <a:ext cx="660966" cy="467252"/>
          </a:xfrm>
          <a:prstGeom prst="straightConnector1">
            <a:avLst/>
          </a:prstGeom>
          <a:noFill/>
          <a:ln w="38100" cap="flat" cmpd="sng">
            <a:solidFill>
              <a:schemeClr val="dk1"/>
            </a:solidFill>
            <a:prstDash val="solid"/>
            <a:round/>
            <a:headEnd type="none" w="sm" len="sm"/>
            <a:tailEnd type="none" w="sm" len="sm"/>
          </a:ln>
        </p:spPr>
      </p:cxnSp>
      <p:cxnSp>
        <p:nvCxnSpPr>
          <p:cNvPr id="10" name="Elbow Connector 9"/>
          <p:cNvCxnSpPr/>
          <p:nvPr/>
        </p:nvCxnSpPr>
        <p:spPr>
          <a:xfrm flipH="1" flipV="1">
            <a:off x="8301312" y="3120979"/>
            <a:ext cx="43298" cy="2060309"/>
          </a:xfrm>
          <a:prstGeom prst="bentConnector3">
            <a:avLst>
              <a:gd name="adj1" fmla="val -527969"/>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7408560" y="3412077"/>
            <a:ext cx="1" cy="449467"/>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76" name="Straight Arrow Connector 175"/>
          <p:cNvCxnSpPr>
            <a:stCxn id="147" idx="4"/>
            <a:endCxn id="151" idx="0"/>
          </p:cNvCxnSpPr>
          <p:nvPr/>
        </p:nvCxnSpPr>
        <p:spPr>
          <a:xfrm>
            <a:off x="7408561" y="4461840"/>
            <a:ext cx="9625" cy="419300"/>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5354075" y="883639"/>
            <a:ext cx="3675430" cy="1200329"/>
          </a:xfrm>
          <a:prstGeom prst="rect">
            <a:avLst/>
          </a:prstGeom>
          <a:noFill/>
        </p:spPr>
        <p:txBody>
          <a:bodyPr wrap="none" rtlCol="0">
            <a:spAutoFit/>
          </a:bodyPr>
          <a:lstStyle/>
          <a:p>
            <a:pPr algn="ctr"/>
            <a:r>
              <a:rPr lang="en-US" sz="3600" b="1" dirty="0" smtClean="0">
                <a:solidFill>
                  <a:srgbClr val="FF0000"/>
                </a:solidFill>
              </a:rPr>
              <a:t>NO </a:t>
            </a:r>
          </a:p>
          <a:p>
            <a:pPr algn="ctr"/>
            <a:r>
              <a:rPr lang="en-US" sz="3600" b="1" dirty="0" smtClean="0">
                <a:solidFill>
                  <a:srgbClr val="FF0000"/>
                </a:solidFill>
              </a:rPr>
              <a:t>temporal ordering</a:t>
            </a:r>
            <a:endParaRPr lang="en-GB" sz="3600" b="1" dirty="0">
              <a:solidFill>
                <a:srgbClr val="FF0000"/>
              </a:solidFill>
            </a:endParaRPr>
          </a:p>
        </p:txBody>
      </p:sp>
    </p:spTree>
    <p:extLst>
      <p:ext uri="{BB962C8B-B14F-4D97-AF65-F5344CB8AC3E}">
        <p14:creationId xmlns:p14="http://schemas.microsoft.com/office/powerpoint/2010/main" val="379979125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Shape 249"/>
          <p:cNvSpPr txBox="1">
            <a:spLocks noGrp="1"/>
          </p:cNvSpPr>
          <p:nvPr>
            <p:ph type="title"/>
          </p:nvPr>
        </p:nvSpPr>
        <p:spPr>
          <a:xfrm>
            <a:off x="201265" y="602221"/>
            <a:ext cx="8999538" cy="400050"/>
          </a:xfrm>
          <a:prstGeom prst="rect">
            <a:avLst/>
          </a:prstGeom>
          <a:noFill/>
          <a:ln>
            <a:noFill/>
          </a:ln>
        </p:spPr>
        <p:txBody>
          <a:bodyPr spcFirstLastPara="1" vert="horz" wrap="square" lIns="91425" tIns="45700" rIns="91425" bIns="45700" rtlCol="0" anchor="ctr" anchorCtr="0">
            <a:noAutofit/>
          </a:bodyPr>
          <a:lstStyle/>
          <a:p>
            <a:pPr algn="l">
              <a:spcBef>
                <a:spcPts val="0"/>
              </a:spcBef>
            </a:pPr>
            <a:r>
              <a:rPr lang="en-GB" sz="4000" dirty="0">
                <a:solidFill>
                  <a:srgbClr val="006699"/>
                </a:solidFill>
                <a:latin typeface="Corbel" panose="020B0503020204020204" pitchFamily="34" charset="0"/>
                <a:ea typeface="Arial"/>
                <a:cs typeface="Arial"/>
                <a:sym typeface="Arial"/>
              </a:rPr>
              <a:t>Use Case Diagrams</a:t>
            </a:r>
            <a:endParaRPr sz="4000" dirty="0">
              <a:solidFill>
                <a:srgbClr val="006699"/>
              </a:solidFill>
              <a:latin typeface="Corbel" panose="020B0503020204020204" pitchFamily="34" charset="0"/>
              <a:ea typeface="Arial"/>
              <a:cs typeface="Arial"/>
              <a:sym typeface="Arial"/>
            </a:endParaRPr>
          </a:p>
        </p:txBody>
      </p:sp>
      <p:sp>
        <p:nvSpPr>
          <p:cNvPr id="115" name="Shape 268"/>
          <p:cNvSpPr/>
          <p:nvPr/>
        </p:nvSpPr>
        <p:spPr>
          <a:xfrm>
            <a:off x="2331880" y="2252159"/>
            <a:ext cx="4479371" cy="553782"/>
          </a:xfrm>
          <a:prstGeom prst="rect">
            <a:avLst/>
          </a:prstGeom>
          <a:noFill/>
          <a:ln>
            <a:noFill/>
          </a:ln>
        </p:spPr>
        <p:txBody>
          <a:bodyPr spcFirstLastPara="1" wrap="square" lIns="0" tIns="0" rIns="0" bIns="0" anchor="t" anchorCtr="0">
            <a:noAutofit/>
          </a:bodyPr>
          <a:lstStyle/>
          <a:p>
            <a:pPr algn="ctr"/>
            <a:r>
              <a:rPr lang="en-GB" sz="2800" b="1" dirty="0" smtClean="0">
                <a:solidFill>
                  <a:srgbClr val="000000"/>
                </a:solidFill>
                <a:latin typeface="Corbel" panose="020B0503020204020204" pitchFamily="34" charset="0"/>
                <a:ea typeface="Arial"/>
                <a:cs typeface="Arial"/>
                <a:sym typeface="Arial"/>
              </a:rPr>
              <a:t>Coffee Machine</a:t>
            </a:r>
            <a:endParaRPr sz="3600" dirty="0">
              <a:solidFill>
                <a:schemeClr val="dk1"/>
              </a:solidFill>
              <a:latin typeface="Corbel" panose="020B0503020204020204" pitchFamily="34" charset="0"/>
              <a:ea typeface="Arial"/>
              <a:cs typeface="Arial"/>
              <a:sym typeface="Arial"/>
            </a:endParaRPr>
          </a:p>
        </p:txBody>
      </p:sp>
      <p:grpSp>
        <p:nvGrpSpPr>
          <p:cNvPr id="116" name="Shape 269"/>
          <p:cNvGrpSpPr/>
          <p:nvPr/>
        </p:nvGrpSpPr>
        <p:grpSpPr>
          <a:xfrm>
            <a:off x="612748" y="2883694"/>
            <a:ext cx="1141596" cy="1302321"/>
            <a:chOff x="604" y="2126"/>
            <a:chExt cx="344" cy="383"/>
          </a:xfrm>
        </p:grpSpPr>
        <p:grpSp>
          <p:nvGrpSpPr>
            <p:cNvPr id="117" name="Shape 270"/>
            <p:cNvGrpSpPr/>
            <p:nvPr/>
          </p:nvGrpSpPr>
          <p:grpSpPr>
            <a:xfrm>
              <a:off x="722" y="2126"/>
              <a:ext cx="141" cy="177"/>
              <a:chOff x="722" y="2126"/>
              <a:chExt cx="141" cy="177"/>
            </a:xfrm>
          </p:grpSpPr>
          <p:sp>
            <p:nvSpPr>
              <p:cNvPr id="119" name="Shape 271"/>
              <p:cNvSpPr/>
              <p:nvPr/>
            </p:nvSpPr>
            <p:spPr>
              <a:xfrm>
                <a:off x="760" y="2126"/>
                <a:ext cx="65" cy="58"/>
              </a:xfrm>
              <a:prstGeom prst="ellipse">
                <a:avLst/>
              </a:prstGeom>
              <a:noFill/>
              <a:ln w="28575" cap="rnd" cmpd="sng">
                <a:solidFill>
                  <a:srgbClr val="FFFFFF"/>
                </a:solidFill>
                <a:prstDash val="solid"/>
                <a:round/>
                <a:headEnd type="none" w="sm" len="sm"/>
                <a:tailEnd type="none" w="sm" len="sm"/>
              </a:ln>
            </p:spPr>
            <p:txBody>
              <a:bodyPr spcFirstLastPara="1" wrap="square" lIns="91425" tIns="45700" rIns="91425" bIns="45700" anchor="t" anchorCtr="0">
                <a:noAutofit/>
              </a:bodyPr>
              <a:lstStyle/>
              <a:p>
                <a:endParaRPr sz="2800" b="1">
                  <a:solidFill>
                    <a:schemeClr val="dk1"/>
                  </a:solidFill>
                  <a:latin typeface="Corbel" panose="020B0503020204020204" pitchFamily="34" charset="0"/>
                  <a:ea typeface="Arial"/>
                  <a:cs typeface="Arial"/>
                  <a:sym typeface="Arial"/>
                </a:endParaRPr>
              </a:p>
            </p:txBody>
          </p:sp>
          <p:cxnSp>
            <p:nvCxnSpPr>
              <p:cNvPr id="120" name="Shape 272"/>
              <p:cNvCxnSpPr/>
              <p:nvPr/>
            </p:nvCxnSpPr>
            <p:spPr>
              <a:xfrm>
                <a:off x="793" y="2185"/>
                <a:ext cx="1" cy="54"/>
              </a:xfrm>
              <a:prstGeom prst="straightConnector1">
                <a:avLst/>
              </a:prstGeom>
              <a:noFill/>
              <a:ln w="28575" cap="flat" cmpd="sng">
                <a:solidFill>
                  <a:srgbClr val="FFFFFF"/>
                </a:solidFill>
                <a:prstDash val="solid"/>
                <a:round/>
                <a:headEnd type="none" w="sm" len="sm"/>
                <a:tailEnd type="none" w="sm" len="sm"/>
              </a:ln>
            </p:spPr>
          </p:cxnSp>
          <p:cxnSp>
            <p:nvCxnSpPr>
              <p:cNvPr id="121" name="Shape 273"/>
              <p:cNvCxnSpPr/>
              <p:nvPr/>
            </p:nvCxnSpPr>
            <p:spPr>
              <a:xfrm>
                <a:off x="742" y="2200"/>
                <a:ext cx="102" cy="1"/>
              </a:xfrm>
              <a:prstGeom prst="straightConnector1">
                <a:avLst/>
              </a:prstGeom>
              <a:noFill/>
              <a:ln w="28575" cap="flat" cmpd="sng">
                <a:solidFill>
                  <a:srgbClr val="FFFFFF"/>
                </a:solidFill>
                <a:prstDash val="solid"/>
                <a:round/>
                <a:headEnd type="none" w="sm" len="sm"/>
                <a:tailEnd type="none" w="sm" len="sm"/>
              </a:ln>
            </p:spPr>
          </p:cxnSp>
          <p:sp>
            <p:nvSpPr>
              <p:cNvPr id="122" name="Shape 274"/>
              <p:cNvSpPr/>
              <p:nvPr/>
            </p:nvSpPr>
            <p:spPr>
              <a:xfrm>
                <a:off x="722" y="2239"/>
                <a:ext cx="141" cy="64"/>
              </a:xfrm>
              <a:custGeom>
                <a:avLst/>
                <a:gdLst/>
                <a:ahLst/>
                <a:cxnLst/>
                <a:rect l="0" t="0" r="0" b="0"/>
                <a:pathLst>
                  <a:path w="120000" h="120000" extrusionOk="0">
                    <a:moveTo>
                      <a:pt x="0" y="120000"/>
                    </a:moveTo>
                    <a:lnTo>
                      <a:pt x="60425" y="0"/>
                    </a:lnTo>
                    <a:lnTo>
                      <a:pt x="120000" y="120000"/>
                    </a:lnTo>
                  </a:path>
                </a:pathLst>
              </a:custGeom>
              <a:noFill/>
              <a:ln w="2857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endParaRPr sz="2800" b="1">
                  <a:solidFill>
                    <a:schemeClr val="dk1"/>
                  </a:solidFill>
                  <a:latin typeface="Corbel" panose="020B0503020204020204" pitchFamily="34" charset="0"/>
                  <a:ea typeface="Arial"/>
                  <a:cs typeface="Arial"/>
                  <a:sym typeface="Arial"/>
                </a:endParaRPr>
              </a:p>
            </p:txBody>
          </p:sp>
        </p:grpSp>
        <p:sp>
          <p:nvSpPr>
            <p:cNvPr id="118" name="Shape 275"/>
            <p:cNvSpPr/>
            <p:nvPr/>
          </p:nvSpPr>
          <p:spPr>
            <a:xfrm>
              <a:off x="604" y="2346"/>
              <a:ext cx="344" cy="163"/>
            </a:xfrm>
            <a:prstGeom prst="rect">
              <a:avLst/>
            </a:prstGeom>
            <a:noFill/>
            <a:ln>
              <a:noFill/>
            </a:ln>
          </p:spPr>
          <p:txBody>
            <a:bodyPr spcFirstLastPara="1" wrap="square" lIns="0" tIns="0" rIns="0" bIns="0" anchor="t" anchorCtr="0">
              <a:noAutofit/>
            </a:bodyPr>
            <a:lstStyle/>
            <a:p>
              <a:r>
                <a:rPr lang="en-GB" sz="2000" b="1">
                  <a:solidFill>
                    <a:srgbClr val="FFFFFF"/>
                  </a:solidFill>
                  <a:latin typeface="Corbel" panose="020B0503020204020204" pitchFamily="34" charset="0"/>
                  <a:ea typeface="Arial"/>
                  <a:cs typeface="Arial"/>
                  <a:sym typeface="Arial"/>
                </a:rPr>
                <a:t>Actor 1</a:t>
              </a:r>
              <a:endParaRPr sz="2800">
                <a:solidFill>
                  <a:schemeClr val="dk1"/>
                </a:solidFill>
                <a:latin typeface="Corbel" panose="020B0503020204020204" pitchFamily="34" charset="0"/>
                <a:ea typeface="Arial"/>
                <a:cs typeface="Arial"/>
                <a:sym typeface="Arial"/>
              </a:endParaRPr>
            </a:p>
          </p:txBody>
        </p:sp>
      </p:grpSp>
      <p:grpSp>
        <p:nvGrpSpPr>
          <p:cNvPr id="126" name="Shape 286"/>
          <p:cNvGrpSpPr/>
          <p:nvPr/>
        </p:nvGrpSpPr>
        <p:grpSpPr>
          <a:xfrm>
            <a:off x="2418196" y="3080530"/>
            <a:ext cx="1760754" cy="582196"/>
            <a:chOff x="1364" y="2164"/>
            <a:chExt cx="530" cy="171"/>
          </a:xfrm>
        </p:grpSpPr>
        <p:sp>
          <p:nvSpPr>
            <p:cNvPr id="127" name="Shape 287"/>
            <p:cNvSpPr/>
            <p:nvPr/>
          </p:nvSpPr>
          <p:spPr>
            <a:xfrm>
              <a:off x="1364" y="2164"/>
              <a:ext cx="530" cy="171"/>
            </a:xfrm>
            <a:prstGeom prst="ellipse">
              <a:avLst/>
            </a:prstGeom>
            <a:solidFill>
              <a:srgbClr val="FFFF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endParaRPr sz="2800" b="1">
                <a:solidFill>
                  <a:schemeClr val="dk1"/>
                </a:solidFill>
                <a:latin typeface="Corbel" panose="020B0503020204020204" pitchFamily="34" charset="0"/>
                <a:ea typeface="Arial"/>
                <a:cs typeface="Arial"/>
                <a:sym typeface="Arial"/>
              </a:endParaRPr>
            </a:p>
          </p:txBody>
        </p:sp>
        <p:sp>
          <p:nvSpPr>
            <p:cNvPr id="128" name="Shape 288"/>
            <p:cNvSpPr/>
            <p:nvPr/>
          </p:nvSpPr>
          <p:spPr>
            <a:xfrm>
              <a:off x="1364" y="2164"/>
              <a:ext cx="530" cy="171"/>
            </a:xfrm>
            <a:prstGeom prst="ellipse">
              <a:avLst/>
            </a:prstGeom>
            <a:noFill/>
            <a:ln w="28575" cap="rnd" cmpd="sng">
              <a:solidFill>
                <a:srgbClr val="808080"/>
              </a:solidFill>
              <a:prstDash val="solid"/>
              <a:round/>
              <a:headEnd type="none" w="sm" len="sm"/>
              <a:tailEnd type="none" w="sm" len="sm"/>
            </a:ln>
          </p:spPr>
          <p:txBody>
            <a:bodyPr spcFirstLastPara="1" wrap="square" lIns="91425" tIns="45700" rIns="91425" bIns="45700" anchor="t" anchorCtr="0">
              <a:noAutofit/>
            </a:bodyPr>
            <a:lstStyle/>
            <a:p>
              <a:endParaRPr sz="2800" b="1">
                <a:solidFill>
                  <a:schemeClr val="dk1"/>
                </a:solidFill>
                <a:latin typeface="Corbel" panose="020B0503020204020204" pitchFamily="34" charset="0"/>
                <a:ea typeface="Arial"/>
                <a:cs typeface="Arial"/>
                <a:sym typeface="Arial"/>
              </a:endParaRPr>
            </a:p>
          </p:txBody>
        </p:sp>
      </p:grpSp>
      <p:sp>
        <p:nvSpPr>
          <p:cNvPr id="129" name="Shape 289"/>
          <p:cNvSpPr/>
          <p:nvPr/>
        </p:nvSpPr>
        <p:spPr>
          <a:xfrm>
            <a:off x="2775341" y="3219291"/>
            <a:ext cx="1046465" cy="253816"/>
          </a:xfrm>
          <a:prstGeom prst="rect">
            <a:avLst/>
          </a:prstGeom>
          <a:noFill/>
          <a:ln>
            <a:noFill/>
          </a:ln>
        </p:spPr>
        <p:txBody>
          <a:bodyPr spcFirstLastPara="1" wrap="square" lIns="0" tIns="0" rIns="0" bIns="0" anchor="t" anchorCtr="0">
            <a:noAutofit/>
          </a:bodyPr>
          <a:lstStyle/>
          <a:p>
            <a:r>
              <a:rPr lang="en-GB" sz="1200" b="1">
                <a:solidFill>
                  <a:srgbClr val="808080"/>
                </a:solidFill>
                <a:latin typeface="Corbel" panose="020B0503020204020204" pitchFamily="34" charset="0"/>
                <a:ea typeface="Arial"/>
                <a:cs typeface="Arial"/>
                <a:sym typeface="Arial"/>
              </a:rPr>
              <a:t>Use case 1</a:t>
            </a:r>
            <a:endParaRPr sz="2800">
              <a:solidFill>
                <a:schemeClr val="dk1"/>
              </a:solidFill>
              <a:latin typeface="Corbel" panose="020B0503020204020204" pitchFamily="34" charset="0"/>
              <a:ea typeface="Arial"/>
              <a:cs typeface="Arial"/>
              <a:sym typeface="Arial"/>
            </a:endParaRPr>
          </a:p>
        </p:txBody>
      </p:sp>
      <p:grpSp>
        <p:nvGrpSpPr>
          <p:cNvPr id="130" name="Shape 290"/>
          <p:cNvGrpSpPr/>
          <p:nvPr/>
        </p:nvGrpSpPr>
        <p:grpSpPr>
          <a:xfrm>
            <a:off x="2415310" y="4075994"/>
            <a:ext cx="1766527" cy="600296"/>
            <a:chOff x="1363" y="2457"/>
            <a:chExt cx="532" cy="176"/>
          </a:xfrm>
        </p:grpSpPr>
        <p:sp>
          <p:nvSpPr>
            <p:cNvPr id="131" name="Shape 291"/>
            <p:cNvSpPr/>
            <p:nvPr/>
          </p:nvSpPr>
          <p:spPr>
            <a:xfrm>
              <a:off x="1363" y="2457"/>
              <a:ext cx="532" cy="176"/>
            </a:xfrm>
            <a:prstGeom prst="ellipse">
              <a:avLst/>
            </a:prstGeom>
            <a:solidFill>
              <a:srgbClr val="FFFF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endParaRPr sz="2800" b="1">
                <a:solidFill>
                  <a:schemeClr val="dk1"/>
                </a:solidFill>
                <a:latin typeface="Corbel" panose="020B0503020204020204" pitchFamily="34" charset="0"/>
                <a:ea typeface="Arial"/>
                <a:cs typeface="Arial"/>
                <a:sym typeface="Arial"/>
              </a:endParaRPr>
            </a:p>
          </p:txBody>
        </p:sp>
        <p:sp>
          <p:nvSpPr>
            <p:cNvPr id="132" name="Shape 292"/>
            <p:cNvSpPr/>
            <p:nvPr/>
          </p:nvSpPr>
          <p:spPr>
            <a:xfrm>
              <a:off x="1363" y="2457"/>
              <a:ext cx="532" cy="176"/>
            </a:xfrm>
            <a:prstGeom prst="ellipse">
              <a:avLst/>
            </a:prstGeom>
            <a:noFill/>
            <a:ln w="28575" cap="rnd" cmpd="sng">
              <a:solidFill>
                <a:srgbClr val="808080"/>
              </a:solidFill>
              <a:prstDash val="solid"/>
              <a:round/>
              <a:headEnd type="none" w="sm" len="sm"/>
              <a:tailEnd type="none" w="sm" len="sm"/>
            </a:ln>
          </p:spPr>
          <p:txBody>
            <a:bodyPr spcFirstLastPara="1" wrap="square" lIns="91425" tIns="45700" rIns="91425" bIns="45700" anchor="t" anchorCtr="0">
              <a:noAutofit/>
            </a:bodyPr>
            <a:lstStyle/>
            <a:p>
              <a:endParaRPr sz="2800" b="1">
                <a:solidFill>
                  <a:schemeClr val="dk1"/>
                </a:solidFill>
                <a:latin typeface="Corbel" panose="020B0503020204020204" pitchFamily="34" charset="0"/>
                <a:ea typeface="Arial"/>
                <a:cs typeface="Arial"/>
                <a:sym typeface="Arial"/>
              </a:endParaRPr>
            </a:p>
          </p:txBody>
        </p:sp>
      </p:grpSp>
      <p:sp>
        <p:nvSpPr>
          <p:cNvPr id="133" name="Shape 293"/>
          <p:cNvSpPr/>
          <p:nvPr/>
        </p:nvSpPr>
        <p:spPr>
          <a:xfrm>
            <a:off x="2775341" y="4223805"/>
            <a:ext cx="1046465" cy="253816"/>
          </a:xfrm>
          <a:prstGeom prst="rect">
            <a:avLst/>
          </a:prstGeom>
          <a:noFill/>
          <a:ln>
            <a:noFill/>
          </a:ln>
        </p:spPr>
        <p:txBody>
          <a:bodyPr spcFirstLastPara="1" wrap="square" lIns="0" tIns="0" rIns="0" bIns="0" anchor="t" anchorCtr="0">
            <a:noAutofit/>
          </a:bodyPr>
          <a:lstStyle/>
          <a:p>
            <a:r>
              <a:rPr lang="en-GB" sz="1200" b="1">
                <a:solidFill>
                  <a:srgbClr val="808080"/>
                </a:solidFill>
                <a:latin typeface="Corbel" panose="020B0503020204020204" pitchFamily="34" charset="0"/>
                <a:ea typeface="Arial"/>
                <a:cs typeface="Arial"/>
                <a:sym typeface="Arial"/>
              </a:rPr>
              <a:t>Use case 2</a:t>
            </a:r>
            <a:endParaRPr sz="2800">
              <a:solidFill>
                <a:schemeClr val="dk1"/>
              </a:solidFill>
              <a:latin typeface="Corbel" panose="020B0503020204020204" pitchFamily="34" charset="0"/>
              <a:ea typeface="Arial"/>
              <a:cs typeface="Arial"/>
              <a:sym typeface="Arial"/>
            </a:endParaRPr>
          </a:p>
        </p:txBody>
      </p:sp>
      <p:grpSp>
        <p:nvGrpSpPr>
          <p:cNvPr id="138" name="Shape 298"/>
          <p:cNvGrpSpPr/>
          <p:nvPr/>
        </p:nvGrpSpPr>
        <p:grpSpPr>
          <a:xfrm>
            <a:off x="1951384" y="2668982"/>
            <a:ext cx="5381983" cy="2224924"/>
            <a:chOff x="1213" y="2049"/>
            <a:chExt cx="861" cy="988"/>
          </a:xfrm>
          <a:solidFill>
            <a:schemeClr val="accent1">
              <a:lumMod val="20000"/>
              <a:lumOff val="80000"/>
            </a:schemeClr>
          </a:solidFill>
        </p:grpSpPr>
        <p:sp>
          <p:nvSpPr>
            <p:cNvPr id="139" name="Shape 299"/>
            <p:cNvSpPr/>
            <p:nvPr/>
          </p:nvSpPr>
          <p:spPr>
            <a:xfrm>
              <a:off x="1213" y="2049"/>
              <a:ext cx="861" cy="988"/>
            </a:xfrm>
            <a:prstGeom prst="rect">
              <a:avLst/>
            </a:prstGeom>
            <a:grpFill/>
            <a:ln>
              <a:noFill/>
            </a:ln>
          </p:spPr>
          <p:txBody>
            <a:bodyPr spcFirstLastPara="1" wrap="square" lIns="91425" tIns="45700" rIns="91425" bIns="45700" anchor="t" anchorCtr="0">
              <a:noAutofit/>
            </a:bodyPr>
            <a:lstStyle/>
            <a:p>
              <a:endParaRPr sz="2800" b="1">
                <a:solidFill>
                  <a:schemeClr val="dk1"/>
                </a:solidFill>
                <a:latin typeface="Corbel" panose="020B0503020204020204" pitchFamily="34" charset="0"/>
                <a:ea typeface="Arial"/>
                <a:cs typeface="Arial"/>
                <a:sym typeface="Arial"/>
              </a:endParaRPr>
            </a:p>
          </p:txBody>
        </p:sp>
        <p:sp>
          <p:nvSpPr>
            <p:cNvPr id="140" name="Shape 300"/>
            <p:cNvSpPr/>
            <p:nvPr/>
          </p:nvSpPr>
          <p:spPr>
            <a:xfrm>
              <a:off x="1213" y="2049"/>
              <a:ext cx="861" cy="988"/>
            </a:xfrm>
            <a:prstGeom prst="rect">
              <a:avLst/>
            </a:prstGeom>
            <a:grpFill/>
            <a:ln w="19050" cap="rnd" cmpd="sng">
              <a:solidFill>
                <a:srgbClr val="000000"/>
              </a:solidFill>
              <a:prstDash val="solid"/>
              <a:miter lim="8000"/>
              <a:headEnd type="none" w="sm" len="sm"/>
              <a:tailEnd type="none" w="sm" len="sm"/>
            </a:ln>
          </p:spPr>
          <p:txBody>
            <a:bodyPr spcFirstLastPara="1" wrap="square" lIns="91425" tIns="45700" rIns="91425" bIns="45700" anchor="t" anchorCtr="0">
              <a:noAutofit/>
            </a:bodyPr>
            <a:lstStyle/>
            <a:p>
              <a:endParaRPr sz="2800" b="1">
                <a:solidFill>
                  <a:schemeClr val="dk1"/>
                </a:solidFill>
                <a:latin typeface="Corbel" panose="020B0503020204020204" pitchFamily="34" charset="0"/>
                <a:ea typeface="Arial"/>
                <a:cs typeface="Arial"/>
                <a:sym typeface="Arial"/>
              </a:endParaRPr>
            </a:p>
          </p:txBody>
        </p:sp>
      </p:grpSp>
      <p:grpSp>
        <p:nvGrpSpPr>
          <p:cNvPr id="141" name="Shape 301"/>
          <p:cNvGrpSpPr/>
          <p:nvPr/>
        </p:nvGrpSpPr>
        <p:grpSpPr>
          <a:xfrm>
            <a:off x="3589131" y="2868566"/>
            <a:ext cx="1757866" cy="582196"/>
            <a:chOff x="1364" y="2164"/>
            <a:chExt cx="530" cy="171"/>
          </a:xfrm>
          <a:solidFill>
            <a:schemeClr val="accent3">
              <a:lumMod val="20000"/>
              <a:lumOff val="80000"/>
            </a:schemeClr>
          </a:solidFill>
        </p:grpSpPr>
        <p:sp>
          <p:nvSpPr>
            <p:cNvPr id="142" name="Shape 302"/>
            <p:cNvSpPr/>
            <p:nvPr/>
          </p:nvSpPr>
          <p:spPr>
            <a:xfrm>
              <a:off x="1364" y="2164"/>
              <a:ext cx="530" cy="171"/>
            </a:xfrm>
            <a:prstGeom prst="ellipse">
              <a:avLst/>
            </a:prstGeom>
            <a:grp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endParaRPr sz="2800" b="1">
                <a:solidFill>
                  <a:schemeClr val="dk1"/>
                </a:solidFill>
                <a:latin typeface="Corbel" panose="020B0503020204020204" pitchFamily="34" charset="0"/>
                <a:ea typeface="Arial"/>
                <a:cs typeface="Arial"/>
                <a:sym typeface="Arial"/>
              </a:endParaRPr>
            </a:p>
          </p:txBody>
        </p:sp>
        <p:sp>
          <p:nvSpPr>
            <p:cNvPr id="143" name="Shape 303"/>
            <p:cNvSpPr/>
            <p:nvPr/>
          </p:nvSpPr>
          <p:spPr>
            <a:xfrm>
              <a:off x="1364" y="2164"/>
              <a:ext cx="530" cy="171"/>
            </a:xfrm>
            <a:prstGeom prst="ellipse">
              <a:avLst/>
            </a:prstGeom>
            <a:grpFill/>
            <a:ln w="28575" cap="rnd" cmpd="sng">
              <a:solidFill>
                <a:schemeClr val="dk1"/>
              </a:solidFill>
              <a:prstDash val="solid"/>
              <a:round/>
              <a:headEnd type="none" w="sm" len="sm"/>
              <a:tailEnd type="none" w="sm" len="sm"/>
            </a:ln>
          </p:spPr>
          <p:txBody>
            <a:bodyPr spcFirstLastPara="1" wrap="square" lIns="91425" tIns="45700" rIns="91425" bIns="45700" anchor="t" anchorCtr="0">
              <a:noAutofit/>
            </a:bodyPr>
            <a:lstStyle/>
            <a:p>
              <a:endParaRPr sz="2800" b="1">
                <a:solidFill>
                  <a:schemeClr val="dk1"/>
                </a:solidFill>
                <a:latin typeface="Corbel" panose="020B0503020204020204" pitchFamily="34" charset="0"/>
                <a:ea typeface="Arial"/>
                <a:cs typeface="Arial"/>
                <a:sym typeface="Arial"/>
              </a:endParaRPr>
            </a:p>
          </p:txBody>
        </p:sp>
      </p:grpSp>
      <p:sp>
        <p:nvSpPr>
          <p:cNvPr id="144" name="Shape 304"/>
          <p:cNvSpPr/>
          <p:nvPr/>
        </p:nvSpPr>
        <p:spPr>
          <a:xfrm>
            <a:off x="3944832" y="2846725"/>
            <a:ext cx="1046465" cy="253816"/>
          </a:xfrm>
          <a:prstGeom prst="rect">
            <a:avLst/>
          </a:prstGeom>
          <a:noFill/>
          <a:ln>
            <a:noFill/>
          </a:ln>
        </p:spPr>
        <p:txBody>
          <a:bodyPr spcFirstLastPara="1" wrap="square" lIns="0" tIns="0" rIns="0" bIns="0" anchor="t" anchorCtr="0">
            <a:noAutofit/>
          </a:bodyPr>
          <a:lstStyle/>
          <a:p>
            <a:pPr algn="ctr"/>
            <a:r>
              <a:rPr lang="en-US" sz="2000" b="1" dirty="0" smtClean="0">
                <a:solidFill>
                  <a:schemeClr val="dk1"/>
                </a:solidFill>
                <a:latin typeface="Corbel" panose="020B0503020204020204" pitchFamily="34" charset="0"/>
                <a:ea typeface="Arial"/>
                <a:cs typeface="Arial"/>
                <a:sym typeface="Arial"/>
              </a:rPr>
              <a:t>Order Coffee</a:t>
            </a:r>
            <a:endParaRPr sz="2000" b="1" dirty="0">
              <a:solidFill>
                <a:schemeClr val="dk1"/>
              </a:solidFill>
              <a:latin typeface="Corbel" panose="020B0503020204020204" pitchFamily="34" charset="0"/>
              <a:ea typeface="Arial"/>
              <a:cs typeface="Arial"/>
              <a:sym typeface="Arial"/>
            </a:endParaRPr>
          </a:p>
        </p:txBody>
      </p:sp>
      <p:grpSp>
        <p:nvGrpSpPr>
          <p:cNvPr id="145" name="Shape 305"/>
          <p:cNvGrpSpPr/>
          <p:nvPr/>
        </p:nvGrpSpPr>
        <p:grpSpPr>
          <a:xfrm>
            <a:off x="2415310" y="4075994"/>
            <a:ext cx="1297971" cy="600296"/>
            <a:chOff x="1363" y="2457"/>
            <a:chExt cx="532" cy="176"/>
          </a:xfrm>
          <a:solidFill>
            <a:schemeClr val="accent3">
              <a:lumMod val="20000"/>
              <a:lumOff val="80000"/>
            </a:schemeClr>
          </a:solidFill>
        </p:grpSpPr>
        <p:sp>
          <p:nvSpPr>
            <p:cNvPr id="146" name="Shape 306"/>
            <p:cNvSpPr/>
            <p:nvPr/>
          </p:nvSpPr>
          <p:spPr>
            <a:xfrm>
              <a:off x="1363" y="2457"/>
              <a:ext cx="532" cy="176"/>
            </a:xfrm>
            <a:prstGeom prst="ellipse">
              <a:avLst/>
            </a:prstGeom>
            <a:grp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endParaRPr sz="2800" b="1">
                <a:solidFill>
                  <a:schemeClr val="dk1"/>
                </a:solidFill>
                <a:latin typeface="Corbel" panose="020B0503020204020204" pitchFamily="34" charset="0"/>
                <a:ea typeface="Arial"/>
                <a:cs typeface="Arial"/>
                <a:sym typeface="Arial"/>
              </a:endParaRPr>
            </a:p>
          </p:txBody>
        </p:sp>
        <p:sp>
          <p:nvSpPr>
            <p:cNvPr id="147" name="Shape 307"/>
            <p:cNvSpPr/>
            <p:nvPr/>
          </p:nvSpPr>
          <p:spPr>
            <a:xfrm>
              <a:off x="1363" y="2457"/>
              <a:ext cx="532" cy="176"/>
            </a:xfrm>
            <a:prstGeom prst="ellipse">
              <a:avLst/>
            </a:prstGeom>
            <a:grpFill/>
            <a:ln w="28575" cap="rnd" cmpd="sng">
              <a:solidFill>
                <a:schemeClr val="dk1"/>
              </a:solidFill>
              <a:prstDash val="solid"/>
              <a:round/>
              <a:headEnd type="none" w="sm" len="sm"/>
              <a:tailEnd type="none" w="sm" len="sm"/>
            </a:ln>
          </p:spPr>
          <p:txBody>
            <a:bodyPr spcFirstLastPara="1" wrap="square" lIns="91425" tIns="45700" rIns="91425" bIns="45700" anchor="t" anchorCtr="0">
              <a:noAutofit/>
            </a:bodyPr>
            <a:lstStyle/>
            <a:p>
              <a:endParaRPr sz="2800" b="1">
                <a:solidFill>
                  <a:schemeClr val="dk1"/>
                </a:solidFill>
                <a:latin typeface="Corbel" panose="020B0503020204020204" pitchFamily="34" charset="0"/>
                <a:ea typeface="Arial"/>
                <a:cs typeface="Arial"/>
                <a:sym typeface="Arial"/>
              </a:endParaRPr>
            </a:p>
          </p:txBody>
        </p:sp>
      </p:grpSp>
      <p:sp>
        <p:nvSpPr>
          <p:cNvPr id="148" name="Shape 308"/>
          <p:cNvSpPr/>
          <p:nvPr/>
        </p:nvSpPr>
        <p:spPr>
          <a:xfrm>
            <a:off x="2505834" y="4228557"/>
            <a:ext cx="1046465" cy="253816"/>
          </a:xfrm>
          <a:prstGeom prst="rect">
            <a:avLst/>
          </a:prstGeom>
          <a:noFill/>
          <a:ln>
            <a:noFill/>
          </a:ln>
        </p:spPr>
        <p:txBody>
          <a:bodyPr spcFirstLastPara="1" wrap="square" lIns="0" tIns="0" rIns="0" bIns="0" anchor="t" anchorCtr="0">
            <a:noAutofit/>
          </a:bodyPr>
          <a:lstStyle/>
          <a:p>
            <a:pPr algn="ctr"/>
            <a:r>
              <a:rPr lang="en-GB" sz="2000" b="1" dirty="0" smtClean="0">
                <a:solidFill>
                  <a:schemeClr val="dk1"/>
                </a:solidFill>
                <a:latin typeface="Corbel" panose="020B0503020204020204" pitchFamily="34" charset="0"/>
                <a:ea typeface="Arial"/>
                <a:cs typeface="Arial"/>
                <a:sym typeface="Arial"/>
              </a:rPr>
              <a:t>Get Cup</a:t>
            </a:r>
            <a:endParaRPr sz="2000" b="1" dirty="0">
              <a:solidFill>
                <a:schemeClr val="dk1"/>
              </a:solidFill>
              <a:latin typeface="Corbel" panose="020B0503020204020204" pitchFamily="34" charset="0"/>
              <a:ea typeface="Arial"/>
              <a:cs typeface="Arial"/>
              <a:sym typeface="Arial"/>
            </a:endParaRPr>
          </a:p>
        </p:txBody>
      </p:sp>
      <p:grpSp>
        <p:nvGrpSpPr>
          <p:cNvPr id="149" name="Shape 309"/>
          <p:cNvGrpSpPr/>
          <p:nvPr/>
        </p:nvGrpSpPr>
        <p:grpSpPr>
          <a:xfrm>
            <a:off x="3811760" y="3942681"/>
            <a:ext cx="1422247" cy="834344"/>
            <a:chOff x="1352" y="2756"/>
            <a:chExt cx="555" cy="176"/>
          </a:xfrm>
          <a:solidFill>
            <a:schemeClr val="accent3">
              <a:lumMod val="20000"/>
              <a:lumOff val="80000"/>
            </a:schemeClr>
          </a:solidFill>
        </p:grpSpPr>
        <p:sp>
          <p:nvSpPr>
            <p:cNvPr id="150" name="Shape 310"/>
            <p:cNvSpPr/>
            <p:nvPr/>
          </p:nvSpPr>
          <p:spPr>
            <a:xfrm>
              <a:off x="1352" y="2756"/>
              <a:ext cx="555" cy="176"/>
            </a:xfrm>
            <a:prstGeom prst="ellipse">
              <a:avLst/>
            </a:prstGeom>
            <a:grp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endParaRPr sz="2800" b="1">
                <a:solidFill>
                  <a:schemeClr val="dk1"/>
                </a:solidFill>
                <a:latin typeface="Corbel" panose="020B0503020204020204" pitchFamily="34" charset="0"/>
                <a:ea typeface="Arial"/>
                <a:cs typeface="Arial"/>
                <a:sym typeface="Arial"/>
              </a:endParaRPr>
            </a:p>
          </p:txBody>
        </p:sp>
        <p:sp>
          <p:nvSpPr>
            <p:cNvPr id="151" name="Shape 311"/>
            <p:cNvSpPr/>
            <p:nvPr/>
          </p:nvSpPr>
          <p:spPr>
            <a:xfrm>
              <a:off x="1352" y="2756"/>
              <a:ext cx="555" cy="176"/>
            </a:xfrm>
            <a:prstGeom prst="ellipse">
              <a:avLst/>
            </a:prstGeom>
            <a:grpFill/>
            <a:ln w="28575" cap="rnd" cmpd="sng">
              <a:solidFill>
                <a:schemeClr val="dk1"/>
              </a:solidFill>
              <a:prstDash val="solid"/>
              <a:round/>
              <a:headEnd type="none" w="sm" len="sm"/>
              <a:tailEnd type="none" w="sm" len="sm"/>
            </a:ln>
          </p:spPr>
          <p:txBody>
            <a:bodyPr spcFirstLastPara="1" wrap="square" lIns="91425" tIns="45700" rIns="91425" bIns="45700" anchor="t" anchorCtr="0">
              <a:noAutofit/>
            </a:bodyPr>
            <a:lstStyle/>
            <a:p>
              <a:endParaRPr sz="2800" b="1">
                <a:solidFill>
                  <a:schemeClr val="dk1"/>
                </a:solidFill>
                <a:latin typeface="Corbel" panose="020B0503020204020204" pitchFamily="34" charset="0"/>
                <a:ea typeface="Arial"/>
                <a:cs typeface="Arial"/>
                <a:sym typeface="Arial"/>
              </a:endParaRPr>
            </a:p>
          </p:txBody>
        </p:sp>
      </p:grpSp>
      <p:sp>
        <p:nvSpPr>
          <p:cNvPr id="152" name="Shape 312"/>
          <p:cNvSpPr/>
          <p:nvPr/>
        </p:nvSpPr>
        <p:spPr>
          <a:xfrm>
            <a:off x="4000013" y="4072979"/>
            <a:ext cx="1046465" cy="253816"/>
          </a:xfrm>
          <a:prstGeom prst="rect">
            <a:avLst/>
          </a:prstGeom>
          <a:noFill/>
          <a:ln>
            <a:noFill/>
          </a:ln>
        </p:spPr>
        <p:txBody>
          <a:bodyPr spcFirstLastPara="1" wrap="square" lIns="0" tIns="0" rIns="0" bIns="0" anchor="t" anchorCtr="0">
            <a:noAutofit/>
          </a:bodyPr>
          <a:lstStyle/>
          <a:p>
            <a:pPr algn="ctr"/>
            <a:r>
              <a:rPr lang="en-GB" sz="2000" b="1" dirty="0" smtClean="0">
                <a:solidFill>
                  <a:schemeClr val="dk1"/>
                </a:solidFill>
                <a:latin typeface="Corbel" panose="020B0503020204020204" pitchFamily="34" charset="0"/>
                <a:ea typeface="Arial"/>
                <a:cs typeface="Arial"/>
                <a:sym typeface="Arial"/>
              </a:rPr>
              <a:t>Fill with </a:t>
            </a:r>
            <a:br>
              <a:rPr lang="en-GB" sz="2000" b="1" dirty="0" smtClean="0">
                <a:solidFill>
                  <a:schemeClr val="dk1"/>
                </a:solidFill>
                <a:latin typeface="Corbel" panose="020B0503020204020204" pitchFamily="34" charset="0"/>
                <a:ea typeface="Arial"/>
                <a:cs typeface="Arial"/>
                <a:sym typeface="Arial"/>
              </a:rPr>
            </a:br>
            <a:r>
              <a:rPr lang="en-GB" sz="2000" b="1" dirty="0" smtClean="0">
                <a:solidFill>
                  <a:schemeClr val="dk1"/>
                </a:solidFill>
                <a:latin typeface="Corbel" panose="020B0503020204020204" pitchFamily="34" charset="0"/>
                <a:ea typeface="Arial"/>
                <a:cs typeface="Arial"/>
                <a:sym typeface="Arial"/>
              </a:rPr>
              <a:t>Coffee</a:t>
            </a:r>
            <a:endParaRPr sz="2000" b="1" dirty="0">
              <a:solidFill>
                <a:schemeClr val="dk1"/>
              </a:solidFill>
              <a:latin typeface="Corbel" panose="020B0503020204020204" pitchFamily="34" charset="0"/>
              <a:ea typeface="Arial"/>
              <a:cs typeface="Arial"/>
              <a:sym typeface="Arial"/>
            </a:endParaRPr>
          </a:p>
        </p:txBody>
      </p:sp>
      <p:grpSp>
        <p:nvGrpSpPr>
          <p:cNvPr id="153" name="Shape 314"/>
          <p:cNvGrpSpPr/>
          <p:nvPr/>
        </p:nvGrpSpPr>
        <p:grpSpPr>
          <a:xfrm>
            <a:off x="1005308" y="2883700"/>
            <a:ext cx="467611" cy="603311"/>
            <a:chOff x="722" y="2126"/>
            <a:chExt cx="141" cy="177"/>
          </a:xfrm>
        </p:grpSpPr>
        <p:sp>
          <p:nvSpPr>
            <p:cNvPr id="154" name="Shape 315"/>
            <p:cNvSpPr/>
            <p:nvPr/>
          </p:nvSpPr>
          <p:spPr>
            <a:xfrm>
              <a:off x="760" y="2126"/>
              <a:ext cx="65" cy="58"/>
            </a:xfrm>
            <a:prstGeom prst="ellipse">
              <a:avLst/>
            </a:prstGeom>
            <a:noFill/>
            <a:ln w="28575" cap="rnd" cmpd="sng">
              <a:solidFill>
                <a:schemeClr val="dk1"/>
              </a:solidFill>
              <a:prstDash val="solid"/>
              <a:round/>
              <a:headEnd type="none" w="sm" len="sm"/>
              <a:tailEnd type="none" w="sm" len="sm"/>
            </a:ln>
          </p:spPr>
          <p:txBody>
            <a:bodyPr spcFirstLastPara="1" wrap="square" lIns="91425" tIns="45700" rIns="91425" bIns="45700" anchor="t" anchorCtr="0">
              <a:noAutofit/>
            </a:bodyPr>
            <a:lstStyle/>
            <a:p>
              <a:endParaRPr sz="2800" b="1">
                <a:solidFill>
                  <a:schemeClr val="dk1"/>
                </a:solidFill>
                <a:latin typeface="Corbel" panose="020B0503020204020204" pitchFamily="34" charset="0"/>
                <a:ea typeface="Arial"/>
                <a:cs typeface="Arial"/>
                <a:sym typeface="Arial"/>
              </a:endParaRPr>
            </a:p>
          </p:txBody>
        </p:sp>
        <p:cxnSp>
          <p:nvCxnSpPr>
            <p:cNvPr id="155" name="Shape 316"/>
            <p:cNvCxnSpPr/>
            <p:nvPr/>
          </p:nvCxnSpPr>
          <p:spPr>
            <a:xfrm>
              <a:off x="793" y="2185"/>
              <a:ext cx="1" cy="54"/>
            </a:xfrm>
            <a:prstGeom prst="straightConnector1">
              <a:avLst/>
            </a:prstGeom>
            <a:noFill/>
            <a:ln w="28575" cap="flat" cmpd="sng">
              <a:solidFill>
                <a:schemeClr val="dk1"/>
              </a:solidFill>
              <a:prstDash val="solid"/>
              <a:round/>
              <a:headEnd type="none" w="sm" len="sm"/>
              <a:tailEnd type="none" w="sm" len="sm"/>
            </a:ln>
          </p:spPr>
        </p:cxnSp>
        <p:cxnSp>
          <p:nvCxnSpPr>
            <p:cNvPr id="156" name="Shape 317"/>
            <p:cNvCxnSpPr/>
            <p:nvPr/>
          </p:nvCxnSpPr>
          <p:spPr>
            <a:xfrm>
              <a:off x="742" y="2200"/>
              <a:ext cx="102" cy="1"/>
            </a:xfrm>
            <a:prstGeom prst="straightConnector1">
              <a:avLst/>
            </a:prstGeom>
            <a:noFill/>
            <a:ln w="28575" cap="flat" cmpd="sng">
              <a:solidFill>
                <a:schemeClr val="dk1"/>
              </a:solidFill>
              <a:prstDash val="solid"/>
              <a:round/>
              <a:headEnd type="none" w="sm" len="sm"/>
              <a:tailEnd type="none" w="sm" len="sm"/>
            </a:ln>
          </p:spPr>
        </p:cxnSp>
        <p:sp>
          <p:nvSpPr>
            <p:cNvPr id="157" name="Shape 318"/>
            <p:cNvSpPr/>
            <p:nvPr/>
          </p:nvSpPr>
          <p:spPr>
            <a:xfrm>
              <a:off x="722" y="2239"/>
              <a:ext cx="141" cy="64"/>
            </a:xfrm>
            <a:custGeom>
              <a:avLst/>
              <a:gdLst/>
              <a:ahLst/>
              <a:cxnLst/>
              <a:rect l="0" t="0" r="0" b="0"/>
              <a:pathLst>
                <a:path w="120000" h="120000" extrusionOk="0">
                  <a:moveTo>
                    <a:pt x="0" y="120000"/>
                  </a:moveTo>
                  <a:lnTo>
                    <a:pt x="60425" y="0"/>
                  </a:lnTo>
                  <a:lnTo>
                    <a:pt x="120000" y="120000"/>
                  </a:lnTo>
                </a:path>
              </a:pathLst>
            </a:custGeom>
            <a:noFill/>
            <a:ln w="2857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endParaRPr sz="2800" b="1">
                <a:solidFill>
                  <a:schemeClr val="dk1"/>
                </a:solidFill>
                <a:latin typeface="Corbel" panose="020B0503020204020204" pitchFamily="34" charset="0"/>
                <a:ea typeface="Arial"/>
                <a:cs typeface="Arial"/>
                <a:sym typeface="Arial"/>
              </a:endParaRPr>
            </a:p>
          </p:txBody>
        </p:sp>
      </p:grpSp>
      <p:sp>
        <p:nvSpPr>
          <p:cNvPr id="158" name="Shape 319"/>
          <p:cNvSpPr/>
          <p:nvPr/>
        </p:nvSpPr>
        <p:spPr>
          <a:xfrm>
            <a:off x="612746" y="3631806"/>
            <a:ext cx="1140760" cy="553782"/>
          </a:xfrm>
          <a:prstGeom prst="rect">
            <a:avLst/>
          </a:prstGeom>
          <a:noFill/>
          <a:ln>
            <a:noFill/>
          </a:ln>
        </p:spPr>
        <p:txBody>
          <a:bodyPr spcFirstLastPara="1" wrap="square" lIns="0" tIns="0" rIns="0" bIns="0" anchor="t" anchorCtr="0">
            <a:noAutofit/>
          </a:bodyPr>
          <a:lstStyle/>
          <a:p>
            <a:r>
              <a:rPr lang="en-GB" sz="2000" b="1">
                <a:solidFill>
                  <a:srgbClr val="FFFFFF"/>
                </a:solidFill>
                <a:latin typeface="Corbel" panose="020B0503020204020204" pitchFamily="34" charset="0"/>
                <a:ea typeface="Arial"/>
                <a:cs typeface="Arial"/>
                <a:sym typeface="Arial"/>
              </a:rPr>
              <a:t>Actor 1</a:t>
            </a:r>
            <a:endParaRPr sz="2800">
              <a:solidFill>
                <a:schemeClr val="dk1"/>
              </a:solidFill>
              <a:latin typeface="Corbel" panose="020B0503020204020204" pitchFamily="34" charset="0"/>
              <a:ea typeface="Arial"/>
              <a:cs typeface="Arial"/>
              <a:sym typeface="Arial"/>
            </a:endParaRPr>
          </a:p>
        </p:txBody>
      </p:sp>
      <p:sp>
        <p:nvSpPr>
          <p:cNvPr id="159" name="Shape 320"/>
          <p:cNvSpPr/>
          <p:nvPr/>
        </p:nvSpPr>
        <p:spPr>
          <a:xfrm>
            <a:off x="1129426" y="2883700"/>
            <a:ext cx="216488" cy="196075"/>
          </a:xfrm>
          <a:prstGeom prst="ellipse">
            <a:avLst/>
          </a:prstGeom>
          <a:noFill/>
          <a:ln w="28575" cap="rnd" cmpd="sng">
            <a:solidFill>
              <a:schemeClr val="dk1"/>
            </a:solidFill>
            <a:prstDash val="solid"/>
            <a:round/>
            <a:headEnd type="none" w="sm" len="sm"/>
            <a:tailEnd type="none" w="sm" len="sm"/>
          </a:ln>
        </p:spPr>
        <p:txBody>
          <a:bodyPr spcFirstLastPara="1" wrap="square" lIns="91425" tIns="45700" rIns="91425" bIns="45700" anchor="t" anchorCtr="0">
            <a:noAutofit/>
          </a:bodyPr>
          <a:lstStyle/>
          <a:p>
            <a:endParaRPr sz="2800" b="1">
              <a:solidFill>
                <a:schemeClr val="dk1"/>
              </a:solidFill>
              <a:latin typeface="Corbel" panose="020B0503020204020204" pitchFamily="34" charset="0"/>
              <a:ea typeface="Arial"/>
              <a:cs typeface="Arial"/>
              <a:sym typeface="Arial"/>
            </a:endParaRPr>
          </a:p>
        </p:txBody>
      </p:sp>
      <p:cxnSp>
        <p:nvCxnSpPr>
          <p:cNvPr id="160" name="Shape 321"/>
          <p:cNvCxnSpPr/>
          <p:nvPr/>
        </p:nvCxnSpPr>
        <p:spPr>
          <a:xfrm>
            <a:off x="1239112" y="3082792"/>
            <a:ext cx="5773" cy="184008"/>
          </a:xfrm>
          <a:prstGeom prst="straightConnector1">
            <a:avLst/>
          </a:prstGeom>
          <a:noFill/>
          <a:ln w="28575" cap="flat" cmpd="sng">
            <a:solidFill>
              <a:schemeClr val="dk1"/>
            </a:solidFill>
            <a:prstDash val="solid"/>
            <a:round/>
            <a:headEnd type="none" w="sm" len="sm"/>
            <a:tailEnd type="none" w="sm" len="sm"/>
          </a:ln>
        </p:spPr>
      </p:cxnSp>
      <p:cxnSp>
        <p:nvCxnSpPr>
          <p:cNvPr id="161" name="Shape 322"/>
          <p:cNvCxnSpPr/>
          <p:nvPr/>
        </p:nvCxnSpPr>
        <p:spPr>
          <a:xfrm>
            <a:off x="1071696" y="3134073"/>
            <a:ext cx="337719" cy="3018"/>
          </a:xfrm>
          <a:prstGeom prst="straightConnector1">
            <a:avLst/>
          </a:prstGeom>
          <a:noFill/>
          <a:ln w="28575" cap="flat" cmpd="sng">
            <a:solidFill>
              <a:schemeClr val="dk1"/>
            </a:solidFill>
            <a:prstDash val="solid"/>
            <a:round/>
            <a:headEnd type="none" w="sm" len="sm"/>
            <a:tailEnd type="none" w="sm" len="sm"/>
          </a:ln>
        </p:spPr>
      </p:cxnSp>
      <p:sp>
        <p:nvSpPr>
          <p:cNvPr id="162" name="Shape 323"/>
          <p:cNvSpPr/>
          <p:nvPr/>
        </p:nvSpPr>
        <p:spPr>
          <a:xfrm>
            <a:off x="1005308" y="3266802"/>
            <a:ext cx="467611" cy="220210"/>
          </a:xfrm>
          <a:custGeom>
            <a:avLst/>
            <a:gdLst/>
            <a:ahLst/>
            <a:cxnLst/>
            <a:rect l="0" t="0" r="0" b="0"/>
            <a:pathLst>
              <a:path w="120000" h="120000" extrusionOk="0">
                <a:moveTo>
                  <a:pt x="0" y="120000"/>
                </a:moveTo>
                <a:lnTo>
                  <a:pt x="60425" y="0"/>
                </a:lnTo>
                <a:lnTo>
                  <a:pt x="120000" y="120000"/>
                </a:lnTo>
              </a:path>
            </a:pathLst>
          </a:custGeom>
          <a:noFill/>
          <a:ln w="2857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endParaRPr sz="2800" b="1">
              <a:solidFill>
                <a:schemeClr val="dk1"/>
              </a:solidFill>
              <a:latin typeface="Corbel" panose="020B0503020204020204" pitchFamily="34" charset="0"/>
              <a:ea typeface="Arial"/>
              <a:cs typeface="Arial"/>
              <a:sym typeface="Arial"/>
            </a:endParaRPr>
          </a:p>
        </p:txBody>
      </p:sp>
      <p:sp>
        <p:nvSpPr>
          <p:cNvPr id="163" name="Shape 324"/>
          <p:cNvSpPr/>
          <p:nvPr/>
        </p:nvSpPr>
        <p:spPr>
          <a:xfrm>
            <a:off x="1129426" y="2883700"/>
            <a:ext cx="216488" cy="196075"/>
          </a:xfrm>
          <a:prstGeom prst="ellipse">
            <a:avLst/>
          </a:prstGeom>
          <a:noFill/>
          <a:ln w="28575" cap="rnd" cmpd="sng">
            <a:solidFill>
              <a:schemeClr val="dk1"/>
            </a:solidFill>
            <a:prstDash val="solid"/>
            <a:round/>
            <a:headEnd type="none" w="sm" len="sm"/>
            <a:tailEnd type="none" w="sm" len="sm"/>
          </a:ln>
        </p:spPr>
        <p:txBody>
          <a:bodyPr spcFirstLastPara="1" wrap="square" lIns="91425" tIns="45700" rIns="91425" bIns="45700" anchor="t" anchorCtr="0">
            <a:noAutofit/>
          </a:bodyPr>
          <a:lstStyle/>
          <a:p>
            <a:endParaRPr sz="2800" b="1">
              <a:solidFill>
                <a:schemeClr val="dk1"/>
              </a:solidFill>
              <a:latin typeface="Corbel" panose="020B0503020204020204" pitchFamily="34" charset="0"/>
              <a:ea typeface="Arial"/>
              <a:cs typeface="Arial"/>
              <a:sym typeface="Arial"/>
            </a:endParaRPr>
          </a:p>
        </p:txBody>
      </p:sp>
      <p:cxnSp>
        <p:nvCxnSpPr>
          <p:cNvPr id="164" name="Shape 325"/>
          <p:cNvCxnSpPr/>
          <p:nvPr/>
        </p:nvCxnSpPr>
        <p:spPr>
          <a:xfrm>
            <a:off x="1239112" y="3082792"/>
            <a:ext cx="5773" cy="184008"/>
          </a:xfrm>
          <a:prstGeom prst="straightConnector1">
            <a:avLst/>
          </a:prstGeom>
          <a:noFill/>
          <a:ln w="28575" cap="flat" cmpd="sng">
            <a:solidFill>
              <a:schemeClr val="dk1"/>
            </a:solidFill>
            <a:prstDash val="solid"/>
            <a:round/>
            <a:headEnd type="none" w="sm" len="sm"/>
            <a:tailEnd type="none" w="sm" len="sm"/>
          </a:ln>
        </p:spPr>
      </p:cxnSp>
      <p:cxnSp>
        <p:nvCxnSpPr>
          <p:cNvPr id="165" name="Shape 326"/>
          <p:cNvCxnSpPr/>
          <p:nvPr/>
        </p:nvCxnSpPr>
        <p:spPr>
          <a:xfrm>
            <a:off x="1071696" y="3134073"/>
            <a:ext cx="337719" cy="3018"/>
          </a:xfrm>
          <a:prstGeom prst="straightConnector1">
            <a:avLst/>
          </a:prstGeom>
          <a:noFill/>
          <a:ln w="28575" cap="flat" cmpd="sng">
            <a:solidFill>
              <a:schemeClr val="dk1"/>
            </a:solidFill>
            <a:prstDash val="solid"/>
            <a:round/>
            <a:headEnd type="none" w="sm" len="sm"/>
            <a:tailEnd type="none" w="sm" len="sm"/>
          </a:ln>
        </p:spPr>
      </p:cxnSp>
      <p:sp>
        <p:nvSpPr>
          <p:cNvPr id="166" name="Shape 327"/>
          <p:cNvSpPr/>
          <p:nvPr/>
        </p:nvSpPr>
        <p:spPr>
          <a:xfrm>
            <a:off x="1005308" y="3266802"/>
            <a:ext cx="467611" cy="220210"/>
          </a:xfrm>
          <a:custGeom>
            <a:avLst/>
            <a:gdLst/>
            <a:ahLst/>
            <a:cxnLst/>
            <a:rect l="0" t="0" r="0" b="0"/>
            <a:pathLst>
              <a:path w="120000" h="120000" extrusionOk="0">
                <a:moveTo>
                  <a:pt x="0" y="120000"/>
                </a:moveTo>
                <a:lnTo>
                  <a:pt x="60425" y="0"/>
                </a:lnTo>
                <a:lnTo>
                  <a:pt x="120000" y="120000"/>
                </a:lnTo>
              </a:path>
            </a:pathLst>
          </a:custGeom>
          <a:noFill/>
          <a:ln w="2857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endParaRPr sz="2800" b="1">
              <a:solidFill>
                <a:schemeClr val="dk1"/>
              </a:solidFill>
              <a:latin typeface="Corbel" panose="020B0503020204020204" pitchFamily="34" charset="0"/>
              <a:ea typeface="Arial"/>
              <a:cs typeface="Arial"/>
              <a:sym typeface="Arial"/>
            </a:endParaRPr>
          </a:p>
        </p:txBody>
      </p:sp>
      <p:sp>
        <p:nvSpPr>
          <p:cNvPr id="167" name="Shape 328"/>
          <p:cNvSpPr/>
          <p:nvPr/>
        </p:nvSpPr>
        <p:spPr>
          <a:xfrm>
            <a:off x="660873" y="3580932"/>
            <a:ext cx="1140760" cy="553782"/>
          </a:xfrm>
          <a:prstGeom prst="rect">
            <a:avLst/>
          </a:prstGeom>
          <a:noFill/>
          <a:ln>
            <a:noFill/>
          </a:ln>
        </p:spPr>
        <p:txBody>
          <a:bodyPr spcFirstLastPara="1" wrap="square" lIns="0" tIns="0" rIns="0" bIns="0" anchor="t" anchorCtr="0">
            <a:noAutofit/>
          </a:bodyPr>
          <a:lstStyle/>
          <a:p>
            <a:pPr algn="ctr"/>
            <a:r>
              <a:rPr lang="en-US" sz="2000" b="1" dirty="0" smtClean="0">
                <a:solidFill>
                  <a:schemeClr val="dk1"/>
                </a:solidFill>
                <a:latin typeface="Corbel" panose="020B0503020204020204" pitchFamily="34" charset="0"/>
                <a:ea typeface="Arial"/>
                <a:cs typeface="Arial"/>
                <a:sym typeface="Arial"/>
              </a:rPr>
              <a:t>Driver</a:t>
            </a:r>
            <a:endParaRPr sz="2800" dirty="0">
              <a:solidFill>
                <a:schemeClr val="dk1"/>
              </a:solidFill>
              <a:latin typeface="Corbel" panose="020B0503020204020204" pitchFamily="34" charset="0"/>
              <a:ea typeface="Arial"/>
              <a:cs typeface="Arial"/>
              <a:sym typeface="Arial"/>
            </a:endParaRPr>
          </a:p>
        </p:txBody>
      </p:sp>
      <p:cxnSp>
        <p:nvCxnSpPr>
          <p:cNvPr id="168" name="Shape 358"/>
          <p:cNvCxnSpPr>
            <a:endCxn id="143" idx="2"/>
          </p:cNvCxnSpPr>
          <p:nvPr/>
        </p:nvCxnSpPr>
        <p:spPr>
          <a:xfrm>
            <a:off x="1495665" y="3141222"/>
            <a:ext cx="2093466" cy="18442"/>
          </a:xfrm>
          <a:prstGeom prst="straightConnector1">
            <a:avLst/>
          </a:prstGeom>
          <a:noFill/>
          <a:ln w="38100" cap="flat" cmpd="sng">
            <a:solidFill>
              <a:schemeClr val="dk1"/>
            </a:solidFill>
            <a:prstDash val="solid"/>
            <a:round/>
            <a:headEnd type="none" w="sm" len="sm"/>
            <a:tailEnd type="none" w="sm" len="sm"/>
          </a:ln>
        </p:spPr>
      </p:cxnSp>
      <p:cxnSp>
        <p:nvCxnSpPr>
          <p:cNvPr id="170" name="Shape 361"/>
          <p:cNvCxnSpPr>
            <a:stCxn id="147" idx="0"/>
            <a:endCxn id="143" idx="3"/>
          </p:cNvCxnSpPr>
          <p:nvPr/>
        </p:nvCxnSpPr>
        <p:spPr>
          <a:xfrm flipV="1">
            <a:off x="3064296" y="3365501"/>
            <a:ext cx="782269" cy="710493"/>
          </a:xfrm>
          <a:prstGeom prst="straightConnector1">
            <a:avLst/>
          </a:prstGeom>
          <a:noFill/>
          <a:ln w="38100" cap="flat" cmpd="sng">
            <a:solidFill>
              <a:schemeClr val="dk1"/>
            </a:solidFill>
            <a:prstDash val="solid"/>
            <a:round/>
            <a:headEnd type="none" w="sm" len="sm"/>
            <a:tailEnd type="none" w="sm" len="sm"/>
          </a:ln>
        </p:spPr>
      </p:cxnSp>
      <p:sp>
        <p:nvSpPr>
          <p:cNvPr id="17" name="TextBox 16"/>
          <p:cNvSpPr txBox="1"/>
          <p:nvPr/>
        </p:nvSpPr>
        <p:spPr>
          <a:xfrm>
            <a:off x="1801633" y="1527114"/>
            <a:ext cx="5930791" cy="646331"/>
          </a:xfrm>
          <a:prstGeom prst="rect">
            <a:avLst/>
          </a:prstGeom>
          <a:noFill/>
        </p:spPr>
        <p:txBody>
          <a:bodyPr wrap="none" rtlCol="0">
            <a:spAutoFit/>
          </a:bodyPr>
          <a:lstStyle/>
          <a:p>
            <a:r>
              <a:rPr lang="en-US" sz="3600" b="1" dirty="0" smtClean="0">
                <a:solidFill>
                  <a:srgbClr val="FF0000"/>
                </a:solidFill>
              </a:rPr>
              <a:t>NO Functional Decomposition</a:t>
            </a:r>
            <a:endParaRPr lang="en-GB" sz="3600" b="1" dirty="0">
              <a:solidFill>
                <a:srgbClr val="FF0000"/>
              </a:solidFill>
            </a:endParaRPr>
          </a:p>
        </p:txBody>
      </p:sp>
      <p:grpSp>
        <p:nvGrpSpPr>
          <p:cNvPr id="113" name="Shape 309"/>
          <p:cNvGrpSpPr/>
          <p:nvPr/>
        </p:nvGrpSpPr>
        <p:grpSpPr>
          <a:xfrm>
            <a:off x="5391573" y="4072978"/>
            <a:ext cx="1422247" cy="670255"/>
            <a:chOff x="1352" y="2756"/>
            <a:chExt cx="555" cy="176"/>
          </a:xfrm>
          <a:solidFill>
            <a:schemeClr val="accent3">
              <a:lumMod val="20000"/>
              <a:lumOff val="80000"/>
            </a:schemeClr>
          </a:solidFill>
        </p:grpSpPr>
        <p:sp>
          <p:nvSpPr>
            <p:cNvPr id="114" name="Shape 310"/>
            <p:cNvSpPr/>
            <p:nvPr/>
          </p:nvSpPr>
          <p:spPr>
            <a:xfrm>
              <a:off x="1352" y="2756"/>
              <a:ext cx="555" cy="176"/>
            </a:xfrm>
            <a:prstGeom prst="ellipse">
              <a:avLst/>
            </a:prstGeom>
            <a:grp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endParaRPr sz="2800" b="1">
                <a:solidFill>
                  <a:schemeClr val="dk1"/>
                </a:solidFill>
                <a:latin typeface="Corbel" panose="020B0503020204020204" pitchFamily="34" charset="0"/>
                <a:ea typeface="Arial"/>
                <a:cs typeface="Arial"/>
                <a:sym typeface="Arial"/>
              </a:endParaRPr>
            </a:p>
          </p:txBody>
        </p:sp>
        <p:sp>
          <p:nvSpPr>
            <p:cNvPr id="123" name="Shape 311"/>
            <p:cNvSpPr/>
            <p:nvPr/>
          </p:nvSpPr>
          <p:spPr>
            <a:xfrm>
              <a:off x="1352" y="2756"/>
              <a:ext cx="555" cy="176"/>
            </a:xfrm>
            <a:prstGeom prst="ellipse">
              <a:avLst/>
            </a:prstGeom>
            <a:grpFill/>
            <a:ln w="28575" cap="rnd" cmpd="sng">
              <a:solidFill>
                <a:schemeClr val="dk1"/>
              </a:solidFill>
              <a:prstDash val="solid"/>
              <a:round/>
              <a:headEnd type="none" w="sm" len="sm"/>
              <a:tailEnd type="none" w="sm" len="sm"/>
            </a:ln>
          </p:spPr>
          <p:txBody>
            <a:bodyPr spcFirstLastPara="1" wrap="square" lIns="91425" tIns="45700" rIns="91425" bIns="45700" anchor="t" anchorCtr="0">
              <a:noAutofit/>
            </a:bodyPr>
            <a:lstStyle/>
            <a:p>
              <a:endParaRPr sz="2800" b="1">
                <a:solidFill>
                  <a:schemeClr val="dk1"/>
                </a:solidFill>
                <a:latin typeface="Corbel" panose="020B0503020204020204" pitchFamily="34" charset="0"/>
                <a:ea typeface="Arial"/>
                <a:cs typeface="Arial"/>
                <a:sym typeface="Arial"/>
              </a:endParaRPr>
            </a:p>
          </p:txBody>
        </p:sp>
      </p:grpSp>
      <p:sp>
        <p:nvSpPr>
          <p:cNvPr id="124" name="Shape 312"/>
          <p:cNvSpPr/>
          <p:nvPr/>
        </p:nvSpPr>
        <p:spPr>
          <a:xfrm>
            <a:off x="5579826" y="4173938"/>
            <a:ext cx="1046465" cy="253816"/>
          </a:xfrm>
          <a:prstGeom prst="rect">
            <a:avLst/>
          </a:prstGeom>
          <a:noFill/>
          <a:ln>
            <a:noFill/>
          </a:ln>
        </p:spPr>
        <p:txBody>
          <a:bodyPr spcFirstLastPara="1" wrap="square" lIns="0" tIns="0" rIns="0" bIns="0" anchor="t" anchorCtr="0">
            <a:noAutofit/>
          </a:bodyPr>
          <a:lstStyle/>
          <a:p>
            <a:pPr algn="ctr"/>
            <a:r>
              <a:rPr lang="en-GB" sz="2000" b="1" dirty="0" smtClean="0">
                <a:solidFill>
                  <a:schemeClr val="dk1"/>
                </a:solidFill>
                <a:latin typeface="Corbel" panose="020B0503020204020204" pitchFamily="34" charset="0"/>
                <a:ea typeface="Arial"/>
                <a:cs typeface="Arial"/>
                <a:sym typeface="Arial"/>
              </a:rPr>
              <a:t>Add Milk</a:t>
            </a:r>
            <a:endParaRPr sz="2000" b="1" dirty="0">
              <a:solidFill>
                <a:schemeClr val="dk1"/>
              </a:solidFill>
              <a:latin typeface="Corbel" panose="020B0503020204020204" pitchFamily="34" charset="0"/>
              <a:ea typeface="Arial"/>
              <a:cs typeface="Arial"/>
              <a:sym typeface="Arial"/>
            </a:endParaRPr>
          </a:p>
        </p:txBody>
      </p:sp>
      <p:cxnSp>
        <p:nvCxnSpPr>
          <p:cNvPr id="125" name="Shape 361"/>
          <p:cNvCxnSpPr>
            <a:stCxn id="151" idx="0"/>
          </p:cNvCxnSpPr>
          <p:nvPr/>
        </p:nvCxnSpPr>
        <p:spPr>
          <a:xfrm flipH="1" flipV="1">
            <a:off x="4514248" y="3450762"/>
            <a:ext cx="8636" cy="491919"/>
          </a:xfrm>
          <a:prstGeom prst="straightConnector1">
            <a:avLst/>
          </a:prstGeom>
          <a:noFill/>
          <a:ln w="38100" cap="flat" cmpd="sng">
            <a:solidFill>
              <a:schemeClr val="dk1"/>
            </a:solidFill>
            <a:prstDash val="solid"/>
            <a:round/>
            <a:headEnd type="none" w="sm" len="sm"/>
            <a:tailEnd type="none" w="sm" len="sm"/>
          </a:ln>
        </p:spPr>
      </p:cxnSp>
      <p:cxnSp>
        <p:nvCxnSpPr>
          <p:cNvPr id="171" name="Shape 361"/>
          <p:cNvCxnSpPr>
            <a:stCxn id="123" idx="0"/>
            <a:endCxn id="143" idx="5"/>
          </p:cNvCxnSpPr>
          <p:nvPr/>
        </p:nvCxnSpPr>
        <p:spPr>
          <a:xfrm flipH="1" flipV="1">
            <a:off x="5089563" y="3365501"/>
            <a:ext cx="1013134" cy="707477"/>
          </a:xfrm>
          <a:prstGeom prst="straightConnector1">
            <a:avLst/>
          </a:prstGeom>
          <a:noFill/>
          <a:ln w="38100" cap="flat" cmpd="sng">
            <a:solidFill>
              <a:schemeClr val="dk1"/>
            </a:solidFill>
            <a:prstDash val="solid"/>
            <a:round/>
            <a:headEnd type="none" w="sm" len="sm"/>
            <a:tailEnd type="none" w="sm" len="sm"/>
          </a:ln>
        </p:spPr>
      </p:cxnSp>
    </p:spTree>
    <p:extLst>
      <p:ext uri="{BB962C8B-B14F-4D97-AF65-F5344CB8AC3E}">
        <p14:creationId xmlns:p14="http://schemas.microsoft.com/office/powerpoint/2010/main" val="239339102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lide Number Placeholder 3"/>
          <p:cNvSpPr>
            <a:spLocks noGrp="1"/>
          </p:cNvSpPr>
          <p:nvPr>
            <p:ph type="sldNum" sz="quarter" idx="10"/>
          </p:nvPr>
        </p:nvSpPr>
        <p:spPr/>
        <p:txBody>
          <a:bodyPr/>
          <a:lstStyle/>
          <a:p>
            <a:endParaRPr lang="en-GB" altLang="en-US"/>
          </a:p>
          <a:p>
            <a:fld id="{19D5E81D-25D4-4300-AF7E-4442D505555E}" type="slidenum">
              <a:rPr lang="en-GB" altLang="en-US">
                <a:solidFill>
                  <a:srgbClr val="0000CC"/>
                </a:solidFill>
              </a:rPr>
              <a:pPr/>
              <a:t>63</a:t>
            </a:fld>
            <a:endParaRPr lang="en-GB" altLang="en-US">
              <a:solidFill>
                <a:srgbClr val="0000CC"/>
              </a:solidFill>
            </a:endParaRPr>
          </a:p>
        </p:txBody>
      </p:sp>
      <p:sp>
        <p:nvSpPr>
          <p:cNvPr id="131074" name="Rectangle 2"/>
          <p:cNvSpPr>
            <a:spLocks noGrp="1" noChangeArrowheads="1"/>
          </p:cNvSpPr>
          <p:nvPr>
            <p:ph type="title"/>
          </p:nvPr>
        </p:nvSpPr>
        <p:spPr/>
        <p:txBody>
          <a:bodyPr/>
          <a:lstStyle/>
          <a:p>
            <a:r>
              <a:rPr lang="en-GB" altLang="en-US"/>
              <a:t>Extend relationship</a:t>
            </a:r>
          </a:p>
        </p:txBody>
      </p:sp>
      <p:pic>
        <p:nvPicPr>
          <p:cNvPr id="2050" name="Picture 2" descr="Image result for use case diagr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0250" y="1721388"/>
            <a:ext cx="5143500" cy="4200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949721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8788"/>
            <a:ext cx="8229600" cy="667368"/>
          </a:xfrm>
        </p:spPr>
        <p:txBody>
          <a:bodyPr>
            <a:normAutofit fontScale="90000"/>
          </a:bodyPr>
          <a:lstStyle/>
          <a:p>
            <a:r>
              <a:rPr lang="en-US" dirty="0" smtClean="0"/>
              <a:t>Example</a:t>
            </a:r>
            <a:endParaRPr lang="en-GB" dirty="0"/>
          </a:p>
        </p:txBody>
      </p:sp>
      <p:sp>
        <p:nvSpPr>
          <p:cNvPr id="3" name="Content Placeholder 2"/>
          <p:cNvSpPr>
            <a:spLocks noGrp="1"/>
          </p:cNvSpPr>
          <p:nvPr>
            <p:ph idx="1"/>
          </p:nvPr>
        </p:nvSpPr>
        <p:spPr/>
        <p:txBody>
          <a:bodyPr/>
          <a:lstStyle/>
          <a:p>
            <a:endParaRPr lang="en-GB"/>
          </a:p>
        </p:txBody>
      </p:sp>
      <p:pic>
        <p:nvPicPr>
          <p:cNvPr id="3074"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2362" y="1321870"/>
            <a:ext cx="6004594" cy="5192862"/>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197828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endParaRPr lang="en-GB" altLang="en-US"/>
          </a:p>
          <a:p>
            <a:fld id="{B90EFC9C-6E7E-435E-920A-9D61D20C5DD6}" type="slidenum">
              <a:rPr lang="en-GB" altLang="en-US">
                <a:solidFill>
                  <a:srgbClr val="0000CC"/>
                </a:solidFill>
              </a:rPr>
              <a:pPr/>
              <a:t>65</a:t>
            </a:fld>
            <a:endParaRPr lang="en-GB" altLang="en-US">
              <a:solidFill>
                <a:srgbClr val="0000CC"/>
              </a:solidFill>
            </a:endParaRPr>
          </a:p>
        </p:txBody>
      </p:sp>
      <p:sp>
        <p:nvSpPr>
          <p:cNvPr id="5" name="Footer Placeholder 4"/>
          <p:cNvSpPr>
            <a:spLocks noGrp="1"/>
          </p:cNvSpPr>
          <p:nvPr>
            <p:ph type="ftr" sz="quarter" idx="11"/>
          </p:nvPr>
        </p:nvSpPr>
        <p:spPr/>
        <p:txBody>
          <a:bodyPr/>
          <a:lstStyle/>
          <a:p>
            <a:endParaRPr lang="en-GB" altLang="en-US"/>
          </a:p>
          <a:p>
            <a:r>
              <a:rPr lang="en-GB" altLang="en-US"/>
              <a:t>© 2010 Bennett, McRobb and Farmer</a:t>
            </a:r>
          </a:p>
        </p:txBody>
      </p:sp>
      <p:sp>
        <p:nvSpPr>
          <p:cNvPr id="139266" name="Rectangle 2"/>
          <p:cNvSpPr>
            <a:spLocks noGrp="1" noChangeArrowheads="1"/>
          </p:cNvSpPr>
          <p:nvPr>
            <p:ph type="title"/>
          </p:nvPr>
        </p:nvSpPr>
        <p:spPr/>
        <p:txBody>
          <a:bodyPr/>
          <a:lstStyle/>
          <a:p>
            <a:r>
              <a:rPr lang="en-GB" altLang="en-US"/>
              <a:t>Use Case Descriptions</a:t>
            </a:r>
          </a:p>
        </p:txBody>
      </p:sp>
      <p:sp>
        <p:nvSpPr>
          <p:cNvPr id="139267" name="Rectangle 3"/>
          <p:cNvSpPr>
            <a:spLocks noGrp="1" noChangeArrowheads="1"/>
          </p:cNvSpPr>
          <p:nvPr>
            <p:ph type="body" idx="1"/>
          </p:nvPr>
        </p:nvSpPr>
        <p:spPr/>
        <p:txBody>
          <a:bodyPr/>
          <a:lstStyle/>
          <a:p>
            <a:r>
              <a:rPr lang="en-GB" altLang="en-US"/>
              <a:t>Can be a simple paragraph</a:t>
            </a:r>
          </a:p>
          <a:p>
            <a:pPr algn="just">
              <a:spcBef>
                <a:spcPct val="0"/>
              </a:spcBef>
              <a:buFontTx/>
              <a:buNone/>
            </a:pPr>
            <a:r>
              <a:rPr lang="en-US" altLang="en-US" sz="1600" b="1"/>
              <a:t>	</a:t>
            </a:r>
            <a:r>
              <a:rPr lang="en-US" altLang="en-US" b="1"/>
              <a:t>Assign staff to work on a campaign</a:t>
            </a:r>
            <a:endParaRPr lang="en-GB" altLang="en-US" sz="3600" i="1"/>
          </a:p>
          <a:p>
            <a:pPr lvl="1"/>
            <a:r>
              <a:rPr lang="en-GB" altLang="en-US" i="1"/>
              <a:t>The campaign manager wishes to record which staff are working on a particular campaign.  This information is used to validate timesheets and to calculate staff year-end bonuses.</a:t>
            </a:r>
            <a:r>
              <a:rPr lang="en-GB" altLang="en-US"/>
              <a:t> </a:t>
            </a:r>
          </a:p>
        </p:txBody>
      </p:sp>
    </p:spTree>
    <p:extLst>
      <p:ext uri="{BB962C8B-B14F-4D97-AF65-F5344CB8AC3E}">
        <p14:creationId xmlns:p14="http://schemas.microsoft.com/office/powerpoint/2010/main" val="198203718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endParaRPr lang="en-GB" altLang="en-US"/>
          </a:p>
          <a:p>
            <a:fld id="{9A56DD9B-EF5F-49CD-B600-7DC4F625CCBD}" type="slidenum">
              <a:rPr lang="en-GB" altLang="en-US">
                <a:solidFill>
                  <a:srgbClr val="0000CC"/>
                </a:solidFill>
              </a:rPr>
              <a:pPr/>
              <a:t>66</a:t>
            </a:fld>
            <a:endParaRPr lang="en-GB" altLang="en-US">
              <a:solidFill>
                <a:srgbClr val="0000CC"/>
              </a:solidFill>
            </a:endParaRPr>
          </a:p>
        </p:txBody>
      </p:sp>
      <p:sp>
        <p:nvSpPr>
          <p:cNvPr id="6" name="Footer Placeholder 4"/>
          <p:cNvSpPr>
            <a:spLocks noGrp="1"/>
          </p:cNvSpPr>
          <p:nvPr>
            <p:ph type="ftr" sz="quarter" idx="11"/>
          </p:nvPr>
        </p:nvSpPr>
        <p:spPr/>
        <p:txBody>
          <a:bodyPr/>
          <a:lstStyle/>
          <a:p>
            <a:endParaRPr lang="en-GB" altLang="en-US"/>
          </a:p>
          <a:p>
            <a:r>
              <a:rPr lang="en-GB" altLang="en-US"/>
              <a:t>© 2010 Bennett, McRobb and Farmer</a:t>
            </a:r>
          </a:p>
        </p:txBody>
      </p:sp>
      <p:sp>
        <p:nvSpPr>
          <p:cNvPr id="148482" name="Rectangle 2"/>
          <p:cNvSpPr>
            <a:spLocks noGrp="1" noChangeArrowheads="1"/>
          </p:cNvSpPr>
          <p:nvPr>
            <p:ph type="title"/>
          </p:nvPr>
        </p:nvSpPr>
        <p:spPr/>
        <p:txBody>
          <a:bodyPr/>
          <a:lstStyle/>
          <a:p>
            <a:r>
              <a:rPr lang="en-GB" altLang="en-US"/>
              <a:t>Use Case Descriptions</a:t>
            </a:r>
          </a:p>
        </p:txBody>
      </p:sp>
      <p:sp>
        <p:nvSpPr>
          <p:cNvPr id="148483" name="Rectangle 3"/>
          <p:cNvSpPr>
            <a:spLocks noGrp="1" noChangeArrowheads="1"/>
          </p:cNvSpPr>
          <p:nvPr>
            <p:ph type="body" idx="1"/>
          </p:nvPr>
        </p:nvSpPr>
        <p:spPr/>
        <p:txBody>
          <a:bodyPr/>
          <a:lstStyle/>
          <a:p>
            <a:r>
              <a:rPr lang="en-GB" altLang="en-US"/>
              <a:t>Can be a step-by-step breakdown of interaction between actor and system</a:t>
            </a:r>
          </a:p>
        </p:txBody>
      </p:sp>
      <p:sp>
        <p:nvSpPr>
          <p:cNvPr id="148485" name="Text Box 5"/>
          <p:cNvSpPr txBox="1">
            <a:spLocks noChangeArrowheads="1"/>
          </p:cNvSpPr>
          <p:nvPr/>
        </p:nvSpPr>
        <p:spPr bwMode="auto">
          <a:xfrm>
            <a:off x="915988" y="3089275"/>
            <a:ext cx="7585075" cy="3078163"/>
          </a:xfrm>
          <a:prstGeom prst="rect">
            <a:avLst/>
          </a:prstGeom>
          <a:solidFill>
            <a:srgbClr val="FFFFFF"/>
          </a:solidFill>
          <a:ln w="9525">
            <a:solidFill>
              <a:srgbClr val="000000"/>
            </a:solidFill>
            <a:miter lim="800000"/>
            <a:headEnd/>
            <a:tailEnd/>
          </a:ln>
        </p:spPr>
        <p:txBody>
          <a:bodyPr/>
          <a:lstStyle>
            <a:lvl1pPr eaLnBrk="0" hangingPunct="0">
              <a:tabLst>
                <a:tab pos="3911600" algn="l"/>
              </a:tabLst>
              <a:defRPr sz="2400">
                <a:solidFill>
                  <a:schemeClr val="tx1"/>
                </a:solidFill>
                <a:latin typeface="Times New Roman" panose="02020603050405020304" pitchFamily="18" charset="0"/>
              </a:defRPr>
            </a:lvl1pPr>
            <a:lvl2pPr eaLnBrk="0" hangingPunct="0">
              <a:tabLst>
                <a:tab pos="3911600" algn="l"/>
              </a:tabLst>
              <a:defRPr sz="2400">
                <a:solidFill>
                  <a:schemeClr val="tx1"/>
                </a:solidFill>
                <a:latin typeface="Times New Roman" panose="02020603050405020304" pitchFamily="18" charset="0"/>
              </a:defRPr>
            </a:lvl2pPr>
            <a:lvl3pPr eaLnBrk="0" hangingPunct="0">
              <a:tabLst>
                <a:tab pos="3911600" algn="l"/>
              </a:tabLst>
              <a:defRPr sz="2400">
                <a:solidFill>
                  <a:schemeClr val="tx1"/>
                </a:solidFill>
                <a:latin typeface="Times New Roman" panose="02020603050405020304" pitchFamily="18" charset="0"/>
              </a:defRPr>
            </a:lvl3pPr>
            <a:lvl4pPr eaLnBrk="0" hangingPunct="0">
              <a:tabLst>
                <a:tab pos="3911600" algn="l"/>
              </a:tabLst>
              <a:defRPr sz="2400">
                <a:solidFill>
                  <a:schemeClr val="tx1"/>
                </a:solidFill>
                <a:latin typeface="Times New Roman" panose="02020603050405020304" pitchFamily="18" charset="0"/>
              </a:defRPr>
            </a:lvl4pPr>
            <a:lvl5pPr eaLnBrk="0" hangingPunct="0">
              <a:tabLst>
                <a:tab pos="3911600" algn="l"/>
              </a:tabLst>
              <a:defRPr sz="2400">
                <a:solidFill>
                  <a:schemeClr val="tx1"/>
                </a:solidFill>
                <a:latin typeface="Times New Roman" panose="02020603050405020304" pitchFamily="18" charset="0"/>
              </a:defRPr>
            </a:lvl5pPr>
            <a:lvl6pPr eaLnBrk="0" fontAlgn="base" hangingPunct="0">
              <a:spcBef>
                <a:spcPct val="0"/>
              </a:spcBef>
              <a:spcAft>
                <a:spcPct val="0"/>
              </a:spcAft>
              <a:tabLst>
                <a:tab pos="3911600" algn="l"/>
              </a:tabLst>
              <a:defRPr sz="2400">
                <a:solidFill>
                  <a:schemeClr val="tx1"/>
                </a:solidFill>
                <a:latin typeface="Times New Roman" panose="02020603050405020304" pitchFamily="18" charset="0"/>
              </a:defRPr>
            </a:lvl6pPr>
            <a:lvl7pPr eaLnBrk="0" fontAlgn="base" hangingPunct="0">
              <a:spcBef>
                <a:spcPct val="0"/>
              </a:spcBef>
              <a:spcAft>
                <a:spcPct val="0"/>
              </a:spcAft>
              <a:tabLst>
                <a:tab pos="3911600" algn="l"/>
              </a:tabLst>
              <a:defRPr sz="2400">
                <a:solidFill>
                  <a:schemeClr val="tx1"/>
                </a:solidFill>
                <a:latin typeface="Times New Roman" panose="02020603050405020304" pitchFamily="18" charset="0"/>
              </a:defRPr>
            </a:lvl7pPr>
            <a:lvl8pPr eaLnBrk="0" fontAlgn="base" hangingPunct="0">
              <a:spcBef>
                <a:spcPct val="0"/>
              </a:spcBef>
              <a:spcAft>
                <a:spcPct val="0"/>
              </a:spcAft>
              <a:tabLst>
                <a:tab pos="3911600" algn="l"/>
              </a:tabLst>
              <a:defRPr sz="2400">
                <a:solidFill>
                  <a:schemeClr val="tx1"/>
                </a:solidFill>
                <a:latin typeface="Times New Roman" panose="02020603050405020304" pitchFamily="18" charset="0"/>
              </a:defRPr>
            </a:lvl8pPr>
            <a:lvl9pPr eaLnBrk="0" fontAlgn="base" hangingPunct="0">
              <a:spcBef>
                <a:spcPct val="0"/>
              </a:spcBef>
              <a:spcAft>
                <a:spcPct val="0"/>
              </a:spcAft>
              <a:tabLst>
                <a:tab pos="3911600" algn="l"/>
              </a:tabLst>
              <a:defRPr sz="2400">
                <a:solidFill>
                  <a:schemeClr val="tx1"/>
                </a:solidFill>
                <a:latin typeface="Times New Roman" panose="02020603050405020304" pitchFamily="18" charset="0"/>
              </a:defRPr>
            </a:lvl9pPr>
          </a:lstStyle>
          <a:p>
            <a:pPr algn="just"/>
            <a:r>
              <a:rPr lang="en-US" altLang="en-US" sz="1800" b="1">
                <a:latin typeface="Arial" panose="020B0604020202020204" pitchFamily="34" charset="0"/>
              </a:rPr>
              <a:t>Assign staff to work on a campaign</a:t>
            </a:r>
          </a:p>
          <a:p>
            <a:r>
              <a:rPr lang="en-US" altLang="en-US" sz="1600" b="1">
                <a:latin typeface="Arial" panose="020B0604020202020204" pitchFamily="34" charset="0"/>
              </a:rPr>
              <a:t>Actor Action	System Response</a:t>
            </a:r>
            <a:endParaRPr lang="en-US" altLang="en-US" sz="1600">
              <a:latin typeface="Times" panose="02020603050405020304" pitchFamily="18" charset="0"/>
            </a:endParaRPr>
          </a:p>
          <a:p>
            <a:r>
              <a:rPr lang="en-US" altLang="en-US" sz="1600">
                <a:latin typeface="Arial" panose="020B0604020202020204" pitchFamily="34" charset="0"/>
              </a:rPr>
              <a:t>1. The actor enters the client name.	2.  Lists all campaigns for that 	client.</a:t>
            </a:r>
            <a:endParaRPr lang="en-US" altLang="en-US" sz="1600">
              <a:latin typeface="Times" panose="02020603050405020304" pitchFamily="18" charset="0"/>
            </a:endParaRPr>
          </a:p>
          <a:p>
            <a:r>
              <a:rPr lang="en-US" altLang="en-US" sz="1600">
                <a:latin typeface="Arial" panose="020B0604020202020204" pitchFamily="34" charset="0"/>
              </a:rPr>
              <a:t>3. Selects the relevant campaign.	4.  Displays a list of all staff 	members not already allocated 	to this campaign.</a:t>
            </a:r>
            <a:endParaRPr lang="en-US" altLang="en-US" sz="1600">
              <a:latin typeface="Times" panose="02020603050405020304" pitchFamily="18" charset="0"/>
            </a:endParaRPr>
          </a:p>
          <a:p>
            <a:r>
              <a:rPr lang="en-US" altLang="en-US" sz="1600">
                <a:latin typeface="Arial" panose="020B0604020202020204" pitchFamily="34" charset="0"/>
              </a:rPr>
              <a:t>5. Highlights the staff members 	6.Presents a message confirming</a:t>
            </a:r>
          </a:p>
          <a:p>
            <a:r>
              <a:rPr lang="en-US" altLang="en-US" sz="1600">
                <a:latin typeface="Arial" panose="020B0604020202020204" pitchFamily="34" charset="0"/>
              </a:rPr>
              <a:t>to be assigned to this campaign. 	that staff have been allocated.</a:t>
            </a:r>
            <a:endParaRPr lang="en-US" altLang="en-US" sz="1600">
              <a:latin typeface="Times" panose="02020603050405020304" pitchFamily="18" charset="0"/>
            </a:endParaRPr>
          </a:p>
          <a:p>
            <a:r>
              <a:rPr lang="en-US" altLang="en-US" sz="1600">
                <a:latin typeface="Arial" panose="020B0604020202020204" pitchFamily="34" charset="0"/>
              </a:rPr>
              <a:t>	</a:t>
            </a:r>
            <a:endParaRPr lang="en-US" altLang="en-US" sz="1600">
              <a:latin typeface="Times" panose="02020603050405020304" pitchFamily="18" charset="0"/>
            </a:endParaRPr>
          </a:p>
          <a:p>
            <a:r>
              <a:rPr lang="en-US" altLang="en-US" sz="1600">
                <a:latin typeface="Arial" panose="020B0604020202020204" pitchFamily="34" charset="0"/>
              </a:rPr>
              <a:t>Alternative Courses</a:t>
            </a:r>
            <a:endParaRPr lang="en-US" altLang="en-US" sz="1600">
              <a:latin typeface="Times" panose="02020603050405020304" pitchFamily="18" charset="0"/>
            </a:endParaRPr>
          </a:p>
          <a:p>
            <a:r>
              <a:rPr lang="en-US" altLang="en-US" sz="1600">
                <a:latin typeface="Arial" panose="020B0604020202020204" pitchFamily="34" charset="0"/>
              </a:rPr>
              <a:t>Steps 1–3.  The actor knows the campaign name and enters it directly.</a:t>
            </a:r>
            <a:endParaRPr lang="en-US" altLang="en-US" sz="1600">
              <a:latin typeface="Times" panose="02020603050405020304" pitchFamily="18" charset="0"/>
            </a:endParaRPr>
          </a:p>
          <a:p>
            <a:endParaRPr lang="en-US" altLang="en-US" sz="1600">
              <a:latin typeface="Times" panose="02020603050405020304" pitchFamily="18" charset="0"/>
            </a:endParaRPr>
          </a:p>
        </p:txBody>
      </p:sp>
    </p:spTree>
    <p:extLst>
      <p:ext uri="{BB962C8B-B14F-4D97-AF65-F5344CB8AC3E}">
        <p14:creationId xmlns:p14="http://schemas.microsoft.com/office/powerpoint/2010/main" val="398152347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endParaRPr lang="en-GB" altLang="en-US"/>
          </a:p>
          <a:p>
            <a:fld id="{98C04552-9AB2-4F9F-B5C8-A48E73E61B8E}" type="slidenum">
              <a:rPr lang="en-GB" altLang="en-US">
                <a:solidFill>
                  <a:srgbClr val="0000CC"/>
                </a:solidFill>
              </a:rPr>
              <a:pPr/>
              <a:t>67</a:t>
            </a:fld>
            <a:endParaRPr lang="en-GB" altLang="en-US">
              <a:solidFill>
                <a:srgbClr val="0000CC"/>
              </a:solidFill>
            </a:endParaRPr>
          </a:p>
        </p:txBody>
      </p:sp>
      <p:sp>
        <p:nvSpPr>
          <p:cNvPr id="5" name="Footer Placeholder 4"/>
          <p:cNvSpPr>
            <a:spLocks noGrp="1"/>
          </p:cNvSpPr>
          <p:nvPr>
            <p:ph type="ftr" sz="quarter" idx="11"/>
          </p:nvPr>
        </p:nvSpPr>
        <p:spPr/>
        <p:txBody>
          <a:bodyPr/>
          <a:lstStyle/>
          <a:p>
            <a:endParaRPr lang="en-GB" altLang="en-US"/>
          </a:p>
          <a:p>
            <a:r>
              <a:rPr lang="en-GB" altLang="en-US"/>
              <a:t>© 2010 Bennett, McRobb and Farmer</a:t>
            </a:r>
          </a:p>
        </p:txBody>
      </p:sp>
      <p:sp>
        <p:nvSpPr>
          <p:cNvPr id="156674" name="Rectangle 2"/>
          <p:cNvSpPr>
            <a:spLocks noGrp="1" noChangeArrowheads="1"/>
          </p:cNvSpPr>
          <p:nvPr>
            <p:ph type="title"/>
          </p:nvPr>
        </p:nvSpPr>
        <p:spPr>
          <a:xfrm>
            <a:off x="22225" y="463827"/>
            <a:ext cx="9121775" cy="792163"/>
          </a:xfrm>
        </p:spPr>
        <p:txBody>
          <a:bodyPr/>
          <a:lstStyle/>
          <a:p>
            <a:r>
              <a:rPr lang="en-GB" altLang="en-US" dirty="0" err="1"/>
              <a:t>Webshop</a:t>
            </a:r>
            <a:r>
              <a:rPr lang="en-GB" altLang="en-US" dirty="0"/>
              <a:t> Scenario: ‘Buy product’</a:t>
            </a:r>
          </a:p>
        </p:txBody>
      </p:sp>
      <p:sp>
        <p:nvSpPr>
          <p:cNvPr id="156675" name="Rectangle 3"/>
          <p:cNvSpPr>
            <a:spLocks noGrp="1" noChangeArrowheads="1"/>
          </p:cNvSpPr>
          <p:nvPr>
            <p:ph type="body" idx="1"/>
          </p:nvPr>
        </p:nvSpPr>
        <p:spPr>
          <a:xfrm>
            <a:off x="323850" y="1419451"/>
            <a:ext cx="8496300" cy="5484812"/>
          </a:xfrm>
        </p:spPr>
        <p:txBody>
          <a:bodyPr/>
          <a:lstStyle/>
          <a:p>
            <a:pPr marL="533400" indent="-533400">
              <a:lnSpc>
                <a:spcPct val="80000"/>
              </a:lnSpc>
            </a:pPr>
            <a:r>
              <a:rPr lang="en-GB" altLang="en-US" dirty="0">
                <a:solidFill>
                  <a:schemeClr val="folHlink"/>
                </a:solidFill>
              </a:rPr>
              <a:t>Informal description:</a:t>
            </a:r>
            <a:endParaRPr lang="en-GB" altLang="en-US" sz="2800" dirty="0">
              <a:solidFill>
                <a:schemeClr val="folHlink"/>
              </a:solidFill>
            </a:endParaRPr>
          </a:p>
          <a:p>
            <a:pPr marL="533400" indent="-533400">
              <a:lnSpc>
                <a:spcPct val="80000"/>
              </a:lnSpc>
              <a:buFontTx/>
              <a:buNone/>
            </a:pPr>
            <a:endParaRPr lang="en-GB" altLang="en-US" sz="2000" b="1" dirty="0">
              <a:solidFill>
                <a:schemeClr val="folHlink"/>
              </a:solidFill>
            </a:endParaRPr>
          </a:p>
          <a:p>
            <a:pPr marL="533400" indent="-533400">
              <a:lnSpc>
                <a:spcPct val="80000"/>
              </a:lnSpc>
              <a:buFontTx/>
              <a:buNone/>
            </a:pPr>
            <a:r>
              <a:rPr lang="en-GB" altLang="en-US" sz="2400" b="1" dirty="0"/>
              <a:t>Buy product online</a:t>
            </a:r>
          </a:p>
          <a:p>
            <a:pPr marL="533400" indent="-533400">
              <a:lnSpc>
                <a:spcPct val="80000"/>
              </a:lnSpc>
              <a:buFontTx/>
              <a:buNone/>
            </a:pPr>
            <a:r>
              <a:rPr lang="en-GB" altLang="en-US" sz="2400" dirty="0"/>
              <a:t>1. </a:t>
            </a:r>
            <a:r>
              <a:rPr lang="en-GB" altLang="en-US" sz="2400" b="1" i="1" dirty="0"/>
              <a:t>Customer</a:t>
            </a:r>
            <a:r>
              <a:rPr lang="en-GB" altLang="en-US" sz="2400" dirty="0"/>
              <a:t> browses catalogue</a:t>
            </a:r>
          </a:p>
          <a:p>
            <a:pPr marL="533400" indent="-533400">
              <a:lnSpc>
                <a:spcPct val="80000"/>
              </a:lnSpc>
              <a:buFontTx/>
              <a:buNone/>
            </a:pPr>
            <a:r>
              <a:rPr lang="en-GB" altLang="en-US" sz="2400" dirty="0"/>
              <a:t>2. </a:t>
            </a:r>
            <a:r>
              <a:rPr lang="en-GB" altLang="en-US" sz="2400" b="1" dirty="0"/>
              <a:t>System </a:t>
            </a:r>
            <a:r>
              <a:rPr lang="en-GB" altLang="en-US" sz="2400" dirty="0"/>
              <a:t>displays product details</a:t>
            </a:r>
          </a:p>
          <a:p>
            <a:pPr marL="533400" indent="-533400">
              <a:lnSpc>
                <a:spcPct val="80000"/>
              </a:lnSpc>
              <a:buFontTx/>
              <a:buNone/>
            </a:pPr>
            <a:r>
              <a:rPr lang="en-GB" altLang="en-US" sz="2400" dirty="0"/>
              <a:t>3. </a:t>
            </a:r>
            <a:r>
              <a:rPr lang="en-GB" altLang="en-US" sz="2400" b="1" i="1" dirty="0"/>
              <a:t>Customer</a:t>
            </a:r>
            <a:r>
              <a:rPr lang="en-GB" altLang="en-US" sz="2400" i="1" dirty="0"/>
              <a:t> </a:t>
            </a:r>
            <a:r>
              <a:rPr lang="en-GB" altLang="en-US" sz="2400" dirty="0"/>
              <a:t>selects item to buy, goes to check-out</a:t>
            </a:r>
          </a:p>
          <a:p>
            <a:pPr marL="533400" indent="-533400">
              <a:lnSpc>
                <a:spcPct val="80000"/>
              </a:lnSpc>
              <a:buFontTx/>
              <a:buNone/>
            </a:pPr>
            <a:r>
              <a:rPr lang="en-GB" altLang="en-US" sz="2400" dirty="0"/>
              <a:t>4. </a:t>
            </a:r>
            <a:r>
              <a:rPr lang="en-GB" altLang="en-US" sz="2400" b="1" dirty="0"/>
              <a:t>System </a:t>
            </a:r>
            <a:r>
              <a:rPr lang="en-GB" altLang="en-US" sz="2400" dirty="0"/>
              <a:t>displays shopping cart page</a:t>
            </a:r>
          </a:p>
          <a:p>
            <a:pPr marL="533400" indent="-533400">
              <a:lnSpc>
                <a:spcPct val="80000"/>
              </a:lnSpc>
              <a:buFontTx/>
              <a:buNone/>
            </a:pPr>
            <a:r>
              <a:rPr lang="en-GB" altLang="en-US" sz="2400" dirty="0"/>
              <a:t>5. </a:t>
            </a:r>
            <a:r>
              <a:rPr lang="en-GB" altLang="en-US" sz="2400" b="1" i="1" dirty="0"/>
              <a:t>Customer</a:t>
            </a:r>
            <a:r>
              <a:rPr lang="en-GB" altLang="en-US" sz="2400" i="1" dirty="0"/>
              <a:t> </a:t>
            </a:r>
            <a:r>
              <a:rPr lang="en-GB" altLang="en-US" sz="2400" dirty="0"/>
              <a:t>fills in delivery information</a:t>
            </a:r>
          </a:p>
          <a:p>
            <a:pPr marL="533400" indent="-533400">
              <a:lnSpc>
                <a:spcPct val="80000"/>
              </a:lnSpc>
              <a:buFontTx/>
              <a:buNone/>
            </a:pPr>
            <a:r>
              <a:rPr lang="en-GB" altLang="en-US" sz="2400" dirty="0"/>
              <a:t>6. </a:t>
            </a:r>
            <a:r>
              <a:rPr lang="en-GB" altLang="en-US" sz="2400" b="1" dirty="0"/>
              <a:t>System</a:t>
            </a:r>
            <a:r>
              <a:rPr lang="en-GB" altLang="en-US" sz="2400" dirty="0"/>
              <a:t> shows full pricing, including shipping</a:t>
            </a:r>
          </a:p>
          <a:p>
            <a:pPr marL="533400" indent="-533400">
              <a:lnSpc>
                <a:spcPct val="80000"/>
              </a:lnSpc>
              <a:buFontTx/>
              <a:buNone/>
            </a:pPr>
            <a:r>
              <a:rPr lang="en-GB" altLang="en-US" sz="2400" dirty="0"/>
              <a:t>7. </a:t>
            </a:r>
            <a:r>
              <a:rPr lang="en-GB" altLang="en-US" sz="2400" b="1" i="1" dirty="0"/>
              <a:t>Customer</a:t>
            </a:r>
            <a:r>
              <a:rPr lang="en-GB" altLang="en-US" sz="2400" dirty="0"/>
              <a:t> fills in credit card details</a:t>
            </a:r>
          </a:p>
          <a:p>
            <a:pPr marL="533400" indent="-533400">
              <a:lnSpc>
                <a:spcPct val="80000"/>
              </a:lnSpc>
              <a:buFontTx/>
              <a:buNone/>
            </a:pPr>
            <a:r>
              <a:rPr lang="en-GB" altLang="en-US" sz="2400" dirty="0"/>
              <a:t>8. </a:t>
            </a:r>
            <a:r>
              <a:rPr lang="en-GB" altLang="en-US" sz="2400" b="1" dirty="0"/>
              <a:t>System</a:t>
            </a:r>
            <a:r>
              <a:rPr lang="en-GB" altLang="en-US" sz="2400" dirty="0"/>
              <a:t> authorizes card, confirms sale on screen and sends email to customer</a:t>
            </a:r>
          </a:p>
          <a:p>
            <a:pPr marL="533400" indent="-533400">
              <a:lnSpc>
                <a:spcPct val="80000"/>
              </a:lnSpc>
              <a:buFontTx/>
              <a:buNone/>
            </a:pPr>
            <a:endParaRPr lang="en-GB" altLang="en-US" sz="2400" dirty="0"/>
          </a:p>
          <a:p>
            <a:pPr marL="533400" indent="-533400" algn="r">
              <a:lnSpc>
                <a:spcPct val="80000"/>
              </a:lnSpc>
              <a:buFontTx/>
              <a:buNone/>
            </a:pPr>
            <a:r>
              <a:rPr lang="en-GB" altLang="en-US" sz="2400" dirty="0"/>
              <a:t>(Note that ‘Shopping cart’ and ‘email’ are </a:t>
            </a:r>
            <a:r>
              <a:rPr lang="en-GB" altLang="en-US" sz="2400" i="1" dirty="0"/>
              <a:t>real</a:t>
            </a:r>
            <a:r>
              <a:rPr lang="en-GB" altLang="en-US" sz="2400" dirty="0"/>
              <a:t> aspects of this use case, while the rest of the description is </a:t>
            </a:r>
            <a:r>
              <a:rPr lang="en-GB" altLang="en-US" sz="2400" i="1" dirty="0"/>
              <a:t>essential</a:t>
            </a:r>
            <a:r>
              <a:rPr lang="en-GB" altLang="en-US" sz="2400" dirty="0"/>
              <a:t>)</a:t>
            </a:r>
          </a:p>
        </p:txBody>
      </p:sp>
    </p:spTree>
    <p:extLst>
      <p:ext uri="{BB962C8B-B14F-4D97-AF65-F5344CB8AC3E}">
        <p14:creationId xmlns:p14="http://schemas.microsoft.com/office/powerpoint/2010/main" val="275590534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934"/>
        <p:cNvGrpSpPr/>
        <p:nvPr/>
      </p:nvGrpSpPr>
      <p:grpSpPr>
        <a:xfrm>
          <a:off x="0" y="0"/>
          <a:ext cx="0" cy="0"/>
          <a:chOff x="0" y="0"/>
          <a:chExt cx="0" cy="0"/>
        </a:xfrm>
      </p:grpSpPr>
      <p:sp>
        <p:nvSpPr>
          <p:cNvPr id="935" name="Shape 935"/>
          <p:cNvSpPr txBox="1"/>
          <p:nvPr/>
        </p:nvSpPr>
        <p:spPr>
          <a:xfrm>
            <a:off x="539552" y="1407985"/>
            <a:ext cx="7888011" cy="4483800"/>
          </a:xfrm>
          <a:prstGeom prst="rect">
            <a:avLst/>
          </a:prstGeom>
          <a:noFill/>
          <a:ln>
            <a:noFill/>
          </a:ln>
        </p:spPr>
        <p:txBody>
          <a:bodyPr spcFirstLastPara="1" wrap="square" lIns="91425" tIns="45700" rIns="91425" bIns="45700" anchor="t" anchorCtr="0">
            <a:noAutofit/>
          </a:bodyPr>
          <a:lstStyle/>
          <a:p>
            <a:pPr marL="288925" indent="-250825">
              <a:lnSpc>
                <a:spcPct val="85000"/>
              </a:lnSpc>
              <a:buClr>
                <a:srgbClr val="000000"/>
              </a:buClr>
              <a:buSzPts val="1400"/>
              <a:buFont typeface="Noto Sans Symbols"/>
              <a:buChar char="●"/>
            </a:pPr>
            <a:r>
              <a:rPr lang="en-GB" sz="2000" dirty="0">
                <a:solidFill>
                  <a:srgbClr val="000000"/>
                </a:solidFill>
                <a:latin typeface="Corbel" panose="020B0503020204020204" pitchFamily="34" charset="0"/>
                <a:ea typeface="Arial"/>
                <a:cs typeface="Arial"/>
                <a:sym typeface="Arial"/>
              </a:rPr>
              <a:t>Use the active voice</a:t>
            </a:r>
            <a:endParaRPr sz="2000" dirty="0">
              <a:latin typeface="Corbel" panose="020B0503020204020204" pitchFamily="34" charset="0"/>
            </a:endParaRPr>
          </a:p>
          <a:p>
            <a:pPr marL="744537" lvl="1" indent="-312737">
              <a:lnSpc>
                <a:spcPct val="85000"/>
              </a:lnSpc>
              <a:spcBef>
                <a:spcPts val="600"/>
              </a:spcBef>
              <a:buClr>
                <a:srgbClr val="006699"/>
              </a:buClr>
              <a:buSzPts val="1400"/>
              <a:buFont typeface="Arimo"/>
              <a:buChar char="○"/>
            </a:pPr>
            <a:r>
              <a:rPr lang="en-GB" sz="2000" dirty="0">
                <a:solidFill>
                  <a:srgbClr val="006699"/>
                </a:solidFill>
                <a:latin typeface="Corbel" panose="020B0503020204020204" pitchFamily="34" charset="0"/>
                <a:ea typeface="Arial"/>
                <a:cs typeface="Arial"/>
                <a:sym typeface="Arial"/>
              </a:rPr>
              <a:t>Say: “The </a:t>
            </a:r>
            <a:r>
              <a:rPr lang="en-GB" sz="2000" dirty="0">
                <a:solidFill>
                  <a:srgbClr val="006699"/>
                </a:solidFill>
                <a:latin typeface="Corbel" panose="020B0503020204020204" pitchFamily="34" charset="0"/>
              </a:rPr>
              <a:t>Runner</a:t>
            </a:r>
            <a:r>
              <a:rPr lang="en-GB" sz="2000" dirty="0">
                <a:solidFill>
                  <a:srgbClr val="006699"/>
                </a:solidFill>
                <a:latin typeface="Corbel" panose="020B0503020204020204" pitchFamily="34" charset="0"/>
                <a:ea typeface="Arial"/>
                <a:cs typeface="Arial"/>
                <a:sym typeface="Arial"/>
              </a:rPr>
              <a:t> </a:t>
            </a:r>
            <a:r>
              <a:rPr lang="en-GB" sz="2000" dirty="0">
                <a:solidFill>
                  <a:srgbClr val="006699"/>
                </a:solidFill>
                <a:latin typeface="Corbel" panose="020B0503020204020204" pitchFamily="34" charset="0"/>
              </a:rPr>
              <a:t>Runs</a:t>
            </a:r>
            <a:r>
              <a:rPr lang="en-GB" sz="2000" dirty="0">
                <a:solidFill>
                  <a:srgbClr val="006699"/>
                </a:solidFill>
                <a:latin typeface="Corbel" panose="020B0503020204020204" pitchFamily="34" charset="0"/>
                <a:ea typeface="Arial"/>
                <a:cs typeface="Arial"/>
                <a:sym typeface="Arial"/>
              </a:rPr>
              <a:t> home”</a:t>
            </a:r>
            <a:endParaRPr sz="2000" dirty="0">
              <a:latin typeface="Corbel" panose="020B0503020204020204" pitchFamily="34" charset="0"/>
            </a:endParaRPr>
          </a:p>
          <a:p>
            <a:pPr marL="288925" indent="-250825">
              <a:lnSpc>
                <a:spcPct val="85000"/>
              </a:lnSpc>
              <a:spcBef>
                <a:spcPts val="600"/>
              </a:spcBef>
              <a:buClr>
                <a:srgbClr val="000000"/>
              </a:buClr>
              <a:buSzPts val="1400"/>
              <a:buFont typeface="Noto Sans Symbols"/>
              <a:buChar char="●"/>
            </a:pPr>
            <a:r>
              <a:rPr lang="en-GB" sz="2000" dirty="0">
                <a:solidFill>
                  <a:srgbClr val="000000"/>
                </a:solidFill>
                <a:latin typeface="Corbel" panose="020B0503020204020204" pitchFamily="34" charset="0"/>
                <a:ea typeface="Arial"/>
                <a:cs typeface="Arial"/>
                <a:sym typeface="Arial"/>
              </a:rPr>
              <a:t>Say what triggers the</a:t>
            </a:r>
            <a:r>
              <a:rPr lang="en-GB" sz="2000" dirty="0">
                <a:solidFill>
                  <a:srgbClr val="CC0000"/>
                </a:solidFill>
                <a:latin typeface="Corbel" panose="020B0503020204020204" pitchFamily="34" charset="0"/>
                <a:ea typeface="Arial"/>
                <a:cs typeface="Arial"/>
                <a:sym typeface="Arial"/>
              </a:rPr>
              <a:t> </a:t>
            </a:r>
            <a:r>
              <a:rPr lang="en-GB" sz="2000" dirty="0">
                <a:solidFill>
                  <a:srgbClr val="000000"/>
                </a:solidFill>
                <a:latin typeface="Corbel" panose="020B0503020204020204" pitchFamily="34" charset="0"/>
                <a:ea typeface="Arial"/>
                <a:cs typeface="Arial"/>
                <a:sym typeface="Arial"/>
              </a:rPr>
              <a:t>step</a:t>
            </a:r>
            <a:endParaRPr sz="2000" dirty="0">
              <a:latin typeface="Corbel" panose="020B0503020204020204" pitchFamily="34" charset="0"/>
            </a:endParaRPr>
          </a:p>
          <a:p>
            <a:pPr marL="744537" lvl="1" indent="-312737">
              <a:lnSpc>
                <a:spcPct val="85000"/>
              </a:lnSpc>
              <a:spcBef>
                <a:spcPts val="600"/>
              </a:spcBef>
              <a:buClr>
                <a:srgbClr val="006699"/>
              </a:buClr>
              <a:buSzPts val="1400"/>
              <a:buFont typeface="Arimo"/>
              <a:buChar char="○"/>
            </a:pPr>
            <a:r>
              <a:rPr lang="en-GB" sz="2000" dirty="0">
                <a:solidFill>
                  <a:srgbClr val="006699"/>
                </a:solidFill>
                <a:latin typeface="Corbel" panose="020B0503020204020204" pitchFamily="34" charset="0"/>
                <a:ea typeface="Arial"/>
                <a:cs typeface="Arial"/>
                <a:sym typeface="Arial"/>
              </a:rPr>
              <a:t>Say: “The use case starts when the </a:t>
            </a:r>
            <a:r>
              <a:rPr lang="en-GB" sz="2000" dirty="0">
                <a:solidFill>
                  <a:srgbClr val="006699"/>
                </a:solidFill>
                <a:latin typeface="Corbel" panose="020B0503020204020204" pitchFamily="34" charset="0"/>
              </a:rPr>
              <a:t>Runner</a:t>
            </a:r>
            <a:r>
              <a:rPr lang="en-GB" sz="2000" dirty="0">
                <a:solidFill>
                  <a:srgbClr val="006699"/>
                </a:solidFill>
                <a:latin typeface="Corbel" panose="020B0503020204020204" pitchFamily="34" charset="0"/>
                <a:ea typeface="Arial"/>
                <a:cs typeface="Arial"/>
                <a:sym typeface="Arial"/>
              </a:rPr>
              <a:t> chooses to burn fat”</a:t>
            </a:r>
            <a:endParaRPr sz="2000" dirty="0">
              <a:latin typeface="Corbel" panose="020B0503020204020204" pitchFamily="34" charset="0"/>
            </a:endParaRPr>
          </a:p>
          <a:p>
            <a:pPr marL="744537" lvl="1" indent="-312737">
              <a:lnSpc>
                <a:spcPct val="85000"/>
              </a:lnSpc>
              <a:spcBef>
                <a:spcPts val="600"/>
              </a:spcBef>
              <a:buClr>
                <a:srgbClr val="006699"/>
              </a:buClr>
              <a:buSzPts val="1400"/>
              <a:buFont typeface="Arimo"/>
              <a:buChar char="○"/>
            </a:pPr>
            <a:r>
              <a:rPr lang="en-GB" sz="2000" dirty="0">
                <a:solidFill>
                  <a:srgbClr val="666666"/>
                </a:solidFill>
                <a:latin typeface="Corbel" panose="020B0503020204020204" pitchFamily="34" charset="0"/>
                <a:ea typeface="Arial"/>
                <a:cs typeface="Arial"/>
                <a:sym typeface="Arial"/>
              </a:rPr>
              <a:t>Instead of:  “The use case starts when the </a:t>
            </a:r>
            <a:r>
              <a:rPr lang="en-GB" sz="2000" dirty="0">
                <a:solidFill>
                  <a:srgbClr val="666666"/>
                </a:solidFill>
                <a:latin typeface="Corbel" panose="020B0503020204020204" pitchFamily="34" charset="0"/>
              </a:rPr>
              <a:t>Runner</a:t>
            </a:r>
            <a:r>
              <a:rPr lang="en-GB" sz="2000" dirty="0">
                <a:solidFill>
                  <a:srgbClr val="666666"/>
                </a:solidFill>
                <a:latin typeface="Corbel" panose="020B0503020204020204" pitchFamily="34" charset="0"/>
                <a:ea typeface="Arial"/>
                <a:cs typeface="Arial"/>
                <a:sym typeface="Arial"/>
              </a:rPr>
              <a:t> decides to burn fat”</a:t>
            </a:r>
            <a:endParaRPr sz="2000" dirty="0">
              <a:latin typeface="Corbel" panose="020B0503020204020204" pitchFamily="34" charset="0"/>
            </a:endParaRPr>
          </a:p>
          <a:p>
            <a:pPr marL="288925" indent="-250825">
              <a:lnSpc>
                <a:spcPct val="85000"/>
              </a:lnSpc>
              <a:spcBef>
                <a:spcPts val="600"/>
              </a:spcBef>
              <a:buClr>
                <a:srgbClr val="000000"/>
              </a:buClr>
              <a:buSzPts val="1400"/>
              <a:buFont typeface="Noto Sans Symbols"/>
              <a:buChar char="●"/>
            </a:pPr>
            <a:r>
              <a:rPr lang="en-GB" sz="2000" dirty="0">
                <a:solidFill>
                  <a:srgbClr val="000000"/>
                </a:solidFill>
                <a:latin typeface="Corbel" panose="020B0503020204020204" pitchFamily="34" charset="0"/>
                <a:ea typeface="Arial"/>
                <a:cs typeface="Arial"/>
                <a:sym typeface="Arial"/>
              </a:rPr>
              <a:t>Say who</a:t>
            </a:r>
            <a:r>
              <a:rPr lang="en-GB" sz="2000" dirty="0">
                <a:solidFill>
                  <a:srgbClr val="CC0000"/>
                </a:solidFill>
                <a:latin typeface="Corbel" panose="020B0503020204020204" pitchFamily="34" charset="0"/>
                <a:ea typeface="Arial"/>
                <a:cs typeface="Arial"/>
                <a:sym typeface="Arial"/>
              </a:rPr>
              <a:t> </a:t>
            </a:r>
            <a:r>
              <a:rPr lang="en-GB" sz="2000" dirty="0">
                <a:solidFill>
                  <a:srgbClr val="000000"/>
                </a:solidFill>
                <a:latin typeface="Corbel" panose="020B0503020204020204" pitchFamily="34" charset="0"/>
                <a:ea typeface="Arial"/>
                <a:cs typeface="Arial"/>
                <a:sym typeface="Arial"/>
              </a:rPr>
              <a:t>is doing what (use the Actor name)</a:t>
            </a:r>
            <a:endParaRPr sz="2000" dirty="0">
              <a:latin typeface="Corbel" panose="020B0503020204020204" pitchFamily="34" charset="0"/>
            </a:endParaRPr>
          </a:p>
          <a:p>
            <a:pPr marL="744537" lvl="1" indent="-312737">
              <a:lnSpc>
                <a:spcPct val="85000"/>
              </a:lnSpc>
              <a:spcBef>
                <a:spcPts val="600"/>
              </a:spcBef>
              <a:buClr>
                <a:srgbClr val="006699"/>
              </a:buClr>
              <a:buSzPts val="1400"/>
              <a:buFont typeface="Arimo"/>
              <a:buChar char="○"/>
            </a:pPr>
            <a:r>
              <a:rPr lang="en-GB" sz="2000" dirty="0">
                <a:solidFill>
                  <a:srgbClr val="006699"/>
                </a:solidFill>
                <a:latin typeface="Corbel" panose="020B0503020204020204" pitchFamily="34" charset="0"/>
                <a:ea typeface="Arial"/>
                <a:cs typeface="Arial"/>
                <a:sym typeface="Arial"/>
              </a:rPr>
              <a:t>Say: “The </a:t>
            </a:r>
            <a:r>
              <a:rPr lang="en-GB" sz="2000" dirty="0">
                <a:solidFill>
                  <a:srgbClr val="006699"/>
                </a:solidFill>
                <a:latin typeface="Corbel" panose="020B0503020204020204" pitchFamily="34" charset="0"/>
              </a:rPr>
              <a:t>Runner</a:t>
            </a:r>
            <a:r>
              <a:rPr lang="en-GB" sz="2000" dirty="0">
                <a:solidFill>
                  <a:srgbClr val="006699"/>
                </a:solidFill>
                <a:latin typeface="Corbel" panose="020B0503020204020204" pitchFamily="34" charset="0"/>
                <a:ea typeface="Arial"/>
                <a:cs typeface="Arial"/>
                <a:sym typeface="Arial"/>
              </a:rPr>
              <a:t> chooses …”</a:t>
            </a:r>
            <a:endParaRPr sz="2000" dirty="0">
              <a:latin typeface="Corbel" panose="020B0503020204020204" pitchFamily="34" charset="0"/>
            </a:endParaRPr>
          </a:p>
          <a:p>
            <a:pPr marL="744537" lvl="1" indent="-312737">
              <a:lnSpc>
                <a:spcPct val="85000"/>
              </a:lnSpc>
              <a:spcBef>
                <a:spcPts val="600"/>
              </a:spcBef>
              <a:buClr>
                <a:srgbClr val="006699"/>
              </a:buClr>
              <a:buSzPts val="1400"/>
              <a:buFont typeface="Arimo"/>
              <a:buChar char="○"/>
            </a:pPr>
            <a:r>
              <a:rPr lang="en-GB" sz="2000" dirty="0">
                <a:solidFill>
                  <a:srgbClr val="666666"/>
                </a:solidFill>
                <a:latin typeface="Corbel" panose="020B0503020204020204" pitchFamily="34" charset="0"/>
                <a:ea typeface="Arial"/>
                <a:cs typeface="Arial"/>
                <a:sym typeface="Arial"/>
              </a:rPr>
              <a:t>Instead of: "The user chooses …"</a:t>
            </a:r>
            <a:endParaRPr sz="2000" dirty="0">
              <a:latin typeface="Corbel" panose="020B0503020204020204" pitchFamily="34" charset="0"/>
            </a:endParaRPr>
          </a:p>
          <a:p>
            <a:pPr marL="744537" lvl="1" indent="-312737">
              <a:lnSpc>
                <a:spcPct val="85000"/>
              </a:lnSpc>
              <a:spcBef>
                <a:spcPts val="600"/>
              </a:spcBef>
              <a:buClr>
                <a:srgbClr val="006699"/>
              </a:buClr>
              <a:buSzPts val="1400"/>
              <a:buFont typeface="Arimo"/>
              <a:buChar char="○"/>
            </a:pPr>
            <a:r>
              <a:rPr lang="en-GB" sz="2000" dirty="0">
                <a:solidFill>
                  <a:srgbClr val="006699"/>
                </a:solidFill>
                <a:latin typeface="Corbel" panose="020B0503020204020204" pitchFamily="34" charset="0"/>
                <a:ea typeface="Arial"/>
                <a:cs typeface="Arial"/>
                <a:sym typeface="Arial"/>
              </a:rPr>
              <a:t>Say: “The System validates …”</a:t>
            </a:r>
            <a:endParaRPr sz="2000" dirty="0">
              <a:latin typeface="Corbel" panose="020B0503020204020204" pitchFamily="34" charset="0"/>
            </a:endParaRPr>
          </a:p>
          <a:p>
            <a:pPr marL="744537" lvl="1" indent="-312737">
              <a:lnSpc>
                <a:spcPct val="85000"/>
              </a:lnSpc>
              <a:spcBef>
                <a:spcPts val="600"/>
              </a:spcBef>
              <a:buClr>
                <a:srgbClr val="006699"/>
              </a:buClr>
              <a:buSzPts val="1400"/>
              <a:buFont typeface="Arimo"/>
              <a:buChar char="○"/>
            </a:pPr>
            <a:r>
              <a:rPr lang="en-GB" sz="2000" dirty="0">
                <a:solidFill>
                  <a:srgbClr val="666666"/>
                </a:solidFill>
                <a:latin typeface="Corbel" panose="020B0503020204020204" pitchFamily="34" charset="0"/>
                <a:ea typeface="Arial"/>
                <a:cs typeface="Arial"/>
                <a:sym typeface="Arial"/>
              </a:rPr>
              <a:t>Instead of: "The choice is validated …“</a:t>
            </a:r>
            <a:endParaRPr sz="2000" dirty="0">
              <a:latin typeface="Corbel" panose="020B0503020204020204" pitchFamily="34" charset="0"/>
            </a:endParaRPr>
          </a:p>
          <a:p>
            <a:pPr marL="287337" indent="-249237">
              <a:lnSpc>
                <a:spcPct val="85000"/>
              </a:lnSpc>
              <a:spcBef>
                <a:spcPts val="600"/>
              </a:spcBef>
              <a:buClr>
                <a:srgbClr val="006699"/>
              </a:buClr>
              <a:buSzPts val="1400"/>
              <a:buFont typeface="Arimo"/>
              <a:buChar char="●"/>
            </a:pPr>
            <a:r>
              <a:rPr lang="en-GB" sz="2000" dirty="0">
                <a:solidFill>
                  <a:srgbClr val="666666"/>
                </a:solidFill>
                <a:latin typeface="Corbel" panose="020B0503020204020204" pitchFamily="34" charset="0"/>
                <a:ea typeface="Arial"/>
                <a:cs typeface="Arial"/>
                <a:sym typeface="Arial"/>
              </a:rPr>
              <a:t>Do not make reference to the internal architecture / implementation. </a:t>
            </a:r>
            <a:endParaRPr sz="2000" dirty="0">
              <a:latin typeface="Corbel" panose="020B0503020204020204" pitchFamily="34" charset="0"/>
            </a:endParaRPr>
          </a:p>
          <a:p>
            <a:pPr marL="287337" indent="-249237">
              <a:lnSpc>
                <a:spcPct val="85000"/>
              </a:lnSpc>
              <a:spcBef>
                <a:spcPts val="600"/>
              </a:spcBef>
              <a:buClr>
                <a:srgbClr val="006699"/>
              </a:buClr>
              <a:buSzPts val="1400"/>
              <a:buFont typeface="Arimo"/>
              <a:buChar char="●"/>
            </a:pPr>
            <a:r>
              <a:rPr lang="en-GB" sz="2000" dirty="0">
                <a:solidFill>
                  <a:srgbClr val="666666"/>
                </a:solidFill>
                <a:latin typeface="Corbel" panose="020B0503020204020204" pitchFamily="34" charset="0"/>
                <a:ea typeface="Arial"/>
                <a:cs typeface="Arial"/>
                <a:sym typeface="Arial"/>
              </a:rPr>
              <a:t>Leave the user interface out of the use case (and focus on events). </a:t>
            </a:r>
            <a:endParaRPr sz="2000" dirty="0">
              <a:solidFill>
                <a:srgbClr val="666666"/>
              </a:solidFill>
              <a:latin typeface="Corbel" panose="020B0503020204020204" pitchFamily="34" charset="0"/>
              <a:ea typeface="Arial"/>
              <a:cs typeface="Arial"/>
              <a:sym typeface="Arial"/>
            </a:endParaRPr>
          </a:p>
          <a:p>
            <a:pPr marL="744537" lvl="1" indent="-312737">
              <a:lnSpc>
                <a:spcPct val="85000"/>
              </a:lnSpc>
              <a:spcBef>
                <a:spcPts val="600"/>
              </a:spcBef>
              <a:buClr>
                <a:srgbClr val="006699"/>
              </a:buClr>
              <a:buSzPts val="1400"/>
              <a:buFont typeface="Arimo"/>
              <a:buChar char="○"/>
            </a:pPr>
            <a:r>
              <a:rPr lang="en-GB" sz="2000" dirty="0">
                <a:solidFill>
                  <a:srgbClr val="666666"/>
                </a:solidFill>
                <a:latin typeface="Corbel" panose="020B0503020204020204" pitchFamily="34" charset="0"/>
                <a:ea typeface="Arial"/>
                <a:cs typeface="Arial"/>
                <a:sym typeface="Arial"/>
              </a:rPr>
              <a:t>Say: “the </a:t>
            </a:r>
            <a:r>
              <a:rPr lang="en-GB" sz="2000" dirty="0">
                <a:solidFill>
                  <a:srgbClr val="666666"/>
                </a:solidFill>
                <a:latin typeface="Corbel" panose="020B0503020204020204" pitchFamily="34" charset="0"/>
              </a:rPr>
              <a:t>runner</a:t>
            </a:r>
            <a:r>
              <a:rPr lang="en-GB" sz="2000" dirty="0">
                <a:solidFill>
                  <a:srgbClr val="666666"/>
                </a:solidFill>
                <a:latin typeface="Corbel" panose="020B0503020204020204" pitchFamily="34" charset="0"/>
                <a:ea typeface="Arial"/>
                <a:cs typeface="Arial"/>
                <a:sym typeface="Arial"/>
              </a:rPr>
              <a:t> confirms the registration”</a:t>
            </a:r>
            <a:endParaRPr sz="2000" dirty="0">
              <a:latin typeface="Corbel" panose="020B0503020204020204" pitchFamily="34" charset="0"/>
            </a:endParaRPr>
          </a:p>
          <a:p>
            <a:pPr marL="744537" lvl="1" indent="-312737">
              <a:lnSpc>
                <a:spcPct val="85000"/>
              </a:lnSpc>
              <a:spcBef>
                <a:spcPts val="600"/>
              </a:spcBef>
              <a:buClr>
                <a:srgbClr val="006699"/>
              </a:buClr>
              <a:buSzPts val="1400"/>
              <a:buFont typeface="Arimo"/>
              <a:buChar char="○"/>
            </a:pPr>
            <a:r>
              <a:rPr lang="en-GB" sz="2000" dirty="0">
                <a:solidFill>
                  <a:srgbClr val="666666"/>
                </a:solidFill>
                <a:latin typeface="Corbel" panose="020B0503020204020204" pitchFamily="34" charset="0"/>
                <a:ea typeface="Arial"/>
                <a:cs typeface="Arial"/>
                <a:sym typeface="Arial"/>
              </a:rPr>
              <a:t>Instead of “the </a:t>
            </a:r>
            <a:r>
              <a:rPr lang="en-GB" sz="2000" dirty="0">
                <a:solidFill>
                  <a:srgbClr val="666666"/>
                </a:solidFill>
                <a:latin typeface="Corbel" panose="020B0503020204020204" pitchFamily="34" charset="0"/>
              </a:rPr>
              <a:t>runner</a:t>
            </a:r>
            <a:r>
              <a:rPr lang="en-GB" sz="2000" dirty="0">
                <a:solidFill>
                  <a:srgbClr val="666666"/>
                </a:solidFill>
                <a:latin typeface="Corbel" panose="020B0503020204020204" pitchFamily="34" charset="0"/>
                <a:ea typeface="Arial"/>
                <a:cs typeface="Arial"/>
                <a:sym typeface="Arial"/>
              </a:rPr>
              <a:t> presses the OK button”	</a:t>
            </a:r>
            <a:endParaRPr sz="2000" dirty="0">
              <a:latin typeface="Corbel" panose="020B0503020204020204" pitchFamily="34" charset="0"/>
            </a:endParaRPr>
          </a:p>
          <a:p>
            <a:pPr marL="287337" indent="-160337">
              <a:lnSpc>
                <a:spcPct val="85000"/>
              </a:lnSpc>
              <a:spcBef>
                <a:spcPts val="600"/>
              </a:spcBef>
              <a:buClr>
                <a:srgbClr val="006699"/>
              </a:buClr>
              <a:buSzPts val="2000"/>
            </a:pPr>
            <a:endParaRPr sz="2000" dirty="0">
              <a:solidFill>
                <a:srgbClr val="666666"/>
              </a:solidFill>
              <a:latin typeface="Corbel" panose="020B0503020204020204" pitchFamily="34" charset="0"/>
              <a:ea typeface="Arial"/>
              <a:cs typeface="Arial"/>
              <a:sym typeface="Arial"/>
            </a:endParaRPr>
          </a:p>
        </p:txBody>
      </p:sp>
      <p:sp>
        <p:nvSpPr>
          <p:cNvPr id="936" name="Shape 936"/>
          <p:cNvSpPr txBox="1">
            <a:spLocks noGrp="1"/>
          </p:cNvSpPr>
          <p:nvPr>
            <p:ph type="title"/>
          </p:nvPr>
        </p:nvSpPr>
        <p:spPr>
          <a:xfrm>
            <a:off x="539552" y="765904"/>
            <a:ext cx="8999400" cy="399900"/>
          </a:xfrm>
          <a:prstGeom prst="rect">
            <a:avLst/>
          </a:prstGeom>
          <a:noFill/>
          <a:ln>
            <a:noFill/>
          </a:ln>
        </p:spPr>
        <p:txBody>
          <a:bodyPr spcFirstLastPara="1" vert="horz" wrap="square" lIns="91425" tIns="45700" rIns="91425" bIns="45700" rtlCol="0" anchor="ctr" anchorCtr="0">
            <a:noAutofit/>
          </a:bodyPr>
          <a:lstStyle/>
          <a:p>
            <a:pPr algn="l">
              <a:spcBef>
                <a:spcPts val="0"/>
              </a:spcBef>
            </a:pPr>
            <a:r>
              <a:rPr lang="en-GB" sz="3600" dirty="0">
                <a:solidFill>
                  <a:srgbClr val="006699"/>
                </a:solidFill>
                <a:latin typeface="Corbel" panose="020B0503020204020204" pitchFamily="34" charset="0"/>
                <a:ea typeface="Arial"/>
                <a:cs typeface="Arial"/>
                <a:sym typeface="Arial"/>
              </a:rPr>
              <a:t>Phrasing of steps</a:t>
            </a:r>
            <a:endParaRPr sz="3600" dirty="0">
              <a:solidFill>
                <a:srgbClr val="006699"/>
              </a:solidFill>
              <a:latin typeface="Corbel" panose="020B0503020204020204" pitchFamily="34" charset="0"/>
              <a:ea typeface="Arial"/>
              <a:cs typeface="Arial"/>
              <a:sym typeface="Arial"/>
            </a:endParaRPr>
          </a:p>
        </p:txBody>
      </p:sp>
      <p:pic>
        <p:nvPicPr>
          <p:cNvPr id="2" name="Picture 1"/>
          <p:cNvPicPr>
            <a:picLocks noChangeAspect="1"/>
          </p:cNvPicPr>
          <p:nvPr/>
        </p:nvPicPr>
        <p:blipFill>
          <a:blip r:embed="rId3"/>
          <a:stretch>
            <a:fillRect/>
          </a:stretch>
        </p:blipFill>
        <p:spPr>
          <a:xfrm>
            <a:off x="6059155" y="669301"/>
            <a:ext cx="2741839" cy="1477367"/>
          </a:xfrm>
          <a:prstGeom prst="rect">
            <a:avLst/>
          </a:prstGeom>
        </p:spPr>
      </p:pic>
    </p:spTree>
    <p:extLst>
      <p:ext uri="{BB962C8B-B14F-4D97-AF65-F5344CB8AC3E}">
        <p14:creationId xmlns:p14="http://schemas.microsoft.com/office/powerpoint/2010/main" val="244318084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940"/>
        <p:cNvGrpSpPr/>
        <p:nvPr/>
      </p:nvGrpSpPr>
      <p:grpSpPr>
        <a:xfrm>
          <a:off x="0" y="0"/>
          <a:ext cx="0" cy="0"/>
          <a:chOff x="0" y="0"/>
          <a:chExt cx="0" cy="0"/>
        </a:xfrm>
      </p:grpSpPr>
      <p:sp>
        <p:nvSpPr>
          <p:cNvPr id="941" name="Shape 941"/>
          <p:cNvSpPr txBox="1">
            <a:spLocks noGrp="1"/>
          </p:cNvSpPr>
          <p:nvPr>
            <p:ph type="title"/>
          </p:nvPr>
        </p:nvSpPr>
        <p:spPr>
          <a:xfrm>
            <a:off x="457200" y="910810"/>
            <a:ext cx="8229600" cy="857400"/>
          </a:xfrm>
          <a:prstGeom prst="rect">
            <a:avLst/>
          </a:prstGeom>
          <a:noFill/>
          <a:ln>
            <a:noFill/>
          </a:ln>
        </p:spPr>
        <p:txBody>
          <a:bodyPr spcFirstLastPara="1" vert="horz" wrap="square" lIns="91425" tIns="45700" rIns="91425" bIns="45700" rtlCol="0" anchor="ctr" anchorCtr="0">
            <a:noAutofit/>
          </a:bodyPr>
          <a:lstStyle/>
          <a:p>
            <a:pPr algn="l">
              <a:spcBef>
                <a:spcPts val="0"/>
              </a:spcBef>
            </a:pPr>
            <a:r>
              <a:rPr lang="en-GB" sz="3600">
                <a:solidFill>
                  <a:srgbClr val="006699"/>
                </a:solidFill>
                <a:latin typeface="Corbel" panose="020B0503020204020204" pitchFamily="34" charset="0"/>
                <a:ea typeface="Arial"/>
                <a:cs typeface="Arial"/>
                <a:sym typeface="Arial"/>
              </a:rPr>
              <a:t>Avoiding UI Details</a:t>
            </a:r>
            <a:endParaRPr sz="3600">
              <a:solidFill>
                <a:srgbClr val="006699"/>
              </a:solidFill>
              <a:latin typeface="Corbel" panose="020B0503020204020204" pitchFamily="34" charset="0"/>
              <a:ea typeface="Arial"/>
              <a:cs typeface="Arial"/>
              <a:sym typeface="Arial"/>
            </a:endParaRPr>
          </a:p>
        </p:txBody>
      </p:sp>
      <p:sp>
        <p:nvSpPr>
          <p:cNvPr id="942" name="Shape 942"/>
          <p:cNvSpPr txBox="1"/>
          <p:nvPr/>
        </p:nvSpPr>
        <p:spPr>
          <a:xfrm>
            <a:off x="700088" y="3136797"/>
            <a:ext cx="4229100" cy="1802847"/>
          </a:xfrm>
          <a:prstGeom prst="rect">
            <a:avLst/>
          </a:prstGeom>
          <a:noFill/>
          <a:ln w="9525" cap="flat" cmpd="sng">
            <a:solidFill>
              <a:schemeClr val="dk1"/>
            </a:solidFill>
            <a:prstDash val="solid"/>
            <a:miter lim="8000"/>
            <a:headEnd type="none" w="sm" len="sm"/>
            <a:tailEnd type="none" w="sm" len="sm"/>
          </a:ln>
        </p:spPr>
        <p:txBody>
          <a:bodyPr spcFirstLastPara="1" wrap="square" lIns="91425" tIns="45700" rIns="91425" bIns="45700" anchor="t" anchorCtr="0">
            <a:noAutofit/>
          </a:bodyPr>
          <a:lstStyle/>
          <a:p>
            <a:r>
              <a:rPr lang="en-GB" b="1" dirty="0">
                <a:solidFill>
                  <a:srgbClr val="FF0000"/>
                </a:solidFill>
                <a:latin typeface="Corbel" panose="020B0503020204020204" pitchFamily="34" charset="0"/>
                <a:ea typeface="Arial"/>
                <a:cs typeface="Arial"/>
                <a:sym typeface="Arial"/>
              </a:rPr>
              <a:t>Click	Drag      	Form</a:t>
            </a:r>
            <a:endParaRPr b="1" dirty="0">
              <a:solidFill>
                <a:srgbClr val="FF0000"/>
              </a:solidFill>
              <a:latin typeface="Corbel" panose="020B0503020204020204" pitchFamily="34" charset="0"/>
              <a:ea typeface="Arial"/>
              <a:cs typeface="Arial"/>
              <a:sym typeface="Arial"/>
            </a:endParaRPr>
          </a:p>
          <a:p>
            <a:r>
              <a:rPr lang="en-GB" b="1" dirty="0">
                <a:solidFill>
                  <a:srgbClr val="FF0000"/>
                </a:solidFill>
                <a:latin typeface="Corbel" panose="020B0503020204020204" pitchFamily="34" charset="0"/>
                <a:ea typeface="Arial"/>
                <a:cs typeface="Arial"/>
                <a:sym typeface="Arial"/>
              </a:rPr>
              <a:t>Open	Close    	Drop</a:t>
            </a:r>
            <a:endParaRPr b="1" dirty="0">
              <a:solidFill>
                <a:srgbClr val="FF0000"/>
              </a:solidFill>
              <a:latin typeface="Corbel" panose="020B0503020204020204" pitchFamily="34" charset="0"/>
              <a:ea typeface="Arial"/>
              <a:cs typeface="Arial"/>
              <a:sym typeface="Arial"/>
            </a:endParaRPr>
          </a:p>
          <a:p>
            <a:r>
              <a:rPr lang="en-GB" b="1" dirty="0">
                <a:solidFill>
                  <a:srgbClr val="FF0000"/>
                </a:solidFill>
                <a:latin typeface="Corbel" panose="020B0503020204020204" pitchFamily="34" charset="0"/>
                <a:ea typeface="Arial"/>
                <a:cs typeface="Arial"/>
                <a:sym typeface="Arial"/>
              </a:rPr>
              <a:t>Button		Field      </a:t>
            </a:r>
          </a:p>
          <a:p>
            <a:r>
              <a:rPr lang="en-GB" b="1" dirty="0">
                <a:solidFill>
                  <a:srgbClr val="FF0000"/>
                </a:solidFill>
                <a:latin typeface="Corbel" panose="020B0503020204020204" pitchFamily="34" charset="0"/>
                <a:ea typeface="Arial"/>
                <a:cs typeface="Arial"/>
                <a:sym typeface="Arial"/>
              </a:rPr>
              <a:t>Drop-down     	Pop-up</a:t>
            </a:r>
          </a:p>
          <a:p>
            <a:r>
              <a:rPr lang="en-GB" b="1" dirty="0">
                <a:solidFill>
                  <a:srgbClr val="FF0000"/>
                </a:solidFill>
                <a:latin typeface="Corbel" panose="020B0503020204020204" pitchFamily="34" charset="0"/>
                <a:ea typeface="Arial"/>
                <a:cs typeface="Arial"/>
                <a:sym typeface="Arial"/>
              </a:rPr>
              <a:t>Scroll    		Browse           </a:t>
            </a:r>
          </a:p>
          <a:p>
            <a:r>
              <a:rPr lang="en-GB" b="1" dirty="0">
                <a:solidFill>
                  <a:srgbClr val="FF0000"/>
                </a:solidFill>
                <a:latin typeface="Corbel" panose="020B0503020204020204" pitchFamily="34" charset="0"/>
                <a:ea typeface="Arial"/>
                <a:cs typeface="Arial"/>
                <a:sym typeface="Arial"/>
              </a:rPr>
              <a:t>Record   		Window </a:t>
            </a:r>
            <a:endParaRPr dirty="0">
              <a:latin typeface="Corbel" panose="020B0503020204020204" pitchFamily="34" charset="0"/>
            </a:endParaRPr>
          </a:p>
        </p:txBody>
      </p:sp>
      <p:sp>
        <p:nvSpPr>
          <p:cNvPr id="943" name="Shape 943"/>
          <p:cNvSpPr txBox="1"/>
          <p:nvPr/>
        </p:nvSpPr>
        <p:spPr>
          <a:xfrm>
            <a:off x="5176838" y="3136798"/>
            <a:ext cx="3538500" cy="1454100"/>
          </a:xfrm>
          <a:prstGeom prst="rect">
            <a:avLst/>
          </a:prstGeom>
          <a:noFill/>
          <a:ln w="9525" cap="flat" cmpd="sng">
            <a:solidFill>
              <a:schemeClr val="dk1"/>
            </a:solidFill>
            <a:prstDash val="solid"/>
            <a:miter lim="8000"/>
            <a:headEnd type="none" w="sm" len="sm"/>
            <a:tailEnd type="none" w="sm" len="sm"/>
          </a:ln>
        </p:spPr>
        <p:txBody>
          <a:bodyPr spcFirstLastPara="1" wrap="square" lIns="91425" tIns="45700" rIns="91425" bIns="45700" anchor="t" anchorCtr="0">
            <a:noAutofit/>
          </a:bodyPr>
          <a:lstStyle/>
          <a:p>
            <a:r>
              <a:rPr lang="en-GB" b="1">
                <a:solidFill>
                  <a:srgbClr val="009900"/>
                </a:solidFill>
                <a:latin typeface="Corbel" panose="020B0503020204020204" pitchFamily="34" charset="0"/>
                <a:ea typeface="Arial"/>
                <a:cs typeface="Arial"/>
                <a:sym typeface="Arial"/>
              </a:rPr>
              <a:t>Prompts       </a:t>
            </a:r>
            <a:r>
              <a:rPr lang="en-GB" b="1">
                <a:solidFill>
                  <a:srgbClr val="009900"/>
                </a:solidFill>
                <a:latin typeface="Corbel" panose="020B0503020204020204" pitchFamily="34" charset="0"/>
              </a:rPr>
              <a:t>	</a:t>
            </a:r>
            <a:r>
              <a:rPr lang="en-GB" b="1">
                <a:solidFill>
                  <a:srgbClr val="009900"/>
                </a:solidFill>
                <a:latin typeface="Corbel" panose="020B0503020204020204" pitchFamily="34" charset="0"/>
                <a:ea typeface="Arial"/>
                <a:cs typeface="Arial"/>
                <a:sym typeface="Arial"/>
              </a:rPr>
              <a:t>Chooses          </a:t>
            </a:r>
            <a:endParaRPr>
              <a:latin typeface="Corbel" panose="020B0503020204020204" pitchFamily="34" charset="0"/>
            </a:endParaRPr>
          </a:p>
          <a:p>
            <a:r>
              <a:rPr lang="en-GB" b="1">
                <a:solidFill>
                  <a:srgbClr val="009900"/>
                </a:solidFill>
                <a:latin typeface="Corbel" panose="020B0503020204020204" pitchFamily="34" charset="0"/>
                <a:ea typeface="Arial"/>
                <a:cs typeface="Arial"/>
                <a:sym typeface="Arial"/>
              </a:rPr>
              <a:t>Initiates	    	Specifies</a:t>
            </a:r>
            <a:endParaRPr>
              <a:latin typeface="Corbel" panose="020B0503020204020204" pitchFamily="34" charset="0"/>
            </a:endParaRPr>
          </a:p>
          <a:p>
            <a:r>
              <a:rPr lang="en-GB" b="1">
                <a:solidFill>
                  <a:srgbClr val="009900"/>
                </a:solidFill>
                <a:latin typeface="Corbel" panose="020B0503020204020204" pitchFamily="34" charset="0"/>
                <a:ea typeface="Arial"/>
                <a:cs typeface="Arial"/>
                <a:sym typeface="Arial"/>
              </a:rPr>
              <a:t>Submits        	Selects</a:t>
            </a:r>
            <a:endParaRPr>
              <a:latin typeface="Corbel" panose="020B0503020204020204" pitchFamily="34" charset="0"/>
            </a:endParaRPr>
          </a:p>
          <a:p>
            <a:r>
              <a:rPr lang="en-GB" b="1">
                <a:solidFill>
                  <a:srgbClr val="009900"/>
                </a:solidFill>
                <a:latin typeface="Corbel" panose="020B0503020204020204" pitchFamily="34" charset="0"/>
                <a:ea typeface="Arial"/>
                <a:cs typeface="Arial"/>
                <a:sym typeface="Arial"/>
              </a:rPr>
              <a:t>Starts            	Displays   Informs</a:t>
            </a:r>
            <a:endParaRPr b="1">
              <a:solidFill>
                <a:srgbClr val="009900"/>
              </a:solidFill>
              <a:latin typeface="Corbel" panose="020B0503020204020204" pitchFamily="34" charset="0"/>
              <a:ea typeface="Arial"/>
              <a:cs typeface="Arial"/>
              <a:sym typeface="Arial"/>
            </a:endParaRPr>
          </a:p>
        </p:txBody>
      </p:sp>
      <p:sp>
        <p:nvSpPr>
          <p:cNvPr id="944" name="Shape 944"/>
          <p:cNvSpPr txBox="1"/>
          <p:nvPr/>
        </p:nvSpPr>
        <p:spPr>
          <a:xfrm>
            <a:off x="357158" y="2571744"/>
            <a:ext cx="4357800" cy="392400"/>
          </a:xfrm>
          <a:prstGeom prst="rect">
            <a:avLst/>
          </a:prstGeom>
          <a:noFill/>
          <a:ln>
            <a:noFill/>
          </a:ln>
        </p:spPr>
        <p:txBody>
          <a:bodyPr spcFirstLastPara="1" wrap="square" lIns="91425" tIns="45700" rIns="91425" bIns="45700" anchor="t" anchorCtr="0">
            <a:noAutofit/>
          </a:bodyPr>
          <a:lstStyle/>
          <a:p>
            <a:pPr algn="ctr"/>
            <a:r>
              <a:rPr lang="en-GB" sz="2800" b="1">
                <a:solidFill>
                  <a:schemeClr val="dk1"/>
                </a:solidFill>
                <a:latin typeface="Corbel" panose="020B0503020204020204" pitchFamily="34" charset="0"/>
                <a:ea typeface="Arial"/>
                <a:cs typeface="Arial"/>
                <a:sym typeface="Arial"/>
              </a:rPr>
              <a:t>Words to Avoid</a:t>
            </a:r>
            <a:endParaRPr>
              <a:latin typeface="Corbel" panose="020B0503020204020204" pitchFamily="34" charset="0"/>
            </a:endParaRPr>
          </a:p>
        </p:txBody>
      </p:sp>
      <p:sp>
        <p:nvSpPr>
          <p:cNvPr id="945" name="Shape 945"/>
          <p:cNvSpPr txBox="1"/>
          <p:nvPr/>
        </p:nvSpPr>
        <p:spPr>
          <a:xfrm>
            <a:off x="5111748" y="2518165"/>
            <a:ext cx="3318000" cy="392400"/>
          </a:xfrm>
          <a:prstGeom prst="rect">
            <a:avLst/>
          </a:prstGeom>
          <a:noFill/>
          <a:ln>
            <a:noFill/>
          </a:ln>
        </p:spPr>
        <p:txBody>
          <a:bodyPr spcFirstLastPara="1" wrap="square" lIns="91425" tIns="45700" rIns="91425" bIns="45700" anchor="t" anchorCtr="0">
            <a:noAutofit/>
          </a:bodyPr>
          <a:lstStyle/>
          <a:p>
            <a:pPr algn="ctr"/>
            <a:r>
              <a:rPr lang="en-GB" sz="2800" b="1">
                <a:solidFill>
                  <a:schemeClr val="dk1"/>
                </a:solidFill>
                <a:latin typeface="Corbel" panose="020B0503020204020204" pitchFamily="34" charset="0"/>
                <a:ea typeface="Arial"/>
                <a:cs typeface="Arial"/>
                <a:sym typeface="Arial"/>
              </a:rPr>
              <a:t>Words to Use</a:t>
            </a:r>
            <a:endParaRPr>
              <a:latin typeface="Corbel" panose="020B0503020204020204" pitchFamily="34" charset="0"/>
            </a:endParaRPr>
          </a:p>
        </p:txBody>
      </p:sp>
      <p:sp>
        <p:nvSpPr>
          <p:cNvPr id="946" name="Shape 946"/>
          <p:cNvSpPr txBox="1"/>
          <p:nvPr/>
        </p:nvSpPr>
        <p:spPr>
          <a:xfrm>
            <a:off x="457200" y="1885749"/>
            <a:ext cx="7200900" cy="346200"/>
          </a:xfrm>
          <a:prstGeom prst="rect">
            <a:avLst/>
          </a:prstGeom>
          <a:noFill/>
          <a:ln>
            <a:noFill/>
          </a:ln>
        </p:spPr>
        <p:txBody>
          <a:bodyPr spcFirstLastPara="1" wrap="square" lIns="91425" tIns="45700" rIns="91425" bIns="45700" anchor="t" anchorCtr="0">
            <a:noAutofit/>
          </a:bodyPr>
          <a:lstStyle/>
          <a:p>
            <a:r>
              <a:rPr lang="en-GB" sz="2400" dirty="0">
                <a:solidFill>
                  <a:schemeClr val="dk1"/>
                </a:solidFill>
                <a:latin typeface="Corbel" panose="020B0503020204020204" pitchFamily="34" charset="0"/>
                <a:ea typeface="Arial"/>
                <a:cs typeface="Arial"/>
                <a:sym typeface="Arial"/>
              </a:rPr>
              <a:t>Good use cases are free from UI realization details.</a:t>
            </a:r>
            <a:endParaRPr sz="2400" dirty="0">
              <a:solidFill>
                <a:schemeClr val="dk1"/>
              </a:solidFill>
              <a:latin typeface="Corbel" panose="020B0503020204020204" pitchFamily="34" charset="0"/>
              <a:ea typeface="Arial"/>
              <a:cs typeface="Arial"/>
              <a:sym typeface="Arial"/>
            </a:endParaRPr>
          </a:p>
        </p:txBody>
      </p:sp>
    </p:spTree>
    <p:extLst>
      <p:ext uri="{BB962C8B-B14F-4D97-AF65-F5344CB8AC3E}">
        <p14:creationId xmlns:p14="http://schemas.microsoft.com/office/powerpoint/2010/main" val="4452417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26CB221-E3BD-3848-A95E-EE4B438E27C6}"/>
              </a:ext>
            </a:extLst>
          </p:cNvPr>
          <p:cNvSpPr>
            <a:spLocks noGrp="1"/>
          </p:cNvSpPr>
          <p:nvPr>
            <p:ph type="title"/>
          </p:nvPr>
        </p:nvSpPr>
        <p:spPr/>
        <p:txBody>
          <a:bodyPr/>
          <a:lstStyle/>
          <a:p>
            <a:r>
              <a:rPr lang="en-US" dirty="0"/>
              <a:t>Lectures </a:t>
            </a:r>
            <a:r>
              <a:rPr lang="en-US" dirty="0" smtClean="0"/>
              <a:t>Outline – Part 2</a:t>
            </a:r>
            <a:endParaRPr lang="en-US" dirty="0"/>
          </a:p>
        </p:txBody>
      </p:sp>
      <p:graphicFrame>
        <p:nvGraphicFramePr>
          <p:cNvPr id="6" name="Table 5">
            <a:extLst>
              <a:ext uri="{FF2B5EF4-FFF2-40B4-BE49-F238E27FC236}">
                <a16:creationId xmlns:a16="http://schemas.microsoft.com/office/drawing/2014/main" xmlns="" id="{256547A6-A141-D84F-9807-FF8628BB6D10}"/>
              </a:ext>
            </a:extLst>
          </p:cNvPr>
          <p:cNvGraphicFramePr>
            <a:graphicFrameLocks noGrp="1"/>
          </p:cNvGraphicFramePr>
          <p:nvPr>
            <p:extLst/>
          </p:nvPr>
        </p:nvGraphicFramePr>
        <p:xfrm>
          <a:off x="859316" y="1920235"/>
          <a:ext cx="7541145" cy="4701636"/>
        </p:xfrm>
        <a:graphic>
          <a:graphicData uri="http://schemas.openxmlformats.org/drawingml/2006/table">
            <a:tbl>
              <a:tblPr/>
              <a:tblGrid>
                <a:gridCol w="886988">
                  <a:extLst>
                    <a:ext uri="{9D8B030D-6E8A-4147-A177-3AD203B41FA5}">
                      <a16:colId xmlns:a16="http://schemas.microsoft.com/office/drawing/2014/main" xmlns="" val="3416417735"/>
                    </a:ext>
                  </a:extLst>
                </a:gridCol>
                <a:gridCol w="6654157">
                  <a:extLst>
                    <a:ext uri="{9D8B030D-6E8A-4147-A177-3AD203B41FA5}">
                      <a16:colId xmlns:a16="http://schemas.microsoft.com/office/drawing/2014/main" xmlns="" val="1846886772"/>
                    </a:ext>
                  </a:extLst>
                </a:gridCol>
              </a:tblGrid>
              <a:tr h="309252">
                <a:tc>
                  <a:txBody>
                    <a:bodyPr/>
                    <a:lstStyle/>
                    <a:p>
                      <a:pPr algn="ctr" rtl="0" fontAlgn="b"/>
                      <a:r>
                        <a:rPr lang="en-US" sz="1800" b="1" dirty="0">
                          <a:solidFill>
                            <a:srgbClr val="000000"/>
                          </a:solidFill>
                          <a:effectLst/>
                          <a:latin typeface="Arial" panose="020B0604020202020204" pitchFamily="34" charset="0"/>
                        </a:rPr>
                        <a:t>Lecture</a:t>
                      </a:r>
                    </a:p>
                  </a:txBody>
                  <a:tcPr marL="21431" marR="21431" marT="14288" marB="14288" anchor="ctr">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2"/>
                    </a:solidFill>
                  </a:tcPr>
                </a:tc>
                <a:tc>
                  <a:txBody>
                    <a:bodyPr/>
                    <a:lstStyle/>
                    <a:p>
                      <a:pPr rtl="0" fontAlgn="b"/>
                      <a:r>
                        <a:rPr lang="en-US" sz="1800" b="1" dirty="0">
                          <a:solidFill>
                            <a:srgbClr val="000000"/>
                          </a:solidFill>
                          <a:effectLst/>
                          <a:latin typeface="Arial" panose="020B0604020202020204" pitchFamily="34" charset="0"/>
                        </a:rPr>
                        <a:t>Topic</a:t>
                      </a:r>
                    </a:p>
                  </a:txBody>
                  <a:tcPr marL="21431" marR="21431" marT="14288" marB="14288" anchor="ctr">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2"/>
                    </a:solidFill>
                  </a:tcPr>
                </a:tc>
                <a:extLst>
                  <a:ext uri="{0D108BD9-81ED-4DB2-BD59-A6C34878D82A}">
                    <a16:rowId xmlns:a16="http://schemas.microsoft.com/office/drawing/2014/main" xmlns="" val="3486604478"/>
                  </a:ext>
                </a:extLst>
              </a:tr>
              <a:tr h="612592">
                <a:tc>
                  <a:txBody>
                    <a:bodyPr/>
                    <a:lstStyle/>
                    <a:p>
                      <a:pPr algn="ctr" rtl="0" fontAlgn="b"/>
                      <a:r>
                        <a:rPr lang="en-US" sz="1800" b="0" dirty="0" smtClean="0">
                          <a:solidFill>
                            <a:srgbClr val="000000"/>
                          </a:solidFill>
                          <a:effectLst/>
                          <a:latin typeface="Arial" panose="020B0604020202020204" pitchFamily="34" charset="0"/>
                        </a:rPr>
                        <a:t>L7</a:t>
                      </a:r>
                      <a:endParaRPr lang="en-US" sz="1800" b="0" dirty="0">
                        <a:solidFill>
                          <a:srgbClr val="000000"/>
                        </a:solidFill>
                        <a:effectLst/>
                        <a:latin typeface="Arial" panose="020B0604020202020204" pitchFamily="34" charset="0"/>
                      </a:endParaRPr>
                    </a:p>
                  </a:txBody>
                  <a:tcPr marL="21431" marR="21431" marT="14288" marB="14288" anchor="ctr">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sz="1800" b="0" dirty="0" smtClean="0">
                          <a:solidFill>
                            <a:srgbClr val="000000"/>
                          </a:solidFill>
                          <a:effectLst/>
                          <a:latin typeface="Arial" panose="020B0604020202020204" pitchFamily="34" charset="0"/>
                        </a:rPr>
                        <a:t>State</a:t>
                      </a:r>
                      <a:r>
                        <a:rPr lang="en-US" sz="1800" b="0" baseline="0" dirty="0" smtClean="0">
                          <a:solidFill>
                            <a:srgbClr val="000000"/>
                          </a:solidFill>
                          <a:effectLst/>
                          <a:latin typeface="Arial" panose="020B0604020202020204" pitchFamily="34" charset="0"/>
                        </a:rPr>
                        <a:t> machines &amp; Activity Diagrams</a:t>
                      </a:r>
                      <a:endParaRPr lang="en-US" sz="1800" b="0" dirty="0">
                        <a:solidFill>
                          <a:srgbClr val="000000"/>
                        </a:solidFill>
                        <a:effectLst/>
                        <a:latin typeface="Arial" panose="020B0604020202020204" pitchFamily="34" charset="0"/>
                      </a:endParaRPr>
                    </a:p>
                  </a:txBody>
                  <a:tcPr marL="21431" marR="21431" marT="14288" marB="14288" anchor="ctr">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xmlns="" val="298196335"/>
                  </a:ext>
                </a:extLst>
              </a:tr>
              <a:tr h="612592">
                <a:tc>
                  <a:txBody>
                    <a:bodyPr/>
                    <a:lstStyle/>
                    <a:p>
                      <a:pPr algn="ctr" rtl="0" fontAlgn="b"/>
                      <a:r>
                        <a:rPr lang="en-US" sz="1800" b="0" dirty="0" smtClean="0">
                          <a:solidFill>
                            <a:srgbClr val="000000"/>
                          </a:solidFill>
                          <a:effectLst/>
                          <a:latin typeface="Arial" panose="020B0604020202020204" pitchFamily="34" charset="0"/>
                        </a:rPr>
                        <a:t>L8</a:t>
                      </a:r>
                      <a:endParaRPr lang="en-US" sz="1800" b="0" dirty="0">
                        <a:solidFill>
                          <a:srgbClr val="000000"/>
                        </a:solidFill>
                        <a:effectLst/>
                        <a:latin typeface="Arial" panose="020B0604020202020204" pitchFamily="34" charset="0"/>
                      </a:endParaRPr>
                    </a:p>
                  </a:txBody>
                  <a:tcPr marL="21431" marR="21431" marT="14288" marB="14288" anchor="ctr">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sz="1800" b="0" dirty="0">
                          <a:solidFill>
                            <a:srgbClr val="000000"/>
                          </a:solidFill>
                          <a:effectLst/>
                          <a:latin typeface="Arial" panose="020B0604020202020204" pitchFamily="34" charset="0"/>
                        </a:rPr>
                        <a:t>Going from Domain to Technical Design (more depth/detail on UML notation), layering</a:t>
                      </a:r>
                      <a:br>
                        <a:rPr lang="en-US" sz="1800" b="0" dirty="0">
                          <a:solidFill>
                            <a:srgbClr val="000000"/>
                          </a:solidFill>
                          <a:effectLst/>
                          <a:latin typeface="Arial" panose="020B0604020202020204" pitchFamily="34" charset="0"/>
                        </a:rPr>
                      </a:br>
                      <a:r>
                        <a:rPr lang="en-US" sz="1800" b="0" dirty="0">
                          <a:solidFill>
                            <a:srgbClr val="000000"/>
                          </a:solidFill>
                          <a:effectLst/>
                          <a:latin typeface="Arial" panose="020B0604020202020204" pitchFamily="34" charset="0"/>
                        </a:rPr>
                        <a:t>Component Diagram (part 1)</a:t>
                      </a:r>
                    </a:p>
                  </a:txBody>
                  <a:tcPr marL="21431" marR="21431" marT="14288" marB="14288" anchor="ctr">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xmlns="" val="2006539581"/>
                  </a:ext>
                </a:extLst>
              </a:tr>
              <a:tr h="612592">
                <a:tc>
                  <a:txBody>
                    <a:bodyPr/>
                    <a:lstStyle/>
                    <a:p>
                      <a:pPr algn="ctr" rtl="0" fontAlgn="b"/>
                      <a:r>
                        <a:rPr lang="en-US" sz="1800" b="0" dirty="0" smtClean="0">
                          <a:solidFill>
                            <a:srgbClr val="000000"/>
                          </a:solidFill>
                          <a:effectLst/>
                          <a:latin typeface="Arial" panose="020B0604020202020204" pitchFamily="34" charset="0"/>
                        </a:rPr>
                        <a:t>L9</a:t>
                      </a:r>
                      <a:endParaRPr lang="en-US" sz="1800" b="0" dirty="0">
                        <a:solidFill>
                          <a:srgbClr val="000000"/>
                        </a:solidFill>
                        <a:effectLst/>
                        <a:latin typeface="Arial" panose="020B0604020202020204" pitchFamily="34" charset="0"/>
                      </a:endParaRPr>
                    </a:p>
                  </a:txBody>
                  <a:tcPr marL="21431" marR="21431" marT="14288" marB="14288" anchor="ctr">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sz="1800" b="0" dirty="0">
                          <a:solidFill>
                            <a:srgbClr val="000000"/>
                          </a:solidFill>
                          <a:effectLst/>
                          <a:latin typeface="Arial" panose="020B0604020202020204" pitchFamily="34" charset="0"/>
                        </a:rPr>
                        <a:t>Going from Domain to Technical Design (more depth/detail on UML notation), layering</a:t>
                      </a:r>
                      <a:br>
                        <a:rPr lang="en-US" sz="1800" b="0" dirty="0">
                          <a:solidFill>
                            <a:srgbClr val="000000"/>
                          </a:solidFill>
                          <a:effectLst/>
                          <a:latin typeface="Arial" panose="020B0604020202020204" pitchFamily="34" charset="0"/>
                        </a:rPr>
                      </a:br>
                      <a:r>
                        <a:rPr lang="en-US" sz="1800" b="0" dirty="0">
                          <a:solidFill>
                            <a:srgbClr val="000000"/>
                          </a:solidFill>
                          <a:effectLst/>
                          <a:latin typeface="Arial" panose="020B0604020202020204" pitchFamily="34" charset="0"/>
                        </a:rPr>
                        <a:t>Component Diagram (part 2)</a:t>
                      </a:r>
                    </a:p>
                  </a:txBody>
                  <a:tcPr marL="21431" marR="21431" marT="14288" marB="14288" anchor="ctr">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xmlns="" val="1861302758"/>
                  </a:ext>
                </a:extLst>
              </a:tr>
              <a:tr h="612592">
                <a:tc>
                  <a:txBody>
                    <a:bodyPr/>
                    <a:lstStyle/>
                    <a:p>
                      <a:pPr algn="ctr" rtl="0" fontAlgn="b"/>
                      <a:r>
                        <a:rPr lang="en-US" sz="1800" b="0" dirty="0" smtClean="0">
                          <a:solidFill>
                            <a:srgbClr val="000000"/>
                          </a:solidFill>
                          <a:effectLst/>
                          <a:latin typeface="Arial" panose="020B0604020202020204" pitchFamily="34" charset="0"/>
                        </a:rPr>
                        <a:t>L10</a:t>
                      </a:r>
                      <a:endParaRPr lang="en-US" sz="1800" b="0" dirty="0">
                        <a:solidFill>
                          <a:srgbClr val="000000"/>
                        </a:solidFill>
                        <a:effectLst/>
                        <a:latin typeface="Arial" panose="020B0604020202020204" pitchFamily="34" charset="0"/>
                      </a:endParaRPr>
                    </a:p>
                  </a:txBody>
                  <a:tcPr marL="21431" marR="21431" marT="14288" marB="14288" anchor="ctr">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sz="1800" b="0" dirty="0">
                          <a:solidFill>
                            <a:srgbClr val="000000"/>
                          </a:solidFill>
                          <a:effectLst/>
                          <a:latin typeface="Arial" panose="020B0604020202020204" pitchFamily="34" charset="0"/>
                        </a:rPr>
                        <a:t>Agile development with UML</a:t>
                      </a:r>
                      <a:br>
                        <a:rPr lang="en-US" sz="1800" b="0" dirty="0">
                          <a:solidFill>
                            <a:srgbClr val="000000"/>
                          </a:solidFill>
                          <a:effectLst/>
                          <a:latin typeface="Arial" panose="020B0604020202020204" pitchFamily="34" charset="0"/>
                        </a:rPr>
                      </a:br>
                      <a:r>
                        <a:rPr lang="en-US" sz="1800" b="0" dirty="0">
                          <a:solidFill>
                            <a:srgbClr val="000000"/>
                          </a:solidFill>
                          <a:effectLst/>
                          <a:latin typeface="Arial" panose="020B0604020202020204" pitchFamily="34" charset="0"/>
                        </a:rPr>
                        <a:t>Agile Software Development Workshop</a:t>
                      </a:r>
                      <a:br>
                        <a:rPr lang="en-US" sz="1800" b="0" dirty="0">
                          <a:solidFill>
                            <a:srgbClr val="000000"/>
                          </a:solidFill>
                          <a:effectLst/>
                          <a:latin typeface="Arial" panose="020B0604020202020204" pitchFamily="34" charset="0"/>
                        </a:rPr>
                      </a:br>
                      <a:r>
                        <a:rPr lang="en-US" sz="1800" b="0" dirty="0">
                          <a:solidFill>
                            <a:srgbClr val="000000"/>
                          </a:solidFill>
                          <a:effectLst/>
                          <a:latin typeface="Arial" panose="020B0604020202020204" pitchFamily="34" charset="0"/>
                        </a:rPr>
                        <a:t>(part 1)</a:t>
                      </a:r>
                    </a:p>
                  </a:txBody>
                  <a:tcPr marL="21431" marR="21431" marT="14288" marB="14288" anchor="ctr">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xmlns="" val="2810618741"/>
                  </a:ext>
                </a:extLst>
              </a:tr>
              <a:tr h="612592">
                <a:tc>
                  <a:txBody>
                    <a:bodyPr/>
                    <a:lstStyle/>
                    <a:p>
                      <a:pPr algn="ctr" rtl="0" fontAlgn="b"/>
                      <a:r>
                        <a:rPr lang="en-US" sz="1800" b="0" dirty="0" smtClean="0">
                          <a:solidFill>
                            <a:srgbClr val="000000"/>
                          </a:solidFill>
                          <a:effectLst/>
                          <a:latin typeface="Arial" panose="020B0604020202020204" pitchFamily="34" charset="0"/>
                        </a:rPr>
                        <a:t>L11</a:t>
                      </a:r>
                      <a:endParaRPr lang="en-US" sz="1800" b="0" dirty="0">
                        <a:solidFill>
                          <a:srgbClr val="000000"/>
                        </a:solidFill>
                        <a:effectLst/>
                        <a:latin typeface="Arial" panose="020B0604020202020204" pitchFamily="34" charset="0"/>
                      </a:endParaRPr>
                    </a:p>
                  </a:txBody>
                  <a:tcPr marL="21431" marR="21431" marT="14288" marB="14288" anchor="ctr">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800" dirty="0" smtClean="0">
                          <a:effectLst/>
                          <a:latin typeface="Arial" panose="020B0604020202020204" pitchFamily="34" charset="0"/>
                          <a:cs typeface="Arial" panose="020B0604020202020204" pitchFamily="34" charset="0"/>
                        </a:rPr>
                        <a:t>Recap Design Principles and Design Patterns</a:t>
                      </a:r>
                    </a:p>
                  </a:txBody>
                  <a:tcPr marL="21431" marR="21431" marT="14288" marB="14288" anchor="ctr">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xmlns="" val="4135997277"/>
                  </a:ext>
                </a:extLst>
              </a:tr>
              <a:tr h="612592">
                <a:tc>
                  <a:txBody>
                    <a:bodyPr/>
                    <a:lstStyle/>
                    <a:p>
                      <a:pPr algn="ctr" rtl="0" fontAlgn="b"/>
                      <a:endParaRPr lang="en-US" sz="1800" dirty="0">
                        <a:effectLst/>
                        <a:latin typeface="Arial" panose="020B0604020202020204" pitchFamily="34" charset="0"/>
                        <a:cs typeface="Arial" panose="020B0604020202020204" pitchFamily="34" charset="0"/>
                      </a:endParaRPr>
                    </a:p>
                  </a:txBody>
                  <a:tcPr marL="21431" marR="21431" marT="14288" marB="14288" anchor="ctr">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b"/>
                      <a:endParaRPr lang="en-US" sz="1800" dirty="0">
                        <a:effectLst/>
                        <a:latin typeface="Arial" panose="020B0604020202020204" pitchFamily="34" charset="0"/>
                        <a:cs typeface="Arial" panose="020B0604020202020204" pitchFamily="34" charset="0"/>
                      </a:endParaRPr>
                    </a:p>
                  </a:txBody>
                  <a:tcPr marL="21431" marR="21431" marT="14288" marB="14288" anchor="ctr">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946010842"/>
                  </a:ext>
                </a:extLst>
              </a:tr>
            </a:tbl>
          </a:graphicData>
        </a:graphic>
      </p:graphicFrame>
    </p:spTree>
    <p:extLst>
      <p:ext uri="{BB962C8B-B14F-4D97-AF65-F5344CB8AC3E}">
        <p14:creationId xmlns:p14="http://schemas.microsoft.com/office/powerpoint/2010/main" val="388421430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950"/>
        <p:cNvGrpSpPr/>
        <p:nvPr/>
      </p:nvGrpSpPr>
      <p:grpSpPr>
        <a:xfrm>
          <a:off x="0" y="0"/>
          <a:ext cx="0" cy="0"/>
          <a:chOff x="0" y="0"/>
          <a:chExt cx="0" cy="0"/>
        </a:xfrm>
      </p:grpSpPr>
      <p:sp>
        <p:nvSpPr>
          <p:cNvPr id="951" name="Shape 951"/>
          <p:cNvSpPr txBox="1">
            <a:spLocks noGrp="1"/>
          </p:cNvSpPr>
          <p:nvPr>
            <p:ph type="title"/>
          </p:nvPr>
        </p:nvSpPr>
        <p:spPr>
          <a:xfrm>
            <a:off x="0" y="857232"/>
            <a:ext cx="9144000" cy="857400"/>
          </a:xfrm>
          <a:prstGeom prst="rect">
            <a:avLst/>
          </a:prstGeom>
          <a:noFill/>
          <a:ln>
            <a:noFill/>
          </a:ln>
        </p:spPr>
        <p:txBody>
          <a:bodyPr spcFirstLastPara="1" vert="horz" wrap="square" lIns="91425" tIns="45700" rIns="91425" bIns="45700" rtlCol="0" anchor="ctr" anchorCtr="0">
            <a:noAutofit/>
          </a:bodyPr>
          <a:lstStyle/>
          <a:p>
            <a:pPr algn="l">
              <a:spcBef>
                <a:spcPts val="0"/>
              </a:spcBef>
            </a:pPr>
            <a:r>
              <a:rPr lang="en-GB" sz="3600">
                <a:solidFill>
                  <a:srgbClr val="006699"/>
                </a:solidFill>
                <a:latin typeface="Corbel" panose="020B0503020204020204" pitchFamily="34" charset="0"/>
                <a:ea typeface="Arial"/>
                <a:cs typeface="Arial"/>
                <a:sym typeface="Arial"/>
              </a:rPr>
              <a:t>Keeping Flows Concise</a:t>
            </a:r>
            <a:endParaRPr sz="3600">
              <a:solidFill>
                <a:srgbClr val="006699"/>
              </a:solidFill>
              <a:latin typeface="Corbel" panose="020B0503020204020204" pitchFamily="34" charset="0"/>
              <a:ea typeface="Arial"/>
              <a:cs typeface="Arial"/>
              <a:sym typeface="Arial"/>
            </a:endParaRPr>
          </a:p>
        </p:txBody>
      </p:sp>
      <p:sp>
        <p:nvSpPr>
          <p:cNvPr id="952" name="Shape 952"/>
          <p:cNvSpPr txBox="1"/>
          <p:nvPr/>
        </p:nvSpPr>
        <p:spPr>
          <a:xfrm>
            <a:off x="-428660" y="1660909"/>
            <a:ext cx="8490000" cy="1125000"/>
          </a:xfrm>
          <a:prstGeom prst="rect">
            <a:avLst/>
          </a:prstGeom>
          <a:noFill/>
          <a:ln>
            <a:noFill/>
          </a:ln>
        </p:spPr>
        <p:txBody>
          <a:bodyPr spcFirstLastPara="1" wrap="square" lIns="91425" tIns="45700" rIns="91425" bIns="45700" anchor="t" anchorCtr="0">
            <a:noAutofit/>
          </a:bodyPr>
          <a:lstStyle/>
          <a:p>
            <a:pPr marL="798512" lvl="1" indent="-290512">
              <a:lnSpc>
                <a:spcPct val="85000"/>
              </a:lnSpc>
              <a:buClr>
                <a:srgbClr val="006699"/>
              </a:buClr>
              <a:buSzPts val="1400"/>
              <a:buFont typeface="Arimo"/>
              <a:buChar char="○"/>
            </a:pPr>
            <a:r>
              <a:rPr lang="en-GB">
                <a:solidFill>
                  <a:srgbClr val="006699"/>
                </a:solidFill>
                <a:latin typeface="Corbel" panose="020B0503020204020204" pitchFamily="34" charset="0"/>
                <a:ea typeface="Arial"/>
                <a:cs typeface="Arial"/>
                <a:sym typeface="Arial"/>
              </a:rPr>
              <a:t>Define terms used in the project in a glossary, not in flows</a:t>
            </a:r>
            <a:endParaRPr>
              <a:latin typeface="Corbel" panose="020B0503020204020204" pitchFamily="34" charset="0"/>
            </a:endParaRPr>
          </a:p>
          <a:p>
            <a:pPr marL="339725" indent="-339725">
              <a:lnSpc>
                <a:spcPct val="85000"/>
              </a:lnSpc>
              <a:spcBef>
                <a:spcPts val="720"/>
              </a:spcBef>
              <a:buClr>
                <a:srgbClr val="000000"/>
              </a:buClr>
            </a:pPr>
            <a:endParaRPr>
              <a:solidFill>
                <a:srgbClr val="000000"/>
              </a:solidFill>
              <a:latin typeface="Corbel" panose="020B0503020204020204" pitchFamily="34" charset="0"/>
              <a:ea typeface="Arial"/>
              <a:cs typeface="Arial"/>
              <a:sym typeface="Arial"/>
            </a:endParaRPr>
          </a:p>
        </p:txBody>
      </p:sp>
      <p:grpSp>
        <p:nvGrpSpPr>
          <p:cNvPr id="953" name="Shape 953"/>
          <p:cNvGrpSpPr/>
          <p:nvPr/>
        </p:nvGrpSpPr>
        <p:grpSpPr>
          <a:xfrm>
            <a:off x="7215207" y="2089538"/>
            <a:ext cx="1633537" cy="1643063"/>
            <a:chOff x="2451" y="2112"/>
            <a:chExt cx="1029" cy="1380"/>
          </a:xfrm>
        </p:grpSpPr>
        <p:pic>
          <p:nvPicPr>
            <p:cNvPr id="954" name="Shape 954"/>
            <p:cNvPicPr preferRelativeResize="0"/>
            <p:nvPr/>
          </p:nvPicPr>
          <p:blipFill rotWithShape="1">
            <a:blip r:embed="rId3">
              <a:alphaModFix/>
            </a:blip>
            <a:srcRect/>
            <a:stretch/>
          </p:blipFill>
          <p:spPr>
            <a:xfrm>
              <a:off x="2451" y="2112"/>
              <a:ext cx="900" cy="1200"/>
            </a:xfrm>
            <a:prstGeom prst="rect">
              <a:avLst/>
            </a:prstGeom>
            <a:noFill/>
            <a:ln>
              <a:noFill/>
            </a:ln>
          </p:spPr>
        </p:pic>
        <p:sp>
          <p:nvSpPr>
            <p:cNvPr id="955" name="Shape 955"/>
            <p:cNvSpPr txBox="1"/>
            <p:nvPr/>
          </p:nvSpPr>
          <p:spPr>
            <a:xfrm>
              <a:off x="2580" y="3192"/>
              <a:ext cx="900" cy="300"/>
            </a:xfrm>
            <a:prstGeom prst="rect">
              <a:avLst/>
            </a:prstGeom>
            <a:noFill/>
            <a:ln>
              <a:noFill/>
            </a:ln>
          </p:spPr>
          <p:txBody>
            <a:bodyPr spcFirstLastPara="1" wrap="square" lIns="91425" tIns="45700" rIns="91425" bIns="45700" anchor="t" anchorCtr="0">
              <a:noAutofit/>
            </a:bodyPr>
            <a:lstStyle/>
            <a:p>
              <a:pPr>
                <a:buClr>
                  <a:srgbClr val="000000"/>
                </a:buClr>
              </a:pPr>
              <a:r>
                <a:rPr lang="en-GB" sz="2000" b="1">
                  <a:solidFill>
                    <a:srgbClr val="000000"/>
                  </a:solidFill>
                  <a:latin typeface="Corbel" panose="020B0503020204020204" pitchFamily="34" charset="0"/>
                  <a:ea typeface="Arial"/>
                  <a:cs typeface="Arial"/>
                  <a:sym typeface="Arial"/>
                </a:rPr>
                <a:t>Glossary</a:t>
              </a:r>
              <a:endParaRPr b="1">
                <a:solidFill>
                  <a:srgbClr val="000000"/>
                </a:solidFill>
                <a:latin typeface="Corbel" panose="020B0503020204020204" pitchFamily="34" charset="0"/>
                <a:ea typeface="Arial"/>
                <a:cs typeface="Arial"/>
                <a:sym typeface="Arial"/>
              </a:endParaRPr>
            </a:p>
          </p:txBody>
        </p:sp>
      </p:grpSp>
      <p:sp>
        <p:nvSpPr>
          <p:cNvPr id="956" name="Shape 956"/>
          <p:cNvSpPr txBox="1"/>
          <p:nvPr/>
        </p:nvSpPr>
        <p:spPr>
          <a:xfrm>
            <a:off x="5286381" y="2143116"/>
            <a:ext cx="2214600" cy="1120500"/>
          </a:xfrm>
          <a:prstGeom prst="rect">
            <a:avLst/>
          </a:prstGeom>
          <a:noFill/>
          <a:ln>
            <a:noFill/>
          </a:ln>
        </p:spPr>
        <p:txBody>
          <a:bodyPr spcFirstLastPara="1" wrap="square" lIns="107950" tIns="53975" rIns="107950" bIns="53975" anchor="t" anchorCtr="0">
            <a:noAutofit/>
          </a:bodyPr>
          <a:lstStyle/>
          <a:p>
            <a:pPr lvl="1" indent="-190500">
              <a:buClr>
                <a:srgbClr val="000000"/>
              </a:buClr>
              <a:buSzPts val="1400"/>
              <a:buFont typeface="Arial"/>
              <a:buChar char="•"/>
            </a:pPr>
            <a:r>
              <a:rPr lang="en-GB">
                <a:solidFill>
                  <a:srgbClr val="000000"/>
                </a:solidFill>
                <a:latin typeface="Corbel" panose="020B0503020204020204" pitchFamily="34" charset="0"/>
                <a:ea typeface="Arial"/>
                <a:cs typeface="Arial"/>
                <a:sym typeface="Arial"/>
              </a:rPr>
              <a:t>Start early</a:t>
            </a:r>
            <a:endParaRPr>
              <a:solidFill>
                <a:srgbClr val="000000"/>
              </a:solidFill>
              <a:latin typeface="Corbel" panose="020B0503020204020204" pitchFamily="34" charset="0"/>
              <a:ea typeface="Arial"/>
              <a:cs typeface="Arial"/>
              <a:sym typeface="Arial"/>
            </a:endParaRPr>
          </a:p>
          <a:p>
            <a:pPr lvl="1" indent="-190500">
              <a:spcBef>
                <a:spcPts val="1000"/>
              </a:spcBef>
              <a:buClr>
                <a:srgbClr val="000000"/>
              </a:buClr>
              <a:buSzPts val="1400"/>
              <a:buFont typeface="Arial"/>
              <a:buChar char="•"/>
            </a:pPr>
            <a:r>
              <a:rPr lang="en-GB">
                <a:solidFill>
                  <a:srgbClr val="000000"/>
                </a:solidFill>
                <a:latin typeface="Corbel" panose="020B0503020204020204" pitchFamily="34" charset="0"/>
                <a:ea typeface="Arial"/>
                <a:cs typeface="Arial"/>
                <a:sym typeface="Arial"/>
              </a:rPr>
              <a:t>Continue throughout the project</a:t>
            </a:r>
            <a:endParaRPr>
              <a:latin typeface="Corbel" panose="020B0503020204020204" pitchFamily="34" charset="0"/>
            </a:endParaRPr>
          </a:p>
        </p:txBody>
      </p:sp>
      <p:sp>
        <p:nvSpPr>
          <p:cNvPr id="957" name="Shape 957"/>
          <p:cNvSpPr txBox="1"/>
          <p:nvPr/>
        </p:nvSpPr>
        <p:spPr>
          <a:xfrm>
            <a:off x="2000232" y="5625718"/>
            <a:ext cx="2642700" cy="276900"/>
          </a:xfrm>
          <a:prstGeom prst="rect">
            <a:avLst/>
          </a:prstGeom>
          <a:noFill/>
          <a:ln>
            <a:noFill/>
          </a:ln>
        </p:spPr>
        <p:txBody>
          <a:bodyPr spcFirstLastPara="1" wrap="square" lIns="91425" tIns="45700" rIns="91425" bIns="45700" anchor="t" anchorCtr="0">
            <a:noAutofit/>
          </a:bodyPr>
          <a:lstStyle/>
          <a:p>
            <a:r>
              <a:rPr lang="en-GB">
                <a:solidFill>
                  <a:schemeClr val="dk1"/>
                </a:solidFill>
                <a:latin typeface="Corbel" panose="020B0503020204020204" pitchFamily="34" charset="0"/>
                <a:ea typeface="Arial"/>
                <a:cs typeface="Arial"/>
                <a:sym typeface="Arial"/>
              </a:rPr>
              <a:t>Template: </a:t>
            </a:r>
            <a:r>
              <a:rPr lang="en-GB" u="sng">
                <a:solidFill>
                  <a:schemeClr val="hlink"/>
                </a:solidFill>
                <a:latin typeface="Corbel" panose="020B0503020204020204" pitchFamily="34" charset="0"/>
                <a:ea typeface="Arial"/>
                <a:cs typeface="Arial"/>
                <a:sym typeface="Arial"/>
                <a:hlinkClick r:id="rId4"/>
              </a:rPr>
              <a:t>Glossary.doc</a:t>
            </a:r>
            <a:endParaRPr>
              <a:solidFill>
                <a:schemeClr val="dk1"/>
              </a:solidFill>
              <a:latin typeface="Corbel" panose="020B0503020204020204" pitchFamily="34" charset="0"/>
              <a:ea typeface="Arial"/>
              <a:cs typeface="Arial"/>
              <a:sym typeface="Arial"/>
            </a:endParaRPr>
          </a:p>
        </p:txBody>
      </p:sp>
      <p:sp>
        <p:nvSpPr>
          <p:cNvPr id="958" name="Shape 958"/>
          <p:cNvSpPr/>
          <p:nvPr/>
        </p:nvSpPr>
        <p:spPr>
          <a:xfrm>
            <a:off x="228600" y="3682618"/>
            <a:ext cx="4648200" cy="1756200"/>
          </a:xfrm>
          <a:prstGeom prst="rect">
            <a:avLst/>
          </a:prstGeom>
          <a:solidFill>
            <a:srgbClr val="CCCCCC"/>
          </a:solid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endParaRPr b="1">
              <a:solidFill>
                <a:schemeClr val="dk1"/>
              </a:solidFill>
              <a:latin typeface="Corbel" panose="020B0503020204020204" pitchFamily="34" charset="0"/>
              <a:ea typeface="Arial"/>
              <a:cs typeface="Arial"/>
              <a:sym typeface="Arial"/>
            </a:endParaRPr>
          </a:p>
        </p:txBody>
      </p:sp>
      <p:sp>
        <p:nvSpPr>
          <p:cNvPr id="959" name="Shape 959"/>
          <p:cNvSpPr/>
          <p:nvPr/>
        </p:nvSpPr>
        <p:spPr>
          <a:xfrm rot="5400000" flipH="1">
            <a:off x="6191250" y="2882518"/>
            <a:ext cx="1714500" cy="3429000"/>
          </a:xfrm>
          <a:prstGeom prst="foldedCorner">
            <a:avLst>
              <a:gd name="adj" fmla="val 12500"/>
            </a:avLst>
          </a:prstGeom>
          <a:solidFill>
            <a:srgbClr val="FF9999"/>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endParaRPr b="1">
              <a:solidFill>
                <a:schemeClr val="dk1"/>
              </a:solidFill>
              <a:latin typeface="Corbel" panose="020B0503020204020204" pitchFamily="34" charset="0"/>
              <a:ea typeface="Arial"/>
              <a:cs typeface="Arial"/>
              <a:sym typeface="Arial"/>
            </a:endParaRPr>
          </a:p>
        </p:txBody>
      </p:sp>
      <p:sp>
        <p:nvSpPr>
          <p:cNvPr id="960" name="Shape 960"/>
          <p:cNvSpPr txBox="1"/>
          <p:nvPr/>
        </p:nvSpPr>
        <p:spPr>
          <a:xfrm>
            <a:off x="5410200" y="3796918"/>
            <a:ext cx="3352800" cy="1828800"/>
          </a:xfrm>
          <a:prstGeom prst="rect">
            <a:avLst/>
          </a:prstGeom>
          <a:noFill/>
          <a:ln>
            <a:noFill/>
          </a:ln>
        </p:spPr>
        <p:txBody>
          <a:bodyPr spcFirstLastPara="1" wrap="square" lIns="91425" tIns="45700" rIns="91425" bIns="45700" anchor="t" anchorCtr="0">
            <a:noAutofit/>
          </a:bodyPr>
          <a:lstStyle/>
          <a:p>
            <a:pPr marL="53975" indent="-3175" algn="ctr">
              <a:lnSpc>
                <a:spcPct val="65000"/>
              </a:lnSpc>
              <a:buClr>
                <a:schemeClr val="dk1"/>
              </a:buClr>
            </a:pPr>
            <a:r>
              <a:rPr lang="en-GB" b="1">
                <a:solidFill>
                  <a:schemeClr val="dk1"/>
                </a:solidFill>
                <a:latin typeface="Corbel" panose="020B0503020204020204" pitchFamily="34" charset="0"/>
                <a:ea typeface="Arial"/>
                <a:cs typeface="Arial"/>
                <a:sym typeface="Arial"/>
              </a:rPr>
              <a:t>Glossary</a:t>
            </a:r>
            <a:endParaRPr>
              <a:latin typeface="Corbel" panose="020B0503020204020204" pitchFamily="34" charset="0"/>
            </a:endParaRPr>
          </a:p>
          <a:p>
            <a:pPr marL="53975" indent="-3175">
              <a:lnSpc>
                <a:spcPct val="75000"/>
              </a:lnSpc>
              <a:spcBef>
                <a:spcPts val="360"/>
              </a:spcBef>
              <a:buClr>
                <a:schemeClr val="dk1"/>
              </a:buClr>
            </a:pPr>
            <a:r>
              <a:rPr lang="en-GB" b="1">
                <a:solidFill>
                  <a:schemeClr val="dk1"/>
                </a:solidFill>
                <a:latin typeface="Corbel" panose="020B0503020204020204" pitchFamily="34" charset="0"/>
                <a:ea typeface="Arial"/>
                <a:cs typeface="Arial"/>
                <a:sym typeface="Arial"/>
              </a:rPr>
              <a:t>Personal Details</a:t>
            </a:r>
            <a:r>
              <a:rPr lang="en-GB">
                <a:solidFill>
                  <a:schemeClr val="dk1"/>
                </a:solidFill>
                <a:latin typeface="Corbel" panose="020B0503020204020204" pitchFamily="34" charset="0"/>
                <a:ea typeface="Arial"/>
                <a:cs typeface="Arial"/>
                <a:sym typeface="Arial"/>
              </a:rPr>
              <a:t> Information about the </a:t>
            </a:r>
            <a:r>
              <a:rPr lang="en-GB">
                <a:solidFill>
                  <a:schemeClr val="dk1"/>
                </a:solidFill>
                <a:latin typeface="Corbel" panose="020B0503020204020204" pitchFamily="34" charset="0"/>
              </a:rPr>
              <a:t>runner</a:t>
            </a:r>
            <a:r>
              <a:rPr lang="en-GB">
                <a:solidFill>
                  <a:schemeClr val="dk1"/>
                </a:solidFill>
                <a:latin typeface="Corbel" panose="020B0503020204020204" pitchFamily="34" charset="0"/>
                <a:ea typeface="Arial"/>
                <a:cs typeface="Arial"/>
                <a:sym typeface="Arial"/>
              </a:rPr>
              <a:t> weight, age, and height. Info is used to compute BMI and to estimate the maximum heart rate. </a:t>
            </a:r>
            <a:endParaRPr>
              <a:solidFill>
                <a:schemeClr val="dk1"/>
              </a:solidFill>
              <a:latin typeface="Corbel" panose="020B0503020204020204" pitchFamily="34" charset="0"/>
              <a:ea typeface="Arial"/>
              <a:cs typeface="Arial"/>
              <a:sym typeface="Arial"/>
            </a:endParaRPr>
          </a:p>
        </p:txBody>
      </p:sp>
      <p:sp>
        <p:nvSpPr>
          <p:cNvPr id="961" name="Shape 961"/>
          <p:cNvSpPr txBox="1"/>
          <p:nvPr/>
        </p:nvSpPr>
        <p:spPr>
          <a:xfrm>
            <a:off x="361950" y="3729053"/>
            <a:ext cx="4438800" cy="1611000"/>
          </a:xfrm>
          <a:prstGeom prst="rect">
            <a:avLst/>
          </a:prstGeom>
          <a:noFill/>
          <a:ln>
            <a:noFill/>
          </a:ln>
        </p:spPr>
        <p:txBody>
          <a:bodyPr spcFirstLastPara="1" wrap="square" lIns="91425" tIns="45700" rIns="91425" bIns="45700" anchor="t" anchorCtr="0">
            <a:noAutofit/>
          </a:bodyPr>
          <a:lstStyle/>
          <a:p>
            <a:pPr>
              <a:lnSpc>
                <a:spcPct val="90000"/>
              </a:lnSpc>
              <a:buClr>
                <a:schemeClr val="dk1"/>
              </a:buClr>
            </a:pPr>
            <a:r>
              <a:rPr lang="en-GB" b="1" dirty="0">
                <a:solidFill>
                  <a:schemeClr val="dk1"/>
                </a:solidFill>
                <a:latin typeface="Corbel" panose="020B0503020204020204" pitchFamily="34" charset="0"/>
                <a:ea typeface="Arial"/>
                <a:cs typeface="Arial"/>
                <a:sym typeface="Arial"/>
              </a:rPr>
              <a:t>Main Flow</a:t>
            </a:r>
            <a:endParaRPr dirty="0">
              <a:latin typeface="Corbel" panose="020B0503020204020204" pitchFamily="34" charset="0"/>
            </a:endParaRPr>
          </a:p>
          <a:p>
            <a:pPr>
              <a:lnSpc>
                <a:spcPct val="90000"/>
              </a:lnSpc>
              <a:spcBef>
                <a:spcPts val="320"/>
              </a:spcBef>
              <a:buClr>
                <a:schemeClr val="dk1"/>
              </a:buClr>
            </a:pPr>
            <a:r>
              <a:rPr lang="en-GB" b="1" dirty="0">
                <a:solidFill>
                  <a:schemeClr val="dk1"/>
                </a:solidFill>
                <a:latin typeface="Corbel" panose="020B0503020204020204" pitchFamily="34" charset="0"/>
                <a:ea typeface="Arial"/>
                <a:cs typeface="Arial"/>
                <a:sym typeface="Arial"/>
              </a:rPr>
              <a:t>…</a:t>
            </a:r>
            <a:endParaRPr dirty="0">
              <a:latin typeface="Corbel" panose="020B0503020204020204" pitchFamily="34" charset="0"/>
            </a:endParaRPr>
          </a:p>
          <a:p>
            <a:pPr>
              <a:lnSpc>
                <a:spcPct val="90000"/>
              </a:lnSpc>
              <a:spcBef>
                <a:spcPts val="360"/>
              </a:spcBef>
              <a:buClr>
                <a:schemeClr val="dk1"/>
              </a:buClr>
            </a:pPr>
            <a:r>
              <a:rPr lang="en-GB" b="1" dirty="0">
                <a:solidFill>
                  <a:schemeClr val="dk1"/>
                </a:solidFill>
                <a:latin typeface="Corbel" panose="020B0503020204020204" pitchFamily="34" charset="0"/>
                <a:ea typeface="Arial"/>
                <a:cs typeface="Arial"/>
                <a:sym typeface="Arial"/>
              </a:rPr>
              <a:t>5.</a:t>
            </a:r>
            <a:r>
              <a:rPr lang="en-GB" b="1" dirty="0">
                <a:solidFill>
                  <a:srgbClr val="73E1FF"/>
                </a:solidFill>
                <a:latin typeface="Corbel" panose="020B0503020204020204" pitchFamily="34" charset="0"/>
                <a:ea typeface="Arial"/>
                <a:cs typeface="Arial"/>
                <a:sym typeface="Arial"/>
              </a:rPr>
              <a:t> </a:t>
            </a:r>
            <a:r>
              <a:rPr lang="en-GB" b="1" dirty="0">
                <a:solidFill>
                  <a:schemeClr val="dk1"/>
                </a:solidFill>
                <a:latin typeface="Corbel" panose="020B0503020204020204" pitchFamily="34" charset="0"/>
                <a:ea typeface="Arial"/>
                <a:cs typeface="Arial"/>
                <a:sym typeface="Arial"/>
              </a:rPr>
              <a:t>Enter </a:t>
            </a:r>
            <a:r>
              <a:rPr lang="en-GB" b="1" dirty="0">
                <a:solidFill>
                  <a:schemeClr val="dk1"/>
                </a:solidFill>
                <a:latin typeface="Corbel" panose="020B0503020204020204" pitchFamily="34" charset="0"/>
              </a:rPr>
              <a:t>Runner</a:t>
            </a:r>
            <a:r>
              <a:rPr lang="en-GB" b="1" dirty="0">
                <a:solidFill>
                  <a:schemeClr val="dk1"/>
                </a:solidFill>
                <a:latin typeface="Corbel" panose="020B0503020204020204" pitchFamily="34" charset="0"/>
                <a:ea typeface="Arial"/>
                <a:cs typeface="Arial"/>
                <a:sym typeface="Arial"/>
              </a:rPr>
              <a:t> Information</a:t>
            </a:r>
            <a:endParaRPr dirty="0">
              <a:latin typeface="Corbel" panose="020B0503020204020204" pitchFamily="34" charset="0"/>
            </a:endParaRPr>
          </a:p>
          <a:p>
            <a:pPr marL="400050" lvl="1" indent="-6350">
              <a:lnSpc>
                <a:spcPct val="90000"/>
              </a:lnSpc>
              <a:spcBef>
                <a:spcPts val="360"/>
              </a:spcBef>
              <a:buClr>
                <a:schemeClr val="dk1"/>
              </a:buClr>
            </a:pPr>
            <a:r>
              <a:rPr lang="en-GB" dirty="0">
                <a:solidFill>
                  <a:schemeClr val="dk1"/>
                </a:solidFill>
                <a:latin typeface="Corbel" panose="020B0503020204020204" pitchFamily="34" charset="0"/>
                <a:ea typeface="Arial"/>
                <a:cs typeface="Arial"/>
                <a:sym typeface="Arial"/>
              </a:rPr>
              <a:t>The system prompts the Runner to enter  his/her  </a:t>
            </a:r>
            <a:r>
              <a:rPr lang="en-GB" i="1" dirty="0">
                <a:solidFill>
                  <a:schemeClr val="dk1"/>
                </a:solidFill>
                <a:latin typeface="Corbel" panose="020B0503020204020204" pitchFamily="34" charset="0"/>
                <a:ea typeface="Arial"/>
                <a:cs typeface="Arial"/>
                <a:sym typeface="Arial"/>
              </a:rPr>
              <a:t>Personal Details</a:t>
            </a:r>
            <a:r>
              <a:rPr lang="en-GB" dirty="0">
                <a:solidFill>
                  <a:schemeClr val="dk1"/>
                </a:solidFill>
                <a:latin typeface="Corbel" panose="020B0503020204020204" pitchFamily="34" charset="0"/>
                <a:ea typeface="Arial"/>
                <a:cs typeface="Arial"/>
                <a:sym typeface="Arial"/>
              </a:rPr>
              <a:t>.</a:t>
            </a:r>
            <a:endParaRPr dirty="0">
              <a:latin typeface="Corbel" panose="020B0503020204020204" pitchFamily="34" charset="0"/>
            </a:endParaRPr>
          </a:p>
          <a:p>
            <a:pPr marL="400050" lvl="1" indent="-6350">
              <a:lnSpc>
                <a:spcPct val="90000"/>
              </a:lnSpc>
              <a:spcBef>
                <a:spcPts val="360"/>
              </a:spcBef>
              <a:buClr>
                <a:schemeClr val="dk1"/>
              </a:buClr>
            </a:pPr>
            <a:r>
              <a:rPr lang="en-GB" dirty="0">
                <a:solidFill>
                  <a:schemeClr val="dk1"/>
                </a:solidFill>
                <a:latin typeface="Corbel" panose="020B0503020204020204" pitchFamily="34" charset="0"/>
                <a:ea typeface="Arial"/>
                <a:cs typeface="Arial"/>
                <a:sym typeface="Arial"/>
              </a:rPr>
              <a:t>The </a:t>
            </a:r>
            <a:r>
              <a:rPr lang="en-GB" dirty="0">
                <a:solidFill>
                  <a:schemeClr val="dk1"/>
                </a:solidFill>
                <a:latin typeface="Corbel" panose="020B0503020204020204" pitchFamily="34" charset="0"/>
              </a:rPr>
              <a:t>Runner</a:t>
            </a:r>
            <a:r>
              <a:rPr lang="en-GB" dirty="0">
                <a:solidFill>
                  <a:schemeClr val="dk1"/>
                </a:solidFill>
                <a:latin typeface="Corbel" panose="020B0503020204020204" pitchFamily="34" charset="0"/>
                <a:ea typeface="Arial"/>
                <a:cs typeface="Arial"/>
                <a:sym typeface="Arial"/>
              </a:rPr>
              <a:t> enters the </a:t>
            </a:r>
            <a:r>
              <a:rPr lang="en-GB" i="1" dirty="0">
                <a:solidFill>
                  <a:schemeClr val="dk1"/>
                </a:solidFill>
                <a:latin typeface="Corbel" panose="020B0503020204020204" pitchFamily="34" charset="0"/>
                <a:ea typeface="Arial"/>
                <a:cs typeface="Arial"/>
                <a:sym typeface="Arial"/>
              </a:rPr>
              <a:t>Personal Details</a:t>
            </a:r>
            <a:r>
              <a:rPr lang="en-GB" dirty="0">
                <a:solidFill>
                  <a:schemeClr val="dk1"/>
                </a:solidFill>
                <a:latin typeface="Corbel" panose="020B0503020204020204" pitchFamily="34" charset="0"/>
                <a:ea typeface="Arial"/>
                <a:cs typeface="Arial"/>
                <a:sym typeface="Arial"/>
              </a:rPr>
              <a:t>.</a:t>
            </a:r>
            <a:endParaRPr dirty="0">
              <a:latin typeface="Corbel" panose="020B0503020204020204" pitchFamily="34" charset="0"/>
            </a:endParaRPr>
          </a:p>
        </p:txBody>
      </p:sp>
      <p:sp>
        <p:nvSpPr>
          <p:cNvPr id="962" name="Shape 962"/>
          <p:cNvSpPr/>
          <p:nvPr/>
        </p:nvSpPr>
        <p:spPr>
          <a:xfrm>
            <a:off x="1339240" y="4875086"/>
            <a:ext cx="2209800" cy="342900"/>
          </a:xfrm>
          <a:prstGeom prst="ellipse">
            <a:avLst/>
          </a:prstGeom>
          <a:noFill/>
          <a:ln w="28575" cap="flat" cmpd="sng">
            <a:solidFill>
              <a:srgbClr val="006699"/>
            </a:solidFill>
            <a:prstDash val="solid"/>
            <a:round/>
            <a:headEnd type="none" w="sm" len="sm"/>
            <a:tailEnd type="none" w="sm" len="sm"/>
          </a:ln>
        </p:spPr>
        <p:txBody>
          <a:bodyPr spcFirstLastPara="1" wrap="square" lIns="91425" tIns="45700" rIns="91425" bIns="45700" anchor="ctr" anchorCtr="0">
            <a:noAutofit/>
          </a:bodyPr>
          <a:lstStyle/>
          <a:p>
            <a:endParaRPr b="1">
              <a:solidFill>
                <a:schemeClr val="dk1"/>
              </a:solidFill>
              <a:latin typeface="Corbel" panose="020B0503020204020204" pitchFamily="34" charset="0"/>
              <a:ea typeface="Arial"/>
              <a:cs typeface="Arial"/>
              <a:sym typeface="Arial"/>
            </a:endParaRPr>
          </a:p>
        </p:txBody>
      </p:sp>
      <p:cxnSp>
        <p:nvCxnSpPr>
          <p:cNvPr id="963" name="Shape 963"/>
          <p:cNvCxnSpPr/>
          <p:nvPr/>
        </p:nvCxnSpPr>
        <p:spPr>
          <a:xfrm flipV="1">
            <a:off x="3446585" y="4082548"/>
            <a:ext cx="2039963" cy="792538"/>
          </a:xfrm>
          <a:prstGeom prst="straightConnector1">
            <a:avLst/>
          </a:prstGeom>
          <a:noFill/>
          <a:ln w="38100" cap="flat" cmpd="sng">
            <a:solidFill>
              <a:srgbClr val="006699"/>
            </a:solidFill>
            <a:prstDash val="solid"/>
            <a:round/>
            <a:headEnd type="none" w="sm" len="sm"/>
            <a:tailEnd type="triangle" w="med" len="med"/>
          </a:ln>
        </p:spPr>
      </p:cxnSp>
    </p:spTree>
    <p:extLst>
      <p:ext uri="{BB962C8B-B14F-4D97-AF65-F5344CB8AC3E}">
        <p14:creationId xmlns:p14="http://schemas.microsoft.com/office/powerpoint/2010/main" val="378006447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endParaRPr lang="en-GB" altLang="en-US"/>
          </a:p>
          <a:p>
            <a:fld id="{2903BF0A-B0BF-4EBB-8907-28E45003EFAC}" type="slidenum">
              <a:rPr lang="en-GB" altLang="en-US">
                <a:solidFill>
                  <a:srgbClr val="0000CC"/>
                </a:solidFill>
              </a:rPr>
              <a:pPr/>
              <a:t>71</a:t>
            </a:fld>
            <a:endParaRPr lang="en-GB" altLang="en-US">
              <a:solidFill>
                <a:srgbClr val="0000CC"/>
              </a:solidFill>
            </a:endParaRPr>
          </a:p>
        </p:txBody>
      </p:sp>
      <p:sp>
        <p:nvSpPr>
          <p:cNvPr id="5" name="Footer Placeholder 4"/>
          <p:cNvSpPr>
            <a:spLocks noGrp="1"/>
          </p:cNvSpPr>
          <p:nvPr>
            <p:ph type="ftr" sz="quarter" idx="11"/>
          </p:nvPr>
        </p:nvSpPr>
        <p:spPr/>
        <p:txBody>
          <a:bodyPr/>
          <a:lstStyle/>
          <a:p>
            <a:endParaRPr lang="en-GB" altLang="en-US"/>
          </a:p>
          <a:p>
            <a:r>
              <a:rPr lang="en-GB" altLang="en-US"/>
              <a:t>© 2010 Bennett, McRobb and Farmer</a:t>
            </a:r>
          </a:p>
        </p:txBody>
      </p:sp>
      <p:sp>
        <p:nvSpPr>
          <p:cNvPr id="157698" name="Rectangle 2"/>
          <p:cNvSpPr>
            <a:spLocks noGrp="1" noChangeArrowheads="1"/>
          </p:cNvSpPr>
          <p:nvPr>
            <p:ph type="title"/>
          </p:nvPr>
        </p:nvSpPr>
        <p:spPr/>
        <p:txBody>
          <a:bodyPr/>
          <a:lstStyle/>
          <a:p>
            <a:r>
              <a:rPr lang="en-GB" altLang="en-US"/>
              <a:t>Optional Steps</a:t>
            </a:r>
          </a:p>
        </p:txBody>
      </p:sp>
      <p:sp>
        <p:nvSpPr>
          <p:cNvPr id="157699" name="Rectangle 3"/>
          <p:cNvSpPr>
            <a:spLocks noGrp="1" noChangeArrowheads="1"/>
          </p:cNvSpPr>
          <p:nvPr>
            <p:ph type="body" idx="1"/>
          </p:nvPr>
        </p:nvSpPr>
        <p:spPr/>
        <p:txBody>
          <a:bodyPr/>
          <a:lstStyle/>
          <a:p>
            <a:r>
              <a:rPr lang="en-GB" altLang="en-US">
                <a:solidFill>
                  <a:schemeClr val="folHlink"/>
                </a:solidFill>
              </a:rPr>
              <a:t>Description also covers any alternative courses, and the triggers that initiate their execution:</a:t>
            </a:r>
            <a:endParaRPr lang="en-GB" altLang="en-US" sz="2400" b="1"/>
          </a:p>
          <a:p>
            <a:pPr>
              <a:buFontTx/>
              <a:buNone/>
            </a:pPr>
            <a:endParaRPr lang="en-GB" altLang="en-US" sz="2400" b="1"/>
          </a:p>
          <a:p>
            <a:pPr>
              <a:buFontTx/>
              <a:buNone/>
            </a:pPr>
            <a:r>
              <a:rPr lang="en-GB" altLang="en-US" sz="2400" b="1"/>
              <a:t>Alternative course</a:t>
            </a:r>
            <a:r>
              <a:rPr lang="en-GB" altLang="en-US" sz="2400"/>
              <a:t>: </a:t>
            </a:r>
            <a:r>
              <a:rPr lang="en-GB" altLang="en-US" sz="2400" i="1"/>
              <a:t>Card fails to authorize</a:t>
            </a:r>
            <a:endParaRPr lang="en-GB" altLang="en-US" sz="2400"/>
          </a:p>
          <a:p>
            <a:r>
              <a:rPr lang="en-GB" altLang="en-US" sz="2400"/>
              <a:t>At step 8, system fails to authorize credit purchase.                                     </a:t>
            </a:r>
          </a:p>
          <a:p>
            <a:r>
              <a:rPr lang="en-GB" altLang="en-US" sz="2400"/>
              <a:t>Return to step 7, allow customer to re-enter credit card information, retry authorization.</a:t>
            </a:r>
          </a:p>
        </p:txBody>
      </p:sp>
    </p:spTree>
    <p:extLst>
      <p:ext uri="{BB962C8B-B14F-4D97-AF65-F5344CB8AC3E}">
        <p14:creationId xmlns:p14="http://schemas.microsoft.com/office/powerpoint/2010/main" val="358979398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437322" y="6727411"/>
            <a:ext cx="2133600" cy="365125"/>
          </a:xfrm>
        </p:spPr>
        <p:txBody>
          <a:bodyPr/>
          <a:lstStyle/>
          <a:p>
            <a:endParaRPr lang="en-GB" altLang="en-US"/>
          </a:p>
          <a:p>
            <a:fld id="{001F115C-E146-459F-96BE-449A3A477782}" type="slidenum">
              <a:rPr lang="en-GB" altLang="en-US">
                <a:solidFill>
                  <a:srgbClr val="0000CC"/>
                </a:solidFill>
              </a:rPr>
              <a:pPr/>
              <a:t>72</a:t>
            </a:fld>
            <a:endParaRPr lang="en-GB" altLang="en-US">
              <a:solidFill>
                <a:srgbClr val="0000CC"/>
              </a:solidFill>
            </a:endParaRPr>
          </a:p>
        </p:txBody>
      </p:sp>
      <p:sp>
        <p:nvSpPr>
          <p:cNvPr id="5" name="Footer Placeholder 4"/>
          <p:cNvSpPr>
            <a:spLocks noGrp="1"/>
          </p:cNvSpPr>
          <p:nvPr>
            <p:ph type="ftr" sz="quarter" idx="11"/>
          </p:nvPr>
        </p:nvSpPr>
        <p:spPr>
          <a:xfrm>
            <a:off x="3104322" y="6727411"/>
            <a:ext cx="2895600" cy="365125"/>
          </a:xfrm>
        </p:spPr>
        <p:txBody>
          <a:bodyPr/>
          <a:lstStyle/>
          <a:p>
            <a:endParaRPr lang="en-GB" altLang="en-US"/>
          </a:p>
          <a:p>
            <a:r>
              <a:rPr lang="en-GB" altLang="en-US"/>
              <a:t>© 2010 Bennett, McRobb and Farmer</a:t>
            </a:r>
          </a:p>
        </p:txBody>
      </p:sp>
      <p:sp>
        <p:nvSpPr>
          <p:cNvPr id="160770" name="Rectangle 2"/>
          <p:cNvSpPr>
            <a:spLocks noGrp="1" noChangeArrowheads="1"/>
          </p:cNvSpPr>
          <p:nvPr>
            <p:ph type="title"/>
          </p:nvPr>
        </p:nvSpPr>
        <p:spPr>
          <a:xfrm>
            <a:off x="375410" y="559974"/>
            <a:ext cx="8229600" cy="792162"/>
          </a:xfrm>
        </p:spPr>
        <p:txBody>
          <a:bodyPr/>
          <a:lstStyle/>
          <a:p>
            <a:r>
              <a:rPr lang="en-GB" altLang="en-US" sz="4000"/>
              <a:t>Main scenario: ‘Book course place’</a:t>
            </a:r>
          </a:p>
        </p:txBody>
      </p:sp>
      <p:sp>
        <p:nvSpPr>
          <p:cNvPr id="160771" name="Rectangle 3"/>
          <p:cNvSpPr>
            <a:spLocks noGrp="1" noChangeArrowheads="1"/>
          </p:cNvSpPr>
          <p:nvPr>
            <p:ph type="body" idx="1"/>
          </p:nvPr>
        </p:nvSpPr>
        <p:spPr>
          <a:xfrm>
            <a:off x="303972" y="1496599"/>
            <a:ext cx="8496300" cy="5184775"/>
          </a:xfrm>
        </p:spPr>
        <p:txBody>
          <a:bodyPr/>
          <a:lstStyle/>
          <a:p>
            <a:pPr>
              <a:buFontTx/>
              <a:buNone/>
            </a:pPr>
            <a:r>
              <a:rPr lang="en-GB" altLang="en-US" sz="2800" b="1"/>
              <a:t>Book course place</a:t>
            </a:r>
            <a:endParaRPr lang="en-GB" altLang="en-US" sz="2800"/>
          </a:p>
          <a:p>
            <a:pPr>
              <a:buFontTx/>
              <a:buNone/>
            </a:pPr>
            <a:r>
              <a:rPr lang="en-GB" altLang="en-US" sz="2800"/>
              <a:t>1. Admin clerk retrieves scheduled course details</a:t>
            </a:r>
          </a:p>
          <a:p>
            <a:pPr>
              <a:buFontTx/>
              <a:buNone/>
            </a:pPr>
            <a:r>
              <a:rPr lang="en-GB" altLang="en-US" sz="2800"/>
              <a:t>2. System displays number of places free</a:t>
            </a:r>
          </a:p>
          <a:p>
            <a:pPr>
              <a:buFontTx/>
              <a:buNone/>
            </a:pPr>
            <a:r>
              <a:rPr lang="en-GB" altLang="en-US" sz="2800"/>
              <a:t>3. Admin clerk chooses ‘add delegate to a course’</a:t>
            </a:r>
          </a:p>
          <a:p>
            <a:pPr>
              <a:buFontTx/>
              <a:buNone/>
            </a:pPr>
            <a:r>
              <a:rPr lang="en-GB" altLang="en-US" sz="2800"/>
              <a:t>4. System requests delegate details</a:t>
            </a:r>
          </a:p>
          <a:p>
            <a:pPr>
              <a:buFontTx/>
              <a:buNone/>
            </a:pPr>
            <a:r>
              <a:rPr lang="en-GB" altLang="en-US" sz="2800"/>
              <a:t>5. Admin clerk enters delegate details</a:t>
            </a:r>
          </a:p>
          <a:p>
            <a:pPr>
              <a:buFontTx/>
              <a:buNone/>
            </a:pPr>
            <a:r>
              <a:rPr lang="en-GB" altLang="en-US" sz="2800"/>
              <a:t>6. System stores details and confirms</a:t>
            </a:r>
          </a:p>
        </p:txBody>
      </p:sp>
    </p:spTree>
    <p:extLst>
      <p:ext uri="{BB962C8B-B14F-4D97-AF65-F5344CB8AC3E}">
        <p14:creationId xmlns:p14="http://schemas.microsoft.com/office/powerpoint/2010/main" val="125793408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304800" y="6614767"/>
            <a:ext cx="2133600" cy="365125"/>
          </a:xfrm>
        </p:spPr>
        <p:txBody>
          <a:bodyPr/>
          <a:lstStyle/>
          <a:p>
            <a:endParaRPr lang="en-GB" altLang="en-US"/>
          </a:p>
          <a:p>
            <a:fld id="{086FA394-2568-4754-BA9B-A153F3F87A87}" type="slidenum">
              <a:rPr lang="en-GB" altLang="en-US">
                <a:solidFill>
                  <a:srgbClr val="0000CC"/>
                </a:solidFill>
              </a:rPr>
              <a:pPr/>
              <a:t>73</a:t>
            </a:fld>
            <a:endParaRPr lang="en-GB" altLang="en-US">
              <a:solidFill>
                <a:srgbClr val="0000CC"/>
              </a:solidFill>
            </a:endParaRPr>
          </a:p>
        </p:txBody>
      </p:sp>
      <p:sp>
        <p:nvSpPr>
          <p:cNvPr id="5" name="Footer Placeholder 4"/>
          <p:cNvSpPr>
            <a:spLocks noGrp="1"/>
          </p:cNvSpPr>
          <p:nvPr>
            <p:ph type="ftr" sz="quarter" idx="11"/>
          </p:nvPr>
        </p:nvSpPr>
        <p:spPr>
          <a:xfrm>
            <a:off x="2971800" y="6614767"/>
            <a:ext cx="2895600" cy="365125"/>
          </a:xfrm>
        </p:spPr>
        <p:txBody>
          <a:bodyPr/>
          <a:lstStyle/>
          <a:p>
            <a:endParaRPr lang="en-GB" altLang="en-US"/>
          </a:p>
          <a:p>
            <a:r>
              <a:rPr lang="en-GB" altLang="en-US"/>
              <a:t>© 2010 Bennett, McRobb and Farmer</a:t>
            </a:r>
          </a:p>
        </p:txBody>
      </p:sp>
      <p:sp>
        <p:nvSpPr>
          <p:cNvPr id="161794" name="Rectangle 2"/>
          <p:cNvSpPr>
            <a:spLocks noGrp="1" noChangeArrowheads="1"/>
          </p:cNvSpPr>
          <p:nvPr>
            <p:ph type="title"/>
          </p:nvPr>
        </p:nvSpPr>
        <p:spPr>
          <a:xfrm>
            <a:off x="387350" y="518767"/>
            <a:ext cx="8229600" cy="792163"/>
          </a:xfrm>
        </p:spPr>
        <p:txBody>
          <a:bodyPr/>
          <a:lstStyle/>
          <a:p>
            <a:r>
              <a:rPr lang="en-GB" altLang="en-US"/>
              <a:t>Alternate course: no free places</a:t>
            </a:r>
          </a:p>
        </p:txBody>
      </p:sp>
      <p:sp>
        <p:nvSpPr>
          <p:cNvPr id="161795" name="Rectangle 3"/>
          <p:cNvSpPr>
            <a:spLocks noGrp="1" noChangeArrowheads="1"/>
          </p:cNvSpPr>
          <p:nvPr>
            <p:ph type="body" idx="1"/>
          </p:nvPr>
        </p:nvSpPr>
        <p:spPr>
          <a:xfrm>
            <a:off x="533400" y="1310930"/>
            <a:ext cx="7772400" cy="5043487"/>
          </a:xfrm>
        </p:spPr>
        <p:txBody>
          <a:bodyPr/>
          <a:lstStyle/>
          <a:p>
            <a:pPr>
              <a:buFontTx/>
              <a:buNone/>
            </a:pPr>
            <a:r>
              <a:rPr lang="en-GB" altLang="en-US" sz="2800">
                <a:solidFill>
                  <a:srgbClr val="808080"/>
                </a:solidFill>
              </a:rPr>
              <a:t>1. Admin clerk retrieves scheduled course details</a:t>
            </a:r>
          </a:p>
          <a:p>
            <a:pPr>
              <a:buFontTx/>
              <a:buNone/>
            </a:pPr>
            <a:r>
              <a:rPr lang="en-GB" altLang="en-US" sz="2800"/>
              <a:t>2a. System displays ‘no places free’</a:t>
            </a:r>
          </a:p>
          <a:p>
            <a:pPr>
              <a:buFontTx/>
              <a:buNone/>
            </a:pPr>
            <a:r>
              <a:rPr lang="en-GB" altLang="en-US" sz="2800"/>
              <a:t>2a1. Admin clerk selects ‘search for dates with free places’</a:t>
            </a:r>
          </a:p>
          <a:p>
            <a:pPr>
              <a:buFontTx/>
              <a:buNone/>
            </a:pPr>
            <a:r>
              <a:rPr lang="en-GB" altLang="en-US" sz="2800"/>
              <a:t>2a2. Systems displays dates with free places</a:t>
            </a:r>
          </a:p>
          <a:p>
            <a:pPr>
              <a:buFontTx/>
              <a:buNone/>
            </a:pPr>
            <a:r>
              <a:rPr lang="en-GB" altLang="en-US" sz="2800"/>
              <a:t>2a3. Admin clerk selects date</a:t>
            </a:r>
          </a:p>
          <a:p>
            <a:pPr>
              <a:buFontTx/>
              <a:buNone/>
            </a:pPr>
            <a:r>
              <a:rPr lang="en-GB" altLang="en-US" sz="2800"/>
              <a:t>	(back to main course, step 4)</a:t>
            </a:r>
          </a:p>
        </p:txBody>
      </p:sp>
    </p:spTree>
    <p:extLst>
      <p:ext uri="{BB962C8B-B14F-4D97-AF65-F5344CB8AC3E}">
        <p14:creationId xmlns:p14="http://schemas.microsoft.com/office/powerpoint/2010/main" val="384503208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496957" y="6687654"/>
            <a:ext cx="2133600" cy="365125"/>
          </a:xfrm>
        </p:spPr>
        <p:txBody>
          <a:bodyPr/>
          <a:lstStyle/>
          <a:p>
            <a:endParaRPr lang="en-GB" altLang="en-US"/>
          </a:p>
          <a:p>
            <a:fld id="{E264AF06-4BDA-4DB3-B290-87F87F4301FA}" type="slidenum">
              <a:rPr lang="en-GB" altLang="en-US">
                <a:solidFill>
                  <a:srgbClr val="0000CC"/>
                </a:solidFill>
              </a:rPr>
              <a:pPr/>
              <a:t>74</a:t>
            </a:fld>
            <a:endParaRPr lang="en-GB" altLang="en-US">
              <a:solidFill>
                <a:srgbClr val="0000CC"/>
              </a:solidFill>
            </a:endParaRPr>
          </a:p>
        </p:txBody>
      </p:sp>
      <p:sp>
        <p:nvSpPr>
          <p:cNvPr id="5" name="Footer Placeholder 4"/>
          <p:cNvSpPr>
            <a:spLocks noGrp="1"/>
          </p:cNvSpPr>
          <p:nvPr>
            <p:ph type="ftr" sz="quarter" idx="11"/>
          </p:nvPr>
        </p:nvSpPr>
        <p:spPr>
          <a:xfrm>
            <a:off x="3163957" y="6687654"/>
            <a:ext cx="2895600" cy="365125"/>
          </a:xfrm>
        </p:spPr>
        <p:txBody>
          <a:bodyPr/>
          <a:lstStyle/>
          <a:p>
            <a:endParaRPr lang="en-GB" altLang="en-US"/>
          </a:p>
          <a:p>
            <a:r>
              <a:rPr lang="en-GB" altLang="en-US"/>
              <a:t>© 2010 Bennett, McRobb and Farmer</a:t>
            </a:r>
          </a:p>
        </p:txBody>
      </p:sp>
      <p:sp>
        <p:nvSpPr>
          <p:cNvPr id="162818" name="Rectangle 2"/>
          <p:cNvSpPr>
            <a:spLocks noGrp="1" noChangeArrowheads="1"/>
          </p:cNvSpPr>
          <p:nvPr>
            <p:ph type="title"/>
          </p:nvPr>
        </p:nvSpPr>
        <p:spPr>
          <a:xfrm>
            <a:off x="131832" y="520217"/>
            <a:ext cx="8912225" cy="792162"/>
          </a:xfrm>
        </p:spPr>
        <p:txBody>
          <a:bodyPr/>
          <a:lstStyle/>
          <a:p>
            <a:r>
              <a:rPr lang="en-GB" altLang="en-US"/>
              <a:t>Alternate course: details missing</a:t>
            </a:r>
          </a:p>
        </p:txBody>
      </p:sp>
      <p:sp>
        <p:nvSpPr>
          <p:cNvPr id="162819" name="Rectangle 3"/>
          <p:cNvSpPr>
            <a:spLocks noGrp="1" noChangeArrowheads="1"/>
          </p:cNvSpPr>
          <p:nvPr>
            <p:ph type="body" idx="1"/>
          </p:nvPr>
        </p:nvSpPr>
        <p:spPr>
          <a:xfrm>
            <a:off x="725557" y="1383817"/>
            <a:ext cx="7772400" cy="5043487"/>
          </a:xfrm>
        </p:spPr>
        <p:txBody>
          <a:bodyPr/>
          <a:lstStyle/>
          <a:p>
            <a:pPr>
              <a:buFontTx/>
              <a:buNone/>
            </a:pPr>
            <a:r>
              <a:rPr lang="en-GB" altLang="en-US">
                <a:solidFill>
                  <a:srgbClr val="808080"/>
                </a:solidFill>
              </a:rPr>
              <a:t>4. System requests delegate details</a:t>
            </a:r>
          </a:p>
          <a:p>
            <a:pPr>
              <a:buFontTx/>
              <a:buNone/>
            </a:pPr>
            <a:r>
              <a:rPr lang="en-GB" altLang="en-US"/>
              <a:t>5a. Admin clerk enters details that are known</a:t>
            </a:r>
          </a:p>
          <a:p>
            <a:pPr>
              <a:buFontTx/>
              <a:buNone/>
            </a:pPr>
            <a:r>
              <a:rPr lang="en-GB" altLang="en-US"/>
              <a:t>5a1. Systems displays ‘reservation is conditional on full details – OK?’</a:t>
            </a:r>
          </a:p>
          <a:p>
            <a:pPr>
              <a:buFontTx/>
              <a:buNone/>
            </a:pPr>
            <a:r>
              <a:rPr lang="en-GB" altLang="en-US"/>
              <a:t>5a2. Admin clerk clicks OK</a:t>
            </a:r>
          </a:p>
          <a:p>
            <a:pPr>
              <a:buFontTx/>
              <a:buNone/>
            </a:pPr>
            <a:r>
              <a:rPr lang="en-GB" altLang="en-US"/>
              <a:t>	(back to main course, step 6)</a:t>
            </a:r>
          </a:p>
        </p:txBody>
      </p:sp>
    </p:spTree>
    <p:extLst>
      <p:ext uri="{BB962C8B-B14F-4D97-AF65-F5344CB8AC3E}">
        <p14:creationId xmlns:p14="http://schemas.microsoft.com/office/powerpoint/2010/main" val="124131728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611"/>
        <p:cNvGrpSpPr/>
        <p:nvPr/>
      </p:nvGrpSpPr>
      <p:grpSpPr>
        <a:xfrm>
          <a:off x="0" y="0"/>
          <a:ext cx="0" cy="0"/>
          <a:chOff x="0" y="0"/>
          <a:chExt cx="0" cy="0"/>
        </a:xfrm>
      </p:grpSpPr>
      <p:sp>
        <p:nvSpPr>
          <p:cNvPr id="612" name="Shape 612"/>
          <p:cNvSpPr txBox="1">
            <a:spLocks noGrp="1"/>
          </p:cNvSpPr>
          <p:nvPr>
            <p:ph type="title"/>
          </p:nvPr>
        </p:nvSpPr>
        <p:spPr>
          <a:xfrm>
            <a:off x="457200" y="750075"/>
            <a:ext cx="8229600" cy="857250"/>
          </a:xfrm>
          <a:prstGeom prst="rect">
            <a:avLst/>
          </a:prstGeom>
          <a:noFill/>
          <a:ln>
            <a:noFill/>
          </a:ln>
        </p:spPr>
        <p:txBody>
          <a:bodyPr spcFirstLastPara="1" vert="horz" wrap="square" lIns="91425" tIns="45700" rIns="91425" bIns="45700" rtlCol="0" anchor="ctr" anchorCtr="0">
            <a:noAutofit/>
          </a:bodyPr>
          <a:lstStyle/>
          <a:p>
            <a:pPr algn="l">
              <a:spcBef>
                <a:spcPts val="0"/>
              </a:spcBef>
            </a:pPr>
            <a:r>
              <a:rPr lang="en-GB" sz="3600">
                <a:solidFill>
                  <a:srgbClr val="006699"/>
                </a:solidFill>
                <a:latin typeface="Arial"/>
                <a:ea typeface="Arial"/>
                <a:cs typeface="Arial"/>
                <a:sym typeface="Arial"/>
              </a:rPr>
              <a:t>Outline the flow of events </a:t>
            </a:r>
            <a:endParaRPr sz="3600">
              <a:solidFill>
                <a:srgbClr val="006699"/>
              </a:solidFill>
              <a:latin typeface="Arial"/>
              <a:ea typeface="Arial"/>
              <a:cs typeface="Arial"/>
              <a:sym typeface="Arial"/>
            </a:endParaRPr>
          </a:p>
        </p:txBody>
      </p:sp>
      <p:sp>
        <p:nvSpPr>
          <p:cNvPr id="613" name="Shape 613"/>
          <p:cNvSpPr txBox="1"/>
          <p:nvPr/>
        </p:nvSpPr>
        <p:spPr>
          <a:xfrm>
            <a:off x="2270125" y="1819400"/>
            <a:ext cx="3967200" cy="4022700"/>
          </a:xfrm>
          <a:prstGeom prst="rect">
            <a:avLst/>
          </a:prstGeom>
          <a:solidFill>
            <a:srgbClr val="CCCCCC"/>
          </a:solidFill>
          <a:ln w="9525" cap="flat" cmpd="sng">
            <a:solidFill>
              <a:schemeClr val="lt2"/>
            </a:solidFill>
            <a:prstDash val="solid"/>
            <a:miter lim="8000"/>
            <a:headEnd type="none" w="sm" len="sm"/>
            <a:tailEnd type="none" w="sm" len="sm"/>
          </a:ln>
        </p:spPr>
        <p:txBody>
          <a:bodyPr spcFirstLastPara="1" wrap="square" lIns="91425" tIns="45700" rIns="91425" bIns="45700" anchor="t" anchorCtr="0">
            <a:noAutofit/>
          </a:bodyPr>
          <a:lstStyle/>
          <a:p>
            <a:pPr marL="457200" indent="-457200"/>
            <a:r>
              <a:rPr lang="en-GB" b="1" u="sng">
                <a:solidFill>
                  <a:schemeClr val="dk1"/>
                </a:solidFill>
                <a:latin typeface="Arial"/>
                <a:ea typeface="Arial"/>
                <a:cs typeface="Arial"/>
                <a:sym typeface="Arial"/>
              </a:rPr>
              <a:t>Use Case Name</a:t>
            </a:r>
            <a:endParaRPr/>
          </a:p>
          <a:p>
            <a:pPr marL="457200" indent="-457200"/>
            <a:r>
              <a:rPr lang="en-GB" b="1">
                <a:solidFill>
                  <a:schemeClr val="dk1"/>
                </a:solidFill>
                <a:latin typeface="Arial"/>
                <a:ea typeface="Arial"/>
                <a:cs typeface="Arial"/>
                <a:sym typeface="Arial"/>
              </a:rPr>
              <a:t>Brief Description</a:t>
            </a:r>
            <a:endParaRPr/>
          </a:p>
          <a:p>
            <a:pPr marL="457200" indent="-457200"/>
            <a:r>
              <a:rPr lang="en-GB" b="1">
                <a:solidFill>
                  <a:schemeClr val="dk1"/>
                </a:solidFill>
                <a:latin typeface="Arial"/>
                <a:ea typeface="Arial"/>
                <a:cs typeface="Arial"/>
                <a:sym typeface="Arial"/>
              </a:rPr>
              <a:t>Basic Flow </a:t>
            </a:r>
            <a:endParaRPr/>
          </a:p>
          <a:p>
            <a:pPr marL="457200" indent="-457200"/>
            <a:r>
              <a:rPr lang="en-GB" b="1">
                <a:solidFill>
                  <a:schemeClr val="dk1"/>
                </a:solidFill>
                <a:latin typeface="Arial"/>
                <a:ea typeface="Arial"/>
                <a:cs typeface="Arial"/>
                <a:sym typeface="Arial"/>
              </a:rPr>
              <a:t>     1. First step</a:t>
            </a:r>
            <a:endParaRPr/>
          </a:p>
          <a:p>
            <a:pPr marL="457200" indent="-457200"/>
            <a:r>
              <a:rPr lang="en-GB" b="1">
                <a:solidFill>
                  <a:schemeClr val="dk1"/>
                </a:solidFill>
                <a:latin typeface="Arial"/>
                <a:ea typeface="Arial"/>
                <a:cs typeface="Arial"/>
                <a:sym typeface="Arial"/>
              </a:rPr>
              <a:t>     2. Second step</a:t>
            </a:r>
            <a:endParaRPr/>
          </a:p>
          <a:p>
            <a:pPr marL="457200" indent="-457200"/>
            <a:r>
              <a:rPr lang="en-GB" b="1">
                <a:solidFill>
                  <a:schemeClr val="dk1"/>
                </a:solidFill>
                <a:latin typeface="Arial"/>
                <a:ea typeface="Arial"/>
                <a:cs typeface="Arial"/>
                <a:sym typeface="Arial"/>
              </a:rPr>
              <a:t>     3. Third step</a:t>
            </a:r>
            <a:endParaRPr/>
          </a:p>
          <a:p>
            <a:pPr marL="457200" indent="-457200"/>
            <a:r>
              <a:rPr lang="en-GB" b="1">
                <a:solidFill>
                  <a:schemeClr val="dk1"/>
                </a:solidFill>
                <a:latin typeface="Arial"/>
                <a:ea typeface="Arial"/>
                <a:cs typeface="Arial"/>
                <a:sym typeface="Arial"/>
              </a:rPr>
              <a:t>Alternative Flows</a:t>
            </a:r>
            <a:endParaRPr/>
          </a:p>
          <a:p>
            <a:pPr marL="914400" lvl="1" indent="-444500">
              <a:buClr>
                <a:schemeClr val="dk1"/>
              </a:buClr>
              <a:buSzPts val="1800"/>
              <a:buFont typeface="Arial"/>
              <a:buAutoNum type="arabicPeriod"/>
            </a:pPr>
            <a:r>
              <a:rPr lang="en-GB" b="1">
                <a:solidFill>
                  <a:schemeClr val="dk1"/>
                </a:solidFill>
                <a:latin typeface="Arial"/>
                <a:ea typeface="Arial"/>
                <a:cs typeface="Arial"/>
                <a:sym typeface="Arial"/>
              </a:rPr>
              <a:t>Alternative flow 1</a:t>
            </a:r>
            <a:endParaRPr/>
          </a:p>
          <a:p>
            <a:pPr marL="914400" lvl="1" indent="-444500">
              <a:buClr>
                <a:schemeClr val="dk1"/>
              </a:buClr>
              <a:buSzPts val="1800"/>
              <a:buFont typeface="Arial"/>
              <a:buAutoNum type="arabicPeriod"/>
            </a:pPr>
            <a:r>
              <a:rPr lang="en-GB" b="1">
                <a:solidFill>
                  <a:schemeClr val="dk1"/>
                </a:solidFill>
                <a:latin typeface="Arial"/>
                <a:ea typeface="Arial"/>
                <a:cs typeface="Arial"/>
                <a:sym typeface="Arial"/>
              </a:rPr>
              <a:t>Alternative flow 2 </a:t>
            </a:r>
            <a:endParaRPr/>
          </a:p>
          <a:p>
            <a:pPr marL="914400" lvl="1" indent="-444500">
              <a:buClr>
                <a:schemeClr val="dk1"/>
              </a:buClr>
              <a:buSzPts val="1800"/>
              <a:buFont typeface="Arial"/>
              <a:buAutoNum type="arabicPeriod"/>
            </a:pPr>
            <a:r>
              <a:rPr lang="en-GB" b="1">
                <a:solidFill>
                  <a:schemeClr val="dk1"/>
                </a:solidFill>
                <a:latin typeface="Arial"/>
                <a:ea typeface="Arial"/>
                <a:cs typeface="Arial"/>
                <a:sym typeface="Arial"/>
              </a:rPr>
              <a:t>Alternative flow 3</a:t>
            </a:r>
            <a:endParaRPr/>
          </a:p>
          <a:p>
            <a:pPr marL="457200" indent="-457200"/>
            <a:r>
              <a:rPr lang="en-GB" b="1">
                <a:solidFill>
                  <a:schemeClr val="dk1"/>
                </a:solidFill>
                <a:latin typeface="Arial"/>
                <a:ea typeface="Arial"/>
                <a:cs typeface="Arial"/>
                <a:sym typeface="Arial"/>
              </a:rPr>
              <a:t>Subflow</a:t>
            </a:r>
            <a:endParaRPr b="1">
              <a:solidFill>
                <a:schemeClr val="dk1"/>
              </a:solidFill>
              <a:latin typeface="Arial"/>
              <a:ea typeface="Arial"/>
              <a:cs typeface="Arial"/>
              <a:sym typeface="Arial"/>
            </a:endParaRPr>
          </a:p>
          <a:p>
            <a:pPr marL="457200" indent="-457200"/>
            <a:r>
              <a:rPr lang="en-GB" b="1">
                <a:solidFill>
                  <a:schemeClr val="dk1"/>
                </a:solidFill>
                <a:latin typeface="Arial"/>
                <a:ea typeface="Arial"/>
                <a:cs typeface="Arial"/>
                <a:sym typeface="Arial"/>
              </a:rPr>
              <a:t>	1. Subflow 1</a:t>
            </a:r>
            <a:endParaRPr/>
          </a:p>
          <a:p>
            <a:pPr marL="457200" indent="-457200"/>
            <a:r>
              <a:rPr lang="en-GB" b="1">
                <a:solidFill>
                  <a:schemeClr val="dk1"/>
                </a:solidFill>
                <a:latin typeface="Arial"/>
                <a:ea typeface="Arial"/>
                <a:cs typeface="Arial"/>
                <a:sym typeface="Arial"/>
              </a:rPr>
              <a:t>	2. Subflow 2</a:t>
            </a:r>
            <a:endParaRPr/>
          </a:p>
          <a:p>
            <a:pPr marL="457200" indent="-457200"/>
            <a:r>
              <a:rPr lang="en-GB" b="1">
                <a:solidFill>
                  <a:schemeClr val="dk1"/>
                </a:solidFill>
                <a:latin typeface="Arial"/>
                <a:ea typeface="Arial"/>
                <a:cs typeface="Arial"/>
                <a:sym typeface="Arial"/>
              </a:rPr>
              <a:t> 	3. Subflow 3</a:t>
            </a:r>
            <a:endParaRPr b="1">
              <a:solidFill>
                <a:schemeClr val="dk1"/>
              </a:solidFill>
              <a:latin typeface="Arial"/>
              <a:ea typeface="Arial"/>
              <a:cs typeface="Arial"/>
              <a:sym typeface="Arial"/>
            </a:endParaRPr>
          </a:p>
        </p:txBody>
      </p:sp>
      <p:sp>
        <p:nvSpPr>
          <p:cNvPr id="614" name="Shape 614"/>
          <p:cNvSpPr/>
          <p:nvPr/>
        </p:nvSpPr>
        <p:spPr>
          <a:xfrm>
            <a:off x="6291275" y="2519350"/>
            <a:ext cx="703200" cy="801300"/>
          </a:xfrm>
          <a:prstGeom prst="rightBrace">
            <a:avLst>
              <a:gd name="adj1" fmla="val 12660"/>
              <a:gd name="adj2" fmla="val 50000"/>
            </a:avLst>
          </a:prstGeom>
          <a:noFill/>
          <a:ln w="57150" cap="flat" cmpd="sng">
            <a:solidFill>
              <a:schemeClr val="dk1"/>
            </a:solidFill>
            <a:prstDash val="solid"/>
            <a:round/>
            <a:headEnd type="none" w="sm" len="sm"/>
            <a:tailEnd type="none" w="sm" len="sm"/>
          </a:ln>
        </p:spPr>
        <p:txBody>
          <a:bodyPr spcFirstLastPara="1" wrap="square" lIns="107950" tIns="53975" rIns="107950" bIns="53975" anchor="ctr" anchorCtr="0">
            <a:noAutofit/>
          </a:bodyPr>
          <a:lstStyle/>
          <a:p>
            <a:pPr algn="ctr"/>
            <a:endParaRPr sz="1000" b="1">
              <a:solidFill>
                <a:srgbClr val="73E1FF"/>
              </a:solidFill>
              <a:latin typeface="Arial"/>
              <a:ea typeface="Arial"/>
              <a:cs typeface="Arial"/>
              <a:sym typeface="Arial"/>
            </a:endParaRPr>
          </a:p>
        </p:txBody>
      </p:sp>
      <p:sp>
        <p:nvSpPr>
          <p:cNvPr id="615" name="Shape 615"/>
          <p:cNvSpPr txBox="1"/>
          <p:nvPr/>
        </p:nvSpPr>
        <p:spPr>
          <a:xfrm>
            <a:off x="7048425" y="2322929"/>
            <a:ext cx="1965300" cy="1362000"/>
          </a:xfrm>
          <a:prstGeom prst="rect">
            <a:avLst/>
          </a:prstGeom>
          <a:noFill/>
          <a:ln>
            <a:noFill/>
          </a:ln>
        </p:spPr>
        <p:txBody>
          <a:bodyPr spcFirstLastPara="1" wrap="square" lIns="107950" tIns="53975" rIns="107950" bIns="53975" anchor="t" anchorCtr="0">
            <a:noAutofit/>
          </a:bodyPr>
          <a:lstStyle/>
          <a:p>
            <a:r>
              <a:rPr lang="en-GB">
                <a:solidFill>
                  <a:schemeClr val="dk1"/>
                </a:solidFill>
                <a:latin typeface="Arial"/>
                <a:ea typeface="Arial"/>
                <a:cs typeface="Arial"/>
                <a:sym typeface="Arial"/>
              </a:rPr>
              <a:t>Structure the basic flow into steps</a:t>
            </a:r>
            <a:endParaRPr/>
          </a:p>
        </p:txBody>
      </p:sp>
      <p:sp>
        <p:nvSpPr>
          <p:cNvPr id="616" name="Shape 616"/>
          <p:cNvSpPr/>
          <p:nvPr/>
        </p:nvSpPr>
        <p:spPr>
          <a:xfrm>
            <a:off x="2042069" y="2739172"/>
            <a:ext cx="408000" cy="685800"/>
          </a:xfrm>
          <a:prstGeom prst="leftBrace">
            <a:avLst>
              <a:gd name="adj1" fmla="val 18677"/>
              <a:gd name="adj2" fmla="val 50000"/>
            </a:avLst>
          </a:prstGeom>
          <a:noFill/>
          <a:ln w="57150" cap="flat" cmpd="sng">
            <a:solidFill>
              <a:schemeClr val="dk1"/>
            </a:solidFill>
            <a:prstDash val="solid"/>
            <a:round/>
            <a:headEnd type="none" w="sm" len="sm"/>
            <a:tailEnd type="none" w="sm" len="sm"/>
          </a:ln>
        </p:spPr>
        <p:txBody>
          <a:bodyPr spcFirstLastPara="1" wrap="square" lIns="107950" tIns="53975" rIns="107950" bIns="53975" anchor="ctr" anchorCtr="0">
            <a:noAutofit/>
          </a:bodyPr>
          <a:lstStyle/>
          <a:p>
            <a:endParaRPr b="1">
              <a:solidFill>
                <a:schemeClr val="dk1"/>
              </a:solidFill>
              <a:latin typeface="Arial"/>
              <a:ea typeface="Arial"/>
              <a:cs typeface="Arial"/>
              <a:sym typeface="Arial"/>
            </a:endParaRPr>
          </a:p>
        </p:txBody>
      </p:sp>
      <p:sp>
        <p:nvSpPr>
          <p:cNvPr id="617" name="Shape 617"/>
          <p:cNvSpPr txBox="1"/>
          <p:nvPr/>
        </p:nvSpPr>
        <p:spPr>
          <a:xfrm>
            <a:off x="20750" y="2561131"/>
            <a:ext cx="2162100" cy="1041900"/>
          </a:xfrm>
          <a:prstGeom prst="rect">
            <a:avLst/>
          </a:prstGeom>
          <a:noFill/>
          <a:ln>
            <a:noFill/>
          </a:ln>
        </p:spPr>
        <p:txBody>
          <a:bodyPr spcFirstLastPara="1" wrap="square" lIns="107950" tIns="53975" rIns="107950" bIns="53975" anchor="t" anchorCtr="0">
            <a:noAutofit/>
          </a:bodyPr>
          <a:lstStyle/>
          <a:p>
            <a:r>
              <a:rPr lang="en-GB">
                <a:solidFill>
                  <a:schemeClr val="dk1"/>
                </a:solidFill>
                <a:latin typeface="Arial"/>
                <a:ea typeface="Arial"/>
                <a:cs typeface="Arial"/>
                <a:sym typeface="Arial"/>
              </a:rPr>
              <a:t>Number and name the steps</a:t>
            </a:r>
            <a:endParaRPr/>
          </a:p>
        </p:txBody>
      </p:sp>
      <p:sp>
        <p:nvSpPr>
          <p:cNvPr id="618" name="Shape 618"/>
          <p:cNvSpPr txBox="1"/>
          <p:nvPr/>
        </p:nvSpPr>
        <p:spPr>
          <a:xfrm>
            <a:off x="228600" y="1428750"/>
            <a:ext cx="8610600" cy="709500"/>
          </a:xfrm>
          <a:prstGeom prst="rect">
            <a:avLst/>
          </a:prstGeom>
          <a:noFill/>
          <a:ln>
            <a:noFill/>
          </a:ln>
        </p:spPr>
        <p:txBody>
          <a:bodyPr spcFirstLastPara="1" wrap="square" lIns="91425" tIns="45700" rIns="91425" bIns="45700" anchor="t" anchorCtr="0">
            <a:noAutofit/>
          </a:bodyPr>
          <a:lstStyle/>
          <a:p>
            <a:pPr marL="347663" indent="-284163">
              <a:buClr>
                <a:schemeClr val="dk1"/>
              </a:buClr>
              <a:buSzPts val="1800"/>
              <a:buFont typeface="Noto Sans Symbols"/>
              <a:buChar char="▪"/>
            </a:pPr>
            <a:r>
              <a:rPr lang="en-GB">
                <a:solidFill>
                  <a:schemeClr val="dk1"/>
                </a:solidFill>
                <a:latin typeface="Arial"/>
                <a:ea typeface="Arial"/>
                <a:cs typeface="Arial"/>
                <a:sym typeface="Arial"/>
              </a:rPr>
              <a:t>An outline captures use case steps in short sentences, organized sequentially</a:t>
            </a:r>
            <a:endParaRPr/>
          </a:p>
        </p:txBody>
      </p:sp>
      <p:sp>
        <p:nvSpPr>
          <p:cNvPr id="619" name="Shape 619"/>
          <p:cNvSpPr/>
          <p:nvPr/>
        </p:nvSpPr>
        <p:spPr>
          <a:xfrm>
            <a:off x="6291238" y="3779528"/>
            <a:ext cx="703200" cy="801300"/>
          </a:xfrm>
          <a:prstGeom prst="rightBrace">
            <a:avLst>
              <a:gd name="adj1" fmla="val 12660"/>
              <a:gd name="adj2" fmla="val 50000"/>
            </a:avLst>
          </a:prstGeom>
          <a:noFill/>
          <a:ln w="57150" cap="flat" cmpd="sng">
            <a:solidFill>
              <a:schemeClr val="dk1"/>
            </a:solidFill>
            <a:prstDash val="solid"/>
            <a:round/>
            <a:headEnd type="none" w="sm" len="sm"/>
            <a:tailEnd type="none" w="sm" len="sm"/>
          </a:ln>
        </p:spPr>
        <p:txBody>
          <a:bodyPr spcFirstLastPara="1" wrap="square" lIns="107950" tIns="53975" rIns="107950" bIns="53975" anchor="ctr" anchorCtr="0">
            <a:noAutofit/>
          </a:bodyPr>
          <a:lstStyle/>
          <a:p>
            <a:pPr algn="ctr"/>
            <a:endParaRPr sz="1000" b="1">
              <a:solidFill>
                <a:srgbClr val="73E1FF"/>
              </a:solidFill>
              <a:latin typeface="Arial"/>
              <a:ea typeface="Arial"/>
              <a:cs typeface="Arial"/>
              <a:sym typeface="Arial"/>
            </a:endParaRPr>
          </a:p>
        </p:txBody>
      </p:sp>
      <p:sp>
        <p:nvSpPr>
          <p:cNvPr id="620" name="Shape 620"/>
          <p:cNvSpPr txBox="1"/>
          <p:nvPr/>
        </p:nvSpPr>
        <p:spPr>
          <a:xfrm>
            <a:off x="7178675" y="3659275"/>
            <a:ext cx="1965300" cy="1041900"/>
          </a:xfrm>
          <a:prstGeom prst="rect">
            <a:avLst/>
          </a:prstGeom>
          <a:noFill/>
          <a:ln>
            <a:noFill/>
          </a:ln>
        </p:spPr>
        <p:txBody>
          <a:bodyPr spcFirstLastPara="1" wrap="square" lIns="107950" tIns="53975" rIns="107950" bIns="53975" anchor="t" anchorCtr="0">
            <a:noAutofit/>
          </a:bodyPr>
          <a:lstStyle/>
          <a:p>
            <a:r>
              <a:rPr lang="en-GB">
                <a:solidFill>
                  <a:schemeClr val="dk1"/>
                </a:solidFill>
                <a:latin typeface="Arial"/>
                <a:ea typeface="Arial"/>
                <a:cs typeface="Arial"/>
                <a:sym typeface="Arial"/>
              </a:rPr>
              <a:t>Identify</a:t>
            </a:r>
            <a:endParaRPr/>
          </a:p>
          <a:p>
            <a:r>
              <a:rPr lang="en-GB">
                <a:solidFill>
                  <a:schemeClr val="dk1"/>
                </a:solidFill>
                <a:latin typeface="Arial"/>
                <a:ea typeface="Arial"/>
                <a:cs typeface="Arial"/>
                <a:sym typeface="Arial"/>
              </a:rPr>
              <a:t>alternative</a:t>
            </a:r>
            <a:endParaRPr/>
          </a:p>
          <a:p>
            <a:r>
              <a:rPr lang="en-GB">
                <a:solidFill>
                  <a:schemeClr val="dk1"/>
                </a:solidFill>
                <a:latin typeface="Arial"/>
                <a:ea typeface="Arial"/>
                <a:cs typeface="Arial"/>
                <a:sym typeface="Arial"/>
              </a:rPr>
              <a:t>flows</a:t>
            </a:r>
            <a:endParaRPr/>
          </a:p>
        </p:txBody>
      </p:sp>
    </p:spTree>
    <p:extLst>
      <p:ext uri="{BB962C8B-B14F-4D97-AF65-F5344CB8AC3E}">
        <p14:creationId xmlns:p14="http://schemas.microsoft.com/office/powerpoint/2010/main" val="114354308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740"/>
        <p:cNvGrpSpPr/>
        <p:nvPr/>
      </p:nvGrpSpPr>
      <p:grpSpPr>
        <a:xfrm>
          <a:off x="0" y="0"/>
          <a:ext cx="0" cy="0"/>
          <a:chOff x="0" y="0"/>
          <a:chExt cx="0" cy="0"/>
        </a:xfrm>
      </p:grpSpPr>
      <p:sp>
        <p:nvSpPr>
          <p:cNvPr id="741" name="Shape 741"/>
          <p:cNvSpPr txBox="1">
            <a:spLocks noGrp="1"/>
          </p:cNvSpPr>
          <p:nvPr>
            <p:ph type="title"/>
          </p:nvPr>
        </p:nvSpPr>
        <p:spPr>
          <a:xfrm>
            <a:off x="457200" y="696497"/>
            <a:ext cx="8229600" cy="857400"/>
          </a:xfrm>
          <a:prstGeom prst="rect">
            <a:avLst/>
          </a:prstGeom>
          <a:noFill/>
          <a:ln>
            <a:noFill/>
          </a:ln>
        </p:spPr>
        <p:txBody>
          <a:bodyPr spcFirstLastPara="1" vert="horz" wrap="square" lIns="91425" tIns="45700" rIns="91425" bIns="45700" rtlCol="0" anchor="ctr" anchorCtr="0">
            <a:noAutofit/>
          </a:bodyPr>
          <a:lstStyle/>
          <a:p>
            <a:pPr algn="l">
              <a:spcBef>
                <a:spcPts val="0"/>
              </a:spcBef>
            </a:pPr>
            <a:r>
              <a:rPr lang="en-GB" sz="3600">
                <a:solidFill>
                  <a:srgbClr val="006699"/>
                </a:solidFill>
                <a:latin typeface="Arial"/>
                <a:ea typeface="Arial"/>
                <a:cs typeface="Arial"/>
                <a:sym typeface="Arial"/>
              </a:rPr>
              <a:t>Preconditions</a:t>
            </a:r>
            <a:endParaRPr sz="3600">
              <a:solidFill>
                <a:srgbClr val="006699"/>
              </a:solidFill>
              <a:latin typeface="Arial"/>
              <a:ea typeface="Arial"/>
              <a:cs typeface="Arial"/>
              <a:sym typeface="Arial"/>
            </a:endParaRPr>
          </a:p>
        </p:txBody>
      </p:sp>
      <p:sp>
        <p:nvSpPr>
          <p:cNvPr id="742" name="Shape 742"/>
          <p:cNvSpPr txBox="1">
            <a:spLocks noGrp="1"/>
          </p:cNvSpPr>
          <p:nvPr>
            <p:ph type="body" idx="4294967295"/>
          </p:nvPr>
        </p:nvSpPr>
        <p:spPr>
          <a:xfrm>
            <a:off x="457199" y="1518800"/>
            <a:ext cx="8130210" cy="1896600"/>
          </a:xfrm>
          <a:prstGeom prst="rect">
            <a:avLst/>
          </a:prstGeom>
          <a:noFill/>
          <a:ln>
            <a:noFill/>
          </a:ln>
        </p:spPr>
        <p:txBody>
          <a:bodyPr spcFirstLastPara="1" vert="horz" wrap="square" lIns="91425" tIns="45700" rIns="91425" bIns="45700" rtlCol="0" anchor="t" anchorCtr="0">
            <a:noAutofit/>
          </a:bodyPr>
          <a:lstStyle/>
          <a:p>
            <a:pPr marL="285750" indent="-285750">
              <a:lnSpc>
                <a:spcPct val="75000"/>
              </a:lnSpc>
              <a:spcBef>
                <a:spcPts val="0"/>
              </a:spcBef>
              <a:buClr>
                <a:schemeClr val="dk1"/>
              </a:buClr>
              <a:buNone/>
            </a:pPr>
            <a:r>
              <a:rPr lang="en-GB" sz="1800" dirty="0">
                <a:solidFill>
                  <a:schemeClr val="dk1"/>
                </a:solidFill>
                <a:latin typeface="Arial"/>
                <a:ea typeface="Arial"/>
                <a:cs typeface="Arial"/>
                <a:sym typeface="Arial"/>
              </a:rPr>
              <a:t>A </a:t>
            </a:r>
            <a:r>
              <a:rPr lang="en-GB" sz="1800" i="1" dirty="0">
                <a:solidFill>
                  <a:srgbClr val="0000FF"/>
                </a:solidFill>
                <a:latin typeface="Arial"/>
                <a:ea typeface="Arial"/>
                <a:cs typeface="Arial"/>
                <a:sym typeface="Arial"/>
              </a:rPr>
              <a:t>precondition</a:t>
            </a:r>
            <a:r>
              <a:rPr lang="en-GB" sz="1800" dirty="0">
                <a:solidFill>
                  <a:schemeClr val="dk1"/>
                </a:solidFill>
                <a:latin typeface="Arial"/>
                <a:ea typeface="Arial"/>
                <a:cs typeface="Arial"/>
                <a:sym typeface="Arial"/>
              </a:rPr>
              <a:t> is an assumption of  the system’s state </a:t>
            </a:r>
            <a:br>
              <a:rPr lang="en-GB" sz="1800" dirty="0">
                <a:solidFill>
                  <a:schemeClr val="dk1"/>
                </a:solidFill>
                <a:latin typeface="Arial"/>
                <a:ea typeface="Arial"/>
                <a:cs typeface="Arial"/>
                <a:sym typeface="Arial"/>
              </a:rPr>
            </a:br>
            <a:r>
              <a:rPr lang="en-GB" sz="1800" dirty="0">
                <a:solidFill>
                  <a:schemeClr val="dk1"/>
                </a:solidFill>
                <a:latin typeface="Arial"/>
                <a:ea typeface="Arial"/>
                <a:cs typeface="Arial"/>
                <a:sym typeface="Arial"/>
              </a:rPr>
              <a:t>when the use case starts</a:t>
            </a:r>
            <a:endParaRPr sz="1800" dirty="0">
              <a:solidFill>
                <a:schemeClr val="dk1"/>
              </a:solidFill>
              <a:latin typeface="Arial"/>
              <a:ea typeface="Arial"/>
              <a:cs typeface="Arial"/>
              <a:sym typeface="Arial"/>
            </a:endParaRPr>
          </a:p>
          <a:p>
            <a:pPr marL="1030287" lvl="1" indent="-319087">
              <a:lnSpc>
                <a:spcPct val="75000"/>
              </a:lnSpc>
              <a:spcBef>
                <a:spcPts val="480"/>
              </a:spcBef>
              <a:buClr>
                <a:schemeClr val="dk1"/>
              </a:buClr>
              <a:buSzPts val="1800"/>
            </a:pPr>
            <a:r>
              <a:rPr lang="en-GB" sz="1800" dirty="0">
                <a:solidFill>
                  <a:schemeClr val="dk1"/>
                </a:solidFill>
                <a:latin typeface="Arial"/>
                <a:ea typeface="Arial"/>
                <a:cs typeface="Arial"/>
                <a:sym typeface="Arial"/>
              </a:rPr>
              <a:t>A simple, clear logical statement </a:t>
            </a:r>
            <a:r>
              <a:rPr lang="en-GB" sz="1800" dirty="0" smtClean="0">
                <a:solidFill>
                  <a:schemeClr val="dk1"/>
                </a:solidFill>
                <a:latin typeface="Arial"/>
                <a:ea typeface="Arial"/>
                <a:cs typeface="Arial"/>
                <a:sym typeface="Arial"/>
              </a:rPr>
              <a:t/>
            </a:r>
            <a:br>
              <a:rPr lang="en-GB" sz="1800" dirty="0" smtClean="0">
                <a:solidFill>
                  <a:schemeClr val="dk1"/>
                </a:solidFill>
                <a:latin typeface="Arial"/>
                <a:ea typeface="Arial"/>
                <a:cs typeface="Arial"/>
                <a:sym typeface="Arial"/>
              </a:rPr>
            </a:br>
            <a:r>
              <a:rPr lang="en-GB" sz="1800" dirty="0" smtClean="0">
                <a:solidFill>
                  <a:schemeClr val="dk1"/>
                </a:solidFill>
                <a:latin typeface="Arial"/>
                <a:ea typeface="Arial"/>
                <a:cs typeface="Arial"/>
                <a:sym typeface="Arial"/>
              </a:rPr>
              <a:t>(</a:t>
            </a:r>
            <a:r>
              <a:rPr lang="en-GB" sz="1800" i="1" dirty="0">
                <a:solidFill>
                  <a:schemeClr val="dk1"/>
                </a:solidFill>
                <a:latin typeface="Arial"/>
                <a:ea typeface="Arial"/>
                <a:cs typeface="Arial"/>
                <a:sym typeface="Arial"/>
              </a:rPr>
              <a:t>explaine</a:t>
            </a:r>
            <a:r>
              <a:rPr lang="en-GB" sz="1800" i="1" dirty="0"/>
              <a:t>d with predicate math notation</a:t>
            </a:r>
            <a:r>
              <a:rPr lang="en-GB" sz="1800" dirty="0"/>
              <a:t> -&gt; </a:t>
            </a:r>
            <a:r>
              <a:rPr lang="en-GB" sz="1800" dirty="0">
                <a:solidFill>
                  <a:srgbClr val="FF0000"/>
                </a:solidFill>
              </a:rPr>
              <a:t>LAD</a:t>
            </a:r>
            <a:r>
              <a:rPr lang="en-GB" sz="1800" dirty="0">
                <a:solidFill>
                  <a:schemeClr val="dk1"/>
                </a:solidFill>
                <a:latin typeface="Arial"/>
                <a:ea typeface="Arial"/>
                <a:cs typeface="Arial"/>
                <a:sym typeface="Arial"/>
              </a:rPr>
              <a:t>)</a:t>
            </a:r>
            <a:endParaRPr sz="1800" dirty="0"/>
          </a:p>
          <a:p>
            <a:pPr marL="1030287" lvl="1" indent="-319087">
              <a:lnSpc>
                <a:spcPct val="75000"/>
              </a:lnSpc>
              <a:spcBef>
                <a:spcPts val="480"/>
              </a:spcBef>
              <a:buClr>
                <a:schemeClr val="dk1"/>
              </a:buClr>
              <a:buSzPts val="1800"/>
            </a:pPr>
            <a:r>
              <a:rPr lang="en-GB" sz="1800" dirty="0">
                <a:solidFill>
                  <a:schemeClr val="dk1"/>
                </a:solidFill>
                <a:latin typeface="Arial"/>
                <a:ea typeface="Arial"/>
                <a:cs typeface="Arial"/>
                <a:sym typeface="Arial"/>
              </a:rPr>
              <a:t>Should be verifiable</a:t>
            </a:r>
            <a:endParaRPr sz="1800" dirty="0"/>
          </a:p>
          <a:p>
            <a:pPr marL="1030287" lvl="1" indent="-319087">
              <a:lnSpc>
                <a:spcPct val="75000"/>
              </a:lnSpc>
              <a:spcBef>
                <a:spcPts val="480"/>
              </a:spcBef>
              <a:buClr>
                <a:schemeClr val="dk1"/>
              </a:buClr>
              <a:buSzPts val="1800"/>
            </a:pPr>
            <a:r>
              <a:rPr lang="en-GB" sz="1800" dirty="0">
                <a:solidFill>
                  <a:schemeClr val="dk1"/>
                </a:solidFill>
                <a:latin typeface="Arial"/>
                <a:ea typeface="Arial"/>
                <a:cs typeface="Arial"/>
                <a:sym typeface="Arial"/>
              </a:rPr>
              <a:t>Should not refer to prior use cases</a:t>
            </a:r>
            <a:endParaRPr sz="1800" dirty="0">
              <a:solidFill>
                <a:schemeClr val="dk1"/>
              </a:solidFill>
              <a:latin typeface="Arial"/>
              <a:ea typeface="Arial"/>
              <a:cs typeface="Arial"/>
              <a:sym typeface="Arial"/>
            </a:endParaRPr>
          </a:p>
        </p:txBody>
      </p:sp>
      <p:sp>
        <p:nvSpPr>
          <p:cNvPr id="743" name="Shape 743"/>
          <p:cNvSpPr txBox="1"/>
          <p:nvPr/>
        </p:nvSpPr>
        <p:spPr>
          <a:xfrm>
            <a:off x="457203" y="3667213"/>
            <a:ext cx="1451100" cy="346200"/>
          </a:xfrm>
          <a:prstGeom prst="rect">
            <a:avLst/>
          </a:prstGeom>
          <a:noFill/>
          <a:ln>
            <a:noFill/>
          </a:ln>
        </p:spPr>
        <p:txBody>
          <a:bodyPr spcFirstLastPara="1" wrap="square" lIns="91425" tIns="45700" rIns="91425" bIns="45700" anchor="t" anchorCtr="0">
            <a:noAutofit/>
          </a:bodyPr>
          <a:lstStyle/>
          <a:p>
            <a:r>
              <a:rPr lang="en-GB" b="1">
                <a:solidFill>
                  <a:schemeClr val="dk1"/>
                </a:solidFill>
                <a:latin typeface="Arial"/>
                <a:ea typeface="Arial"/>
                <a:cs typeface="Arial"/>
                <a:sym typeface="Arial"/>
              </a:rPr>
              <a:t>Example</a:t>
            </a:r>
            <a:endParaRPr/>
          </a:p>
        </p:txBody>
      </p:sp>
      <p:sp>
        <p:nvSpPr>
          <p:cNvPr id="744" name="Shape 744"/>
          <p:cNvSpPr/>
          <p:nvPr/>
        </p:nvSpPr>
        <p:spPr>
          <a:xfrm>
            <a:off x="1714736" y="5386624"/>
            <a:ext cx="2857500" cy="910800"/>
          </a:xfrm>
          <a:prstGeom prst="ellipse">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algn="ctr">
              <a:buClr>
                <a:schemeClr val="dk1"/>
              </a:buClr>
            </a:pPr>
            <a:r>
              <a:rPr lang="en-GB" b="1">
                <a:solidFill>
                  <a:schemeClr val="dk1"/>
                </a:solidFill>
              </a:rPr>
              <a:t>Measure Distance</a:t>
            </a:r>
            <a:endParaRPr/>
          </a:p>
        </p:txBody>
      </p:sp>
      <p:sp>
        <p:nvSpPr>
          <p:cNvPr id="745" name="Shape 745"/>
          <p:cNvSpPr/>
          <p:nvPr/>
        </p:nvSpPr>
        <p:spPr>
          <a:xfrm>
            <a:off x="2938872" y="4792558"/>
            <a:ext cx="432000" cy="486000"/>
          </a:xfrm>
          <a:prstGeom prst="downArrow">
            <a:avLst>
              <a:gd name="adj1" fmla="val 50000"/>
              <a:gd name="adj2" fmla="val 50000"/>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a:buClr>
                <a:schemeClr val="dk1"/>
              </a:buClr>
            </a:pPr>
            <a:endParaRPr b="1">
              <a:solidFill>
                <a:schemeClr val="dk1"/>
              </a:solidFill>
              <a:latin typeface="Arial"/>
              <a:ea typeface="Arial"/>
              <a:cs typeface="Arial"/>
              <a:sym typeface="Arial"/>
            </a:endParaRPr>
          </a:p>
        </p:txBody>
      </p:sp>
      <p:sp>
        <p:nvSpPr>
          <p:cNvPr id="746" name="Shape 746"/>
          <p:cNvSpPr txBox="1"/>
          <p:nvPr/>
        </p:nvSpPr>
        <p:spPr>
          <a:xfrm>
            <a:off x="1394204" y="4220812"/>
            <a:ext cx="3665400" cy="420600"/>
          </a:xfrm>
          <a:prstGeom prst="rect">
            <a:avLst/>
          </a:prstGeom>
          <a:noFill/>
          <a:ln>
            <a:noFill/>
          </a:ln>
        </p:spPr>
        <p:txBody>
          <a:bodyPr spcFirstLastPara="1" wrap="square" lIns="91425" tIns="45700" rIns="91425" bIns="45700" anchor="t" anchorCtr="0">
            <a:noAutofit/>
          </a:bodyPr>
          <a:lstStyle/>
          <a:p>
            <a:pPr marL="457200" indent="-457200" algn="ctr"/>
            <a:r>
              <a:rPr lang="en-GB">
                <a:solidFill>
                  <a:schemeClr val="dk1"/>
                </a:solidFill>
              </a:rPr>
              <a:t>Precondition: distance = 0</a:t>
            </a:r>
            <a:endParaRPr/>
          </a:p>
          <a:p>
            <a:pPr algn="ctr"/>
            <a:endParaRPr b="1">
              <a:solidFill>
                <a:schemeClr val="dk1"/>
              </a:solidFill>
              <a:latin typeface="Arial"/>
              <a:ea typeface="Arial"/>
              <a:cs typeface="Arial"/>
              <a:sym typeface="Arial"/>
            </a:endParaRPr>
          </a:p>
        </p:txBody>
      </p:sp>
      <p:sp>
        <p:nvSpPr>
          <p:cNvPr id="747" name="Shape 747"/>
          <p:cNvSpPr/>
          <p:nvPr/>
        </p:nvSpPr>
        <p:spPr>
          <a:xfrm>
            <a:off x="4926429" y="3105482"/>
            <a:ext cx="3270600" cy="1815862"/>
          </a:xfrm>
          <a:prstGeom prst="cloudCallout">
            <a:avLst>
              <a:gd name="adj1" fmla="val -64188"/>
              <a:gd name="adj2" fmla="val 555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r>
              <a:rPr lang="en-GB" dirty="0"/>
              <a:t>The measured distance should be zero when starting the use case</a:t>
            </a:r>
            <a:endParaRPr dirty="0"/>
          </a:p>
        </p:txBody>
      </p:sp>
    </p:spTree>
    <p:extLst>
      <p:ext uri="{BB962C8B-B14F-4D97-AF65-F5344CB8AC3E}">
        <p14:creationId xmlns:p14="http://schemas.microsoft.com/office/powerpoint/2010/main" val="220810007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758"/>
        <p:cNvGrpSpPr/>
        <p:nvPr/>
      </p:nvGrpSpPr>
      <p:grpSpPr>
        <a:xfrm>
          <a:off x="0" y="0"/>
          <a:ext cx="0" cy="0"/>
          <a:chOff x="0" y="0"/>
          <a:chExt cx="0" cy="0"/>
        </a:xfrm>
      </p:grpSpPr>
      <p:sp>
        <p:nvSpPr>
          <p:cNvPr id="759" name="Shape 759"/>
          <p:cNvSpPr txBox="1">
            <a:spLocks noGrp="1"/>
          </p:cNvSpPr>
          <p:nvPr>
            <p:ph type="title"/>
          </p:nvPr>
        </p:nvSpPr>
        <p:spPr>
          <a:xfrm>
            <a:off x="457200" y="696497"/>
            <a:ext cx="8229600" cy="857400"/>
          </a:xfrm>
          <a:prstGeom prst="rect">
            <a:avLst/>
          </a:prstGeom>
          <a:noFill/>
          <a:ln>
            <a:noFill/>
          </a:ln>
        </p:spPr>
        <p:txBody>
          <a:bodyPr spcFirstLastPara="1" vert="horz" wrap="square" lIns="91425" tIns="45700" rIns="91425" bIns="45700" rtlCol="0" anchor="ctr" anchorCtr="0">
            <a:noAutofit/>
          </a:bodyPr>
          <a:lstStyle/>
          <a:p>
            <a:pPr algn="l">
              <a:spcBef>
                <a:spcPts val="0"/>
              </a:spcBef>
            </a:pPr>
            <a:r>
              <a:rPr lang="en-GB" sz="3600">
                <a:solidFill>
                  <a:srgbClr val="006699"/>
                </a:solidFill>
                <a:latin typeface="Arial"/>
                <a:ea typeface="Arial"/>
                <a:cs typeface="Arial"/>
                <a:sym typeface="Arial"/>
              </a:rPr>
              <a:t>Post conditions</a:t>
            </a:r>
            <a:endParaRPr/>
          </a:p>
        </p:txBody>
      </p:sp>
      <p:sp>
        <p:nvSpPr>
          <p:cNvPr id="760" name="Shape 760"/>
          <p:cNvSpPr txBox="1">
            <a:spLocks noGrp="1"/>
          </p:cNvSpPr>
          <p:nvPr>
            <p:ph type="body" idx="4294967295"/>
          </p:nvPr>
        </p:nvSpPr>
        <p:spPr>
          <a:xfrm>
            <a:off x="467544" y="1484784"/>
            <a:ext cx="8496900" cy="4215900"/>
          </a:xfrm>
          <a:prstGeom prst="rect">
            <a:avLst/>
          </a:prstGeom>
          <a:noFill/>
          <a:ln>
            <a:noFill/>
          </a:ln>
        </p:spPr>
        <p:txBody>
          <a:bodyPr spcFirstLastPara="1" vert="horz" wrap="square" lIns="91425" tIns="45700" rIns="91425" bIns="45700" rtlCol="0" anchor="t" anchorCtr="0">
            <a:noAutofit/>
          </a:bodyPr>
          <a:lstStyle/>
          <a:p>
            <a:pPr marL="361950" indent="-361950">
              <a:lnSpc>
                <a:spcPct val="75000"/>
              </a:lnSpc>
              <a:spcBef>
                <a:spcPts val="0"/>
              </a:spcBef>
              <a:buClr>
                <a:schemeClr val="dk1"/>
              </a:buClr>
              <a:buNone/>
            </a:pPr>
            <a:r>
              <a:rPr lang="en-GB" sz="1800">
                <a:solidFill>
                  <a:schemeClr val="dk1"/>
                </a:solidFill>
                <a:latin typeface="Arial"/>
                <a:ea typeface="Arial"/>
                <a:cs typeface="Arial"/>
                <a:sym typeface="Arial"/>
              </a:rPr>
              <a:t>A </a:t>
            </a:r>
            <a:r>
              <a:rPr lang="en-GB" sz="1800" i="1">
                <a:solidFill>
                  <a:srgbClr val="0000FF"/>
                </a:solidFill>
                <a:latin typeface="Arial"/>
                <a:ea typeface="Arial"/>
                <a:cs typeface="Arial"/>
                <a:sym typeface="Arial"/>
              </a:rPr>
              <a:t>postcondition</a:t>
            </a:r>
            <a:r>
              <a:rPr lang="en-GB" sz="1800">
                <a:solidFill>
                  <a:schemeClr val="dk1"/>
                </a:solidFill>
                <a:latin typeface="Arial"/>
                <a:ea typeface="Arial"/>
                <a:cs typeface="Arial"/>
                <a:sym typeface="Arial"/>
              </a:rPr>
              <a:t> describes the state of the system after the use-case</a:t>
            </a:r>
            <a:endParaRPr sz="1800"/>
          </a:p>
          <a:p>
            <a:pPr marL="798512" lvl="1" indent="-315912">
              <a:spcBef>
                <a:spcPts val="480"/>
              </a:spcBef>
              <a:buClr>
                <a:schemeClr val="dk1"/>
              </a:buClr>
              <a:buSzPts val="1800"/>
            </a:pPr>
            <a:r>
              <a:rPr lang="en-GB" sz="1800">
                <a:solidFill>
                  <a:schemeClr val="dk1"/>
                </a:solidFill>
                <a:latin typeface="Arial"/>
                <a:ea typeface="Arial"/>
                <a:cs typeface="Arial"/>
                <a:sym typeface="Arial"/>
              </a:rPr>
              <a:t>Use when the system state is a precondition to another use case, or when the possible use case outcomes are not obvious to use case readers</a:t>
            </a:r>
            <a:endParaRPr sz="1800"/>
          </a:p>
        </p:txBody>
      </p:sp>
      <p:sp>
        <p:nvSpPr>
          <p:cNvPr id="761" name="Shape 761"/>
          <p:cNvSpPr txBox="1"/>
          <p:nvPr/>
        </p:nvSpPr>
        <p:spPr>
          <a:xfrm>
            <a:off x="1315949" y="5026975"/>
            <a:ext cx="6967800" cy="346200"/>
          </a:xfrm>
          <a:prstGeom prst="rect">
            <a:avLst/>
          </a:prstGeom>
          <a:noFill/>
          <a:ln>
            <a:noFill/>
          </a:ln>
        </p:spPr>
        <p:txBody>
          <a:bodyPr spcFirstLastPara="1" wrap="square" lIns="91425" tIns="45700" rIns="91425" bIns="45700" anchor="t" anchorCtr="0">
            <a:noAutofit/>
          </a:bodyPr>
          <a:lstStyle/>
          <a:p>
            <a:pPr marL="457200" indent="-457200"/>
            <a:r>
              <a:rPr lang="en-GB" sz="2400">
                <a:solidFill>
                  <a:schemeClr val="dk1"/>
                </a:solidFill>
              </a:rPr>
              <a:t>Postcondition: </a:t>
            </a:r>
            <a:endParaRPr sz="2400">
              <a:solidFill>
                <a:schemeClr val="dk1"/>
              </a:solidFill>
            </a:endParaRPr>
          </a:p>
          <a:p>
            <a:pPr marL="457200" indent="-457200"/>
            <a:r>
              <a:rPr lang="en-GB" sz="2400">
                <a:solidFill>
                  <a:schemeClr val="dk1"/>
                </a:solidFill>
              </a:rPr>
              <a:t>      distance’ </a:t>
            </a:r>
            <a:r>
              <a:rPr lang="en-GB" sz="2400">
                <a:solidFill>
                  <a:schemeClr val="dk1"/>
                </a:solidFill>
                <a:latin typeface="Arial"/>
                <a:ea typeface="Arial"/>
                <a:cs typeface="Arial"/>
                <a:sym typeface="Arial"/>
              </a:rPr>
              <a:t>=</a:t>
            </a:r>
            <a:r>
              <a:rPr lang="en-GB" sz="2400">
                <a:solidFill>
                  <a:schemeClr val="dk1"/>
                </a:solidFill>
              </a:rPr>
              <a:t> distance </a:t>
            </a:r>
            <a:r>
              <a:rPr lang="en-GB" sz="2400">
                <a:solidFill>
                  <a:schemeClr val="dk1"/>
                </a:solidFill>
                <a:latin typeface="Arial"/>
                <a:ea typeface="Arial"/>
                <a:cs typeface="Arial"/>
                <a:sym typeface="Arial"/>
              </a:rPr>
              <a:t>+</a:t>
            </a:r>
            <a:r>
              <a:rPr lang="en-GB" sz="2400">
                <a:solidFill>
                  <a:schemeClr val="dk1"/>
                </a:solidFill>
              </a:rPr>
              <a:t> avr_</a:t>
            </a:r>
            <a:r>
              <a:rPr lang="en-GB" sz="2400">
                <a:solidFill>
                  <a:schemeClr val="dk1"/>
                </a:solidFill>
                <a:latin typeface="Arial"/>
                <a:ea typeface="Arial"/>
                <a:cs typeface="Arial"/>
                <a:sym typeface="Arial"/>
              </a:rPr>
              <a:t>speed * d</a:t>
            </a:r>
            <a:r>
              <a:rPr lang="en-GB" sz="2400">
                <a:solidFill>
                  <a:schemeClr val="dk1"/>
                </a:solidFill>
              </a:rPr>
              <a:t>elta_</a:t>
            </a:r>
            <a:r>
              <a:rPr lang="en-GB" sz="2400">
                <a:solidFill>
                  <a:schemeClr val="dk1"/>
                </a:solidFill>
                <a:latin typeface="Arial"/>
                <a:ea typeface="Arial"/>
                <a:cs typeface="Arial"/>
                <a:sym typeface="Arial"/>
              </a:rPr>
              <a:t>time</a:t>
            </a:r>
            <a:endParaRPr/>
          </a:p>
        </p:txBody>
      </p:sp>
      <p:sp>
        <p:nvSpPr>
          <p:cNvPr id="762" name="Shape 762"/>
          <p:cNvSpPr txBox="1"/>
          <p:nvPr/>
        </p:nvSpPr>
        <p:spPr>
          <a:xfrm>
            <a:off x="323528" y="3320988"/>
            <a:ext cx="1451100" cy="346200"/>
          </a:xfrm>
          <a:prstGeom prst="rect">
            <a:avLst/>
          </a:prstGeom>
          <a:noFill/>
          <a:ln>
            <a:noFill/>
          </a:ln>
        </p:spPr>
        <p:txBody>
          <a:bodyPr spcFirstLastPara="1" wrap="square" lIns="91425" tIns="45700" rIns="91425" bIns="45700" anchor="t" anchorCtr="0">
            <a:noAutofit/>
          </a:bodyPr>
          <a:lstStyle/>
          <a:p>
            <a:r>
              <a:rPr lang="en-GB" sz="2400" b="1">
                <a:solidFill>
                  <a:schemeClr val="dk1"/>
                </a:solidFill>
                <a:latin typeface="Arial"/>
                <a:ea typeface="Arial"/>
                <a:cs typeface="Arial"/>
                <a:sym typeface="Arial"/>
              </a:rPr>
              <a:t>Example</a:t>
            </a:r>
            <a:endParaRPr/>
          </a:p>
        </p:txBody>
      </p:sp>
      <p:sp>
        <p:nvSpPr>
          <p:cNvPr id="763" name="Shape 763"/>
          <p:cNvSpPr/>
          <p:nvPr/>
        </p:nvSpPr>
        <p:spPr>
          <a:xfrm>
            <a:off x="2771800" y="3483006"/>
            <a:ext cx="2857500" cy="910800"/>
          </a:xfrm>
          <a:prstGeom prst="ellipse">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algn="ctr">
              <a:buClr>
                <a:schemeClr val="dk1"/>
              </a:buClr>
            </a:pPr>
            <a:r>
              <a:rPr lang="en-GB" b="1">
                <a:solidFill>
                  <a:schemeClr val="dk1"/>
                </a:solidFill>
              </a:rPr>
              <a:t>Measure Distance</a:t>
            </a:r>
            <a:endParaRPr/>
          </a:p>
        </p:txBody>
      </p:sp>
      <p:sp>
        <p:nvSpPr>
          <p:cNvPr id="764" name="Shape 764"/>
          <p:cNvSpPr/>
          <p:nvPr/>
        </p:nvSpPr>
        <p:spPr>
          <a:xfrm>
            <a:off x="3923928" y="4509120"/>
            <a:ext cx="432000" cy="486000"/>
          </a:xfrm>
          <a:prstGeom prst="downArrow">
            <a:avLst>
              <a:gd name="adj1" fmla="val 50000"/>
              <a:gd name="adj2" fmla="val 50000"/>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a:buClr>
                <a:schemeClr val="dk1"/>
              </a:buClr>
            </a:pPr>
            <a:endParaRPr b="1">
              <a:solidFill>
                <a:schemeClr val="dk1"/>
              </a:solidFill>
              <a:latin typeface="Arial"/>
              <a:ea typeface="Arial"/>
              <a:cs typeface="Arial"/>
              <a:sym typeface="Arial"/>
            </a:endParaRPr>
          </a:p>
        </p:txBody>
      </p:sp>
      <p:sp>
        <p:nvSpPr>
          <p:cNvPr id="765" name="Shape 765"/>
          <p:cNvSpPr/>
          <p:nvPr/>
        </p:nvSpPr>
        <p:spPr>
          <a:xfrm>
            <a:off x="5416200" y="2782957"/>
            <a:ext cx="3486600" cy="2244143"/>
          </a:xfrm>
          <a:prstGeom prst="cloudCallout">
            <a:avLst>
              <a:gd name="adj1" fmla="val -47118"/>
              <a:gd name="adj2" fmla="val 78684"/>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r>
              <a:rPr lang="en-GB"/>
              <a:t>The measured distance should be the old value added with ( the average speed * measured time) </a:t>
            </a:r>
            <a:endParaRPr/>
          </a:p>
        </p:txBody>
      </p:sp>
    </p:spTree>
    <p:extLst>
      <p:ext uri="{BB962C8B-B14F-4D97-AF65-F5344CB8AC3E}">
        <p14:creationId xmlns:p14="http://schemas.microsoft.com/office/powerpoint/2010/main" val="280736936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endParaRPr lang="en-GB" altLang="en-US"/>
          </a:p>
          <a:p>
            <a:fld id="{7AEC35F0-7596-4258-ACE3-EE329271E2EC}" type="slidenum">
              <a:rPr lang="en-GB" altLang="en-US">
                <a:solidFill>
                  <a:srgbClr val="0000CC"/>
                </a:solidFill>
              </a:rPr>
              <a:pPr/>
              <a:t>78</a:t>
            </a:fld>
            <a:endParaRPr lang="en-GB" altLang="en-US">
              <a:solidFill>
                <a:srgbClr val="0000CC"/>
              </a:solidFill>
            </a:endParaRPr>
          </a:p>
        </p:txBody>
      </p:sp>
      <p:sp>
        <p:nvSpPr>
          <p:cNvPr id="5" name="Footer Placeholder 4"/>
          <p:cNvSpPr>
            <a:spLocks noGrp="1"/>
          </p:cNvSpPr>
          <p:nvPr>
            <p:ph type="ftr" sz="quarter" idx="11"/>
          </p:nvPr>
        </p:nvSpPr>
        <p:spPr/>
        <p:txBody>
          <a:bodyPr/>
          <a:lstStyle/>
          <a:p>
            <a:endParaRPr lang="en-GB" altLang="en-US"/>
          </a:p>
          <a:p>
            <a:r>
              <a:rPr lang="en-GB" altLang="en-US"/>
              <a:t>© 2010 Bennett, McRobb and Farmer</a:t>
            </a:r>
          </a:p>
        </p:txBody>
      </p:sp>
      <p:sp>
        <p:nvSpPr>
          <p:cNvPr id="149506" name="Rectangle 2"/>
          <p:cNvSpPr>
            <a:spLocks noGrp="1" noChangeArrowheads="1"/>
          </p:cNvSpPr>
          <p:nvPr>
            <p:ph type="title"/>
          </p:nvPr>
        </p:nvSpPr>
        <p:spPr/>
        <p:txBody>
          <a:bodyPr/>
          <a:lstStyle/>
          <a:p>
            <a:r>
              <a:rPr lang="en-GB" altLang="en-US"/>
              <a:t>Use Case Descriptions</a:t>
            </a:r>
          </a:p>
        </p:txBody>
      </p:sp>
      <p:sp>
        <p:nvSpPr>
          <p:cNvPr id="149507" name="Rectangle 3"/>
          <p:cNvSpPr>
            <a:spLocks noGrp="1" noChangeArrowheads="1"/>
          </p:cNvSpPr>
          <p:nvPr>
            <p:ph type="body" idx="1"/>
          </p:nvPr>
        </p:nvSpPr>
        <p:spPr/>
        <p:txBody>
          <a:bodyPr/>
          <a:lstStyle/>
          <a:p>
            <a:pPr>
              <a:lnSpc>
                <a:spcPct val="90000"/>
              </a:lnSpc>
            </a:pPr>
            <a:r>
              <a:rPr lang="en-GB" altLang="en-US"/>
              <a:t>Many projects use templates</a:t>
            </a:r>
          </a:p>
          <a:p>
            <a:pPr lvl="1">
              <a:lnSpc>
                <a:spcPct val="90000"/>
              </a:lnSpc>
            </a:pPr>
            <a:r>
              <a:rPr lang="en-GB" altLang="en-US"/>
              <a:t>name of use case</a:t>
            </a:r>
          </a:p>
          <a:p>
            <a:pPr lvl="1">
              <a:lnSpc>
                <a:spcPct val="90000"/>
              </a:lnSpc>
            </a:pPr>
            <a:r>
              <a:rPr lang="en-GB" altLang="en-US"/>
              <a:t>pre-conditions</a:t>
            </a:r>
          </a:p>
          <a:p>
            <a:pPr lvl="1">
              <a:lnSpc>
                <a:spcPct val="90000"/>
              </a:lnSpc>
            </a:pPr>
            <a:r>
              <a:rPr lang="en-GB" altLang="en-US"/>
              <a:t>post-conditions</a:t>
            </a:r>
          </a:p>
          <a:p>
            <a:pPr lvl="1">
              <a:lnSpc>
                <a:spcPct val="90000"/>
              </a:lnSpc>
            </a:pPr>
            <a:r>
              <a:rPr lang="en-GB" altLang="en-US"/>
              <a:t>purpose</a:t>
            </a:r>
          </a:p>
          <a:p>
            <a:pPr lvl="1">
              <a:lnSpc>
                <a:spcPct val="90000"/>
              </a:lnSpc>
            </a:pPr>
            <a:r>
              <a:rPr lang="en-GB" altLang="en-US"/>
              <a:t>description</a:t>
            </a:r>
          </a:p>
          <a:p>
            <a:pPr lvl="1">
              <a:lnSpc>
                <a:spcPct val="90000"/>
              </a:lnSpc>
            </a:pPr>
            <a:r>
              <a:rPr lang="en-GB" altLang="en-US"/>
              <a:t>alternative courses</a:t>
            </a:r>
          </a:p>
          <a:p>
            <a:pPr lvl="1">
              <a:lnSpc>
                <a:spcPct val="90000"/>
              </a:lnSpc>
            </a:pPr>
            <a:r>
              <a:rPr lang="en-GB" altLang="en-US"/>
              <a:t>errors</a:t>
            </a:r>
          </a:p>
        </p:txBody>
      </p:sp>
    </p:spTree>
    <p:extLst>
      <p:ext uri="{BB962C8B-B14F-4D97-AF65-F5344CB8AC3E}">
        <p14:creationId xmlns:p14="http://schemas.microsoft.com/office/powerpoint/2010/main" val="223573758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922"/>
        <p:cNvGrpSpPr/>
        <p:nvPr/>
      </p:nvGrpSpPr>
      <p:grpSpPr>
        <a:xfrm>
          <a:off x="0" y="0"/>
          <a:ext cx="0" cy="0"/>
          <a:chOff x="0" y="0"/>
          <a:chExt cx="0" cy="0"/>
        </a:xfrm>
      </p:grpSpPr>
      <p:sp>
        <p:nvSpPr>
          <p:cNvPr id="923" name="Shape 923"/>
          <p:cNvSpPr txBox="1">
            <a:spLocks noGrp="1"/>
          </p:cNvSpPr>
          <p:nvPr>
            <p:ph type="title"/>
          </p:nvPr>
        </p:nvSpPr>
        <p:spPr>
          <a:xfrm>
            <a:off x="457200" y="2946800"/>
            <a:ext cx="8229600" cy="857400"/>
          </a:xfrm>
          <a:prstGeom prst="rect">
            <a:avLst/>
          </a:prstGeom>
          <a:noFill/>
          <a:ln>
            <a:noFill/>
          </a:ln>
        </p:spPr>
        <p:txBody>
          <a:bodyPr spcFirstLastPara="1" vert="horz" wrap="square" lIns="91425" tIns="45700" rIns="91425" bIns="45700" rtlCol="0" anchor="ctr" anchorCtr="0">
            <a:noAutofit/>
          </a:bodyPr>
          <a:lstStyle/>
          <a:p>
            <a:pPr>
              <a:spcBef>
                <a:spcPts val="0"/>
              </a:spcBef>
            </a:pPr>
            <a:r>
              <a:rPr lang="en-GB">
                <a:solidFill>
                  <a:schemeClr val="dk2"/>
                </a:solidFill>
                <a:latin typeface="Arial"/>
                <a:ea typeface="Arial"/>
                <a:cs typeface="Arial"/>
                <a:sym typeface="Arial"/>
              </a:rPr>
              <a:t>Q: What to look for when reviewing use cases?</a:t>
            </a:r>
            <a:endParaRPr>
              <a:solidFill>
                <a:schemeClr val="dk2"/>
              </a:solidFill>
              <a:latin typeface="Arial"/>
              <a:ea typeface="Arial"/>
              <a:cs typeface="Arial"/>
              <a:sym typeface="Arial"/>
            </a:endParaRPr>
          </a:p>
        </p:txBody>
      </p:sp>
    </p:spTree>
    <p:extLst>
      <p:ext uri="{BB962C8B-B14F-4D97-AF65-F5344CB8AC3E}">
        <p14:creationId xmlns:p14="http://schemas.microsoft.com/office/powerpoint/2010/main" val="21550721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Rules</a:t>
            </a:r>
            <a:endParaRPr lang="en-GB" dirty="0"/>
          </a:p>
        </p:txBody>
      </p:sp>
      <p:sp>
        <p:nvSpPr>
          <p:cNvPr id="4" name="Rectangle 1"/>
          <p:cNvSpPr>
            <a:spLocks noGrp="1" noChangeArrowheads="1"/>
          </p:cNvSpPr>
          <p:nvPr>
            <p:ph idx="1"/>
          </p:nvPr>
        </p:nvSpPr>
        <p:spPr bwMode="auto">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indent="0">
              <a:lnSpc>
                <a:spcPct val="100000"/>
              </a:lnSpc>
              <a:buNone/>
            </a:pPr>
            <a:r>
              <a:rPr lang="en-US" altLang="en-US" sz="2200" dirty="0">
                <a:solidFill>
                  <a:srgbClr val="500050"/>
                </a:solidFill>
                <a:latin typeface="Calibri" panose="020F0502020204030204" pitchFamily="34" charset="0"/>
                <a:cs typeface="Calibri" panose="020F0502020204030204" pitchFamily="34" charset="0"/>
              </a:rPr>
              <a:t>NB Signing up for written hall examinations is mandatory. If you haven’t signed up, you will not be able allowed to take the exam and will have to wait until the next re-sit examination period. </a:t>
            </a:r>
            <a:endParaRPr lang="en-US" altLang="en-US" sz="2200" dirty="0"/>
          </a:p>
          <a:p>
            <a:pPr marL="0" indent="0">
              <a:lnSpc>
                <a:spcPct val="100000"/>
              </a:lnSpc>
              <a:buNone/>
            </a:pPr>
            <a:r>
              <a:rPr lang="en-US" altLang="en-US" sz="2200" dirty="0">
                <a:solidFill>
                  <a:srgbClr val="500050"/>
                </a:solidFill>
                <a:latin typeface="Calibri" panose="020F0502020204030204" pitchFamily="34" charset="0"/>
                <a:cs typeface="Calibri" panose="020F0502020204030204" pitchFamily="34" charset="0"/>
              </a:rPr>
              <a:t> </a:t>
            </a:r>
            <a:endParaRPr lang="en-US" altLang="en-US" sz="2200" dirty="0"/>
          </a:p>
          <a:p>
            <a:pPr marL="0" indent="0">
              <a:lnSpc>
                <a:spcPct val="100000"/>
              </a:lnSpc>
              <a:buNone/>
            </a:pPr>
            <a:r>
              <a:rPr lang="en-US" altLang="en-US" sz="2200" dirty="0">
                <a:solidFill>
                  <a:srgbClr val="500050"/>
                </a:solidFill>
                <a:latin typeface="Calibri" panose="020F0502020204030204" pitchFamily="34" charset="0"/>
                <a:cs typeface="Calibri" panose="020F0502020204030204" pitchFamily="34" charset="0"/>
              </a:rPr>
              <a:t>GU students; </a:t>
            </a:r>
            <a:br>
              <a:rPr lang="en-US" altLang="en-US" sz="2200" dirty="0">
                <a:solidFill>
                  <a:srgbClr val="500050"/>
                </a:solidFill>
                <a:latin typeface="Calibri" panose="020F0502020204030204" pitchFamily="34" charset="0"/>
                <a:cs typeface="Calibri" panose="020F0502020204030204" pitchFamily="34" charset="0"/>
              </a:rPr>
            </a:br>
            <a:r>
              <a:rPr lang="en-US" altLang="en-US" sz="2200" dirty="0">
                <a:solidFill>
                  <a:srgbClr val="500050"/>
                </a:solidFill>
                <a:latin typeface="Calibri" panose="020F0502020204030204" pitchFamily="34" charset="0"/>
                <a:cs typeface="Calibri" panose="020F0502020204030204" pitchFamily="34" charset="0"/>
              </a:rPr>
              <a:t>You find information about how to and when to sign up on the CSE’s pages on the GU Student Portal.</a:t>
            </a:r>
            <a:endParaRPr lang="en-US" altLang="en-US" sz="2200" dirty="0"/>
          </a:p>
          <a:p>
            <a:pPr marL="0" indent="0">
              <a:lnSpc>
                <a:spcPct val="100000"/>
              </a:lnSpc>
              <a:buNone/>
            </a:pPr>
            <a:r>
              <a:rPr lang="en-US" altLang="en-US" sz="2200" dirty="0">
                <a:solidFill>
                  <a:srgbClr val="1155CC"/>
                </a:solidFill>
                <a:latin typeface="Calibri" panose="020F0502020204030204" pitchFamily="34" charset="0"/>
                <a:cs typeface="Calibri" panose="020F0502020204030204" pitchFamily="34" charset="0"/>
                <a:hlinkClick r:id="rId2"/>
              </a:rPr>
              <a:t>https://studentportal.gu.se/english/my-studies/cse/Examination/</a:t>
            </a:r>
            <a:endParaRPr lang="en-US" altLang="en-US" sz="2200" dirty="0"/>
          </a:p>
          <a:p>
            <a:pPr marL="0" indent="0">
              <a:lnSpc>
                <a:spcPct val="100000"/>
              </a:lnSpc>
              <a:buNone/>
            </a:pPr>
            <a:r>
              <a:rPr lang="en-US" altLang="en-US" sz="2200" dirty="0">
                <a:solidFill>
                  <a:srgbClr val="500050"/>
                </a:solidFill>
                <a:latin typeface="Calibri" panose="020F0502020204030204" pitchFamily="34" charset="0"/>
                <a:cs typeface="Calibri" panose="020F0502020204030204" pitchFamily="34" charset="0"/>
              </a:rPr>
              <a:t> </a:t>
            </a:r>
            <a:endParaRPr lang="en-US" altLang="en-US" sz="2200" dirty="0"/>
          </a:p>
          <a:p>
            <a:pPr marL="0" indent="0">
              <a:lnSpc>
                <a:spcPct val="100000"/>
              </a:lnSpc>
              <a:buNone/>
            </a:pPr>
            <a:r>
              <a:rPr lang="en-US" altLang="en-US" sz="2200" dirty="0">
                <a:solidFill>
                  <a:srgbClr val="500050"/>
                </a:solidFill>
                <a:latin typeface="Calibri" panose="020F0502020204030204" pitchFamily="34" charset="0"/>
                <a:cs typeface="Calibri" panose="020F0502020204030204" pitchFamily="34" charset="0"/>
              </a:rPr>
              <a:t>Chalmers students; </a:t>
            </a:r>
            <a:br>
              <a:rPr lang="en-US" altLang="en-US" sz="2200" dirty="0">
                <a:solidFill>
                  <a:srgbClr val="500050"/>
                </a:solidFill>
                <a:latin typeface="Calibri" panose="020F0502020204030204" pitchFamily="34" charset="0"/>
                <a:cs typeface="Calibri" panose="020F0502020204030204" pitchFamily="34" charset="0"/>
              </a:rPr>
            </a:br>
            <a:r>
              <a:rPr lang="en-US" altLang="en-US" sz="2200" dirty="0">
                <a:solidFill>
                  <a:srgbClr val="500050"/>
                </a:solidFill>
                <a:latin typeface="Calibri" panose="020F0502020204030204" pitchFamily="34" charset="0"/>
                <a:cs typeface="Calibri" panose="020F0502020204030204" pitchFamily="34" charset="0"/>
              </a:rPr>
              <a:t>You find the information about how to and when to sign up on the Student Portal at Chalmers. </a:t>
            </a:r>
            <a:br>
              <a:rPr lang="en-US" altLang="en-US" sz="2200" dirty="0">
                <a:solidFill>
                  <a:srgbClr val="500050"/>
                </a:solidFill>
                <a:latin typeface="Calibri" panose="020F0502020204030204" pitchFamily="34" charset="0"/>
                <a:cs typeface="Calibri" panose="020F0502020204030204" pitchFamily="34" charset="0"/>
              </a:rPr>
            </a:br>
            <a:r>
              <a:rPr lang="en-US" altLang="en-US" sz="2200" dirty="0">
                <a:solidFill>
                  <a:srgbClr val="1155CC"/>
                </a:solidFill>
                <a:latin typeface="Calibri" panose="020F0502020204030204" pitchFamily="34" charset="0"/>
                <a:cs typeface="Calibri" panose="020F0502020204030204" pitchFamily="34" charset="0"/>
                <a:hlinkClick r:id="rId3"/>
              </a:rPr>
              <a:t>https://student.portal.chalmers.se/en/chalmersstudies/Examinations/Pages/how-to-sign-up.aspx</a:t>
            </a:r>
            <a:endParaRPr lang="en-US" altLang="en-US" sz="2200" dirty="0"/>
          </a:p>
        </p:txBody>
      </p:sp>
    </p:spTree>
    <p:extLst>
      <p:ext uri="{BB962C8B-B14F-4D97-AF65-F5344CB8AC3E}">
        <p14:creationId xmlns:p14="http://schemas.microsoft.com/office/powerpoint/2010/main" val="353590327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927"/>
        <p:cNvGrpSpPr/>
        <p:nvPr/>
      </p:nvGrpSpPr>
      <p:grpSpPr>
        <a:xfrm>
          <a:off x="0" y="0"/>
          <a:ext cx="0" cy="0"/>
          <a:chOff x="0" y="0"/>
          <a:chExt cx="0" cy="0"/>
        </a:xfrm>
      </p:grpSpPr>
      <p:sp>
        <p:nvSpPr>
          <p:cNvPr id="928" name="Shape 928"/>
          <p:cNvSpPr txBox="1">
            <a:spLocks noGrp="1"/>
          </p:cNvSpPr>
          <p:nvPr>
            <p:ph type="title"/>
          </p:nvPr>
        </p:nvSpPr>
        <p:spPr>
          <a:xfrm>
            <a:off x="457200" y="1063228"/>
            <a:ext cx="8229600" cy="857400"/>
          </a:xfrm>
          <a:prstGeom prst="rect">
            <a:avLst/>
          </a:prstGeom>
          <a:noFill/>
          <a:ln>
            <a:noFill/>
          </a:ln>
        </p:spPr>
        <p:txBody>
          <a:bodyPr spcFirstLastPara="1" vert="horz" wrap="square" lIns="91425" tIns="45700" rIns="91425" bIns="45700" rtlCol="0" anchor="ctr" anchorCtr="0">
            <a:noAutofit/>
          </a:bodyPr>
          <a:lstStyle/>
          <a:p>
            <a:pPr algn="l">
              <a:spcBef>
                <a:spcPts val="0"/>
              </a:spcBef>
            </a:pPr>
            <a:r>
              <a:rPr lang="en-GB" sz="3600">
                <a:solidFill>
                  <a:srgbClr val="006699"/>
                </a:solidFill>
                <a:latin typeface="Arial"/>
                <a:ea typeface="Arial"/>
                <a:cs typeface="Arial"/>
                <a:sym typeface="Arial"/>
              </a:rPr>
              <a:t>Checklist</a:t>
            </a:r>
            <a:endParaRPr sz="3600">
              <a:solidFill>
                <a:srgbClr val="006699"/>
              </a:solidFill>
              <a:latin typeface="Arial"/>
              <a:ea typeface="Arial"/>
              <a:cs typeface="Arial"/>
              <a:sym typeface="Arial"/>
            </a:endParaRPr>
          </a:p>
        </p:txBody>
      </p:sp>
      <p:sp>
        <p:nvSpPr>
          <p:cNvPr id="929" name="Shape 929"/>
          <p:cNvSpPr/>
          <p:nvPr/>
        </p:nvSpPr>
        <p:spPr>
          <a:xfrm>
            <a:off x="142844" y="1875224"/>
            <a:ext cx="4357800" cy="1915800"/>
          </a:xfrm>
          <a:prstGeom prst="rect">
            <a:avLst/>
          </a:prstGeom>
          <a:noFill/>
          <a:ln>
            <a:noFill/>
          </a:ln>
        </p:spPr>
        <p:txBody>
          <a:bodyPr spcFirstLastPara="1" wrap="square" lIns="91425" tIns="45700" rIns="91425" bIns="45700" anchor="t" anchorCtr="0">
            <a:noAutofit/>
          </a:bodyPr>
          <a:lstStyle/>
          <a:p>
            <a:pPr marL="339725" indent="-301625">
              <a:buClr>
                <a:schemeClr val="dk1"/>
              </a:buClr>
              <a:buSzPts val="1400"/>
              <a:buFont typeface="Noto Sans Symbols"/>
              <a:buChar char="✓"/>
            </a:pPr>
            <a:r>
              <a:rPr lang="en-GB">
                <a:solidFill>
                  <a:schemeClr val="dk1"/>
                </a:solidFill>
                <a:latin typeface="Arial"/>
                <a:ea typeface="Arial"/>
                <a:cs typeface="Arial"/>
                <a:sym typeface="Arial"/>
              </a:rPr>
              <a:t>Have you found all of the actors? </a:t>
            </a:r>
            <a:endParaRPr/>
          </a:p>
          <a:p>
            <a:pPr marL="339725" indent="-301625">
              <a:buClr>
                <a:schemeClr val="dk1"/>
              </a:buClr>
              <a:buSzPts val="1400"/>
              <a:buFont typeface="Noto Sans Symbols"/>
              <a:buChar char="✓"/>
            </a:pPr>
            <a:r>
              <a:rPr lang="en-GB">
                <a:solidFill>
                  <a:schemeClr val="dk1"/>
                </a:solidFill>
                <a:latin typeface="Arial"/>
                <a:ea typeface="Arial"/>
                <a:cs typeface="Arial"/>
                <a:sym typeface="Arial"/>
              </a:rPr>
              <a:t>Have you accounted for all roles in the system's environment?</a:t>
            </a:r>
            <a:endParaRPr/>
          </a:p>
          <a:p>
            <a:pPr marL="339725" indent="-301625">
              <a:buClr>
                <a:schemeClr val="dk1"/>
              </a:buClr>
              <a:buSzPts val="1400"/>
              <a:buFont typeface="Noto Sans Symbols"/>
              <a:buChar char="✓"/>
            </a:pPr>
            <a:r>
              <a:rPr lang="en-GB">
                <a:solidFill>
                  <a:schemeClr val="dk1"/>
                </a:solidFill>
                <a:latin typeface="Arial"/>
                <a:ea typeface="Arial"/>
                <a:cs typeface="Arial"/>
                <a:sym typeface="Arial"/>
              </a:rPr>
              <a:t> Is each actor involved with at least one use case? </a:t>
            </a:r>
            <a:endParaRPr/>
          </a:p>
          <a:p>
            <a:pPr marL="339725" indent="-301625">
              <a:buClr>
                <a:schemeClr val="dk1"/>
              </a:buClr>
              <a:buSzPts val="1400"/>
              <a:buFont typeface="Noto Sans Symbols"/>
              <a:buChar char="✓"/>
            </a:pPr>
            <a:r>
              <a:rPr lang="en-GB">
                <a:solidFill>
                  <a:schemeClr val="dk1"/>
                </a:solidFill>
                <a:latin typeface="Arial"/>
                <a:ea typeface="Arial"/>
                <a:cs typeface="Arial"/>
                <a:sym typeface="Arial"/>
              </a:rPr>
              <a:t> Do any actors play similar roles in relation to the system? If so, merge them into a single actor.</a:t>
            </a:r>
            <a:endParaRPr>
              <a:solidFill>
                <a:schemeClr val="dk1"/>
              </a:solidFill>
              <a:latin typeface="Arial"/>
              <a:ea typeface="Arial"/>
              <a:cs typeface="Arial"/>
              <a:sym typeface="Arial"/>
            </a:endParaRPr>
          </a:p>
        </p:txBody>
      </p:sp>
      <p:sp>
        <p:nvSpPr>
          <p:cNvPr id="930" name="Shape 930"/>
          <p:cNvSpPr/>
          <p:nvPr/>
        </p:nvSpPr>
        <p:spPr>
          <a:xfrm>
            <a:off x="4429156" y="1125124"/>
            <a:ext cx="4572000" cy="5124600"/>
          </a:xfrm>
          <a:prstGeom prst="rect">
            <a:avLst/>
          </a:prstGeom>
          <a:noFill/>
          <a:ln>
            <a:noFill/>
          </a:ln>
        </p:spPr>
        <p:txBody>
          <a:bodyPr spcFirstLastPara="1" wrap="square" lIns="91425" tIns="45700" rIns="91425" bIns="45700" anchor="t" anchorCtr="0">
            <a:noAutofit/>
          </a:bodyPr>
          <a:lstStyle/>
          <a:p>
            <a:pPr marL="339725" indent="-212725">
              <a:buClr>
                <a:schemeClr val="dk1"/>
              </a:buClr>
              <a:buSzPts val="2000"/>
            </a:pPr>
            <a:endParaRPr>
              <a:solidFill>
                <a:schemeClr val="dk1"/>
              </a:solidFill>
              <a:latin typeface="Arial"/>
              <a:ea typeface="Arial"/>
              <a:cs typeface="Arial"/>
              <a:sym typeface="Arial"/>
            </a:endParaRPr>
          </a:p>
          <a:p>
            <a:pPr marL="339725" indent="-301625">
              <a:buClr>
                <a:schemeClr val="dk1"/>
              </a:buClr>
              <a:buSzPts val="1400"/>
              <a:buFont typeface="Noto Sans Symbols"/>
              <a:buChar char="✓"/>
            </a:pPr>
            <a:r>
              <a:rPr lang="en-GB">
                <a:solidFill>
                  <a:schemeClr val="dk1"/>
                </a:solidFill>
                <a:latin typeface="Arial"/>
                <a:ea typeface="Arial"/>
                <a:cs typeface="Arial"/>
                <a:sym typeface="Arial"/>
              </a:rPr>
              <a:t>Is it is easy to understand what the system does by reviewing the use cases?</a:t>
            </a:r>
            <a:endParaRPr/>
          </a:p>
          <a:p>
            <a:pPr marL="339725" indent="-301625">
              <a:buClr>
                <a:schemeClr val="dk1"/>
              </a:buClr>
              <a:buSzPts val="1400"/>
              <a:buFont typeface="Noto Sans Symbols"/>
              <a:buChar char="✓"/>
            </a:pPr>
            <a:r>
              <a:rPr lang="en-GB">
                <a:solidFill>
                  <a:schemeClr val="dk1"/>
                </a:solidFill>
                <a:latin typeface="Arial"/>
                <a:ea typeface="Arial"/>
                <a:cs typeface="Arial"/>
                <a:sym typeface="Arial"/>
              </a:rPr>
              <a:t>The use cases have unique, intuitive, and explanatory names?</a:t>
            </a:r>
            <a:endParaRPr/>
          </a:p>
          <a:p>
            <a:pPr marL="339725" indent="-301625">
              <a:buClr>
                <a:schemeClr val="dk1"/>
              </a:buClr>
              <a:buSzPts val="1400"/>
              <a:buFont typeface="Noto Sans Symbols"/>
              <a:buChar char="✓"/>
            </a:pPr>
            <a:r>
              <a:rPr lang="en-GB">
                <a:solidFill>
                  <a:schemeClr val="dk1"/>
                </a:solidFill>
                <a:latin typeface="Arial"/>
                <a:ea typeface="Arial"/>
                <a:cs typeface="Arial"/>
                <a:sym typeface="Arial"/>
              </a:rPr>
              <a:t>Customers and users understand the names and descriptions of the use cases.</a:t>
            </a:r>
            <a:endParaRPr/>
          </a:p>
          <a:p>
            <a:pPr marL="339725" indent="-301625">
              <a:buClr>
                <a:schemeClr val="dk1"/>
              </a:buClr>
              <a:buSzPts val="1400"/>
              <a:buFont typeface="Noto Sans Symbols"/>
              <a:buChar char="✓"/>
            </a:pPr>
            <a:r>
              <a:rPr lang="en-GB">
                <a:solidFill>
                  <a:schemeClr val="dk1"/>
                </a:solidFill>
                <a:latin typeface="Arial"/>
                <a:ea typeface="Arial"/>
                <a:cs typeface="Arial"/>
                <a:sym typeface="Arial"/>
              </a:rPr>
              <a:t>The brief description gives a true picture of the use case.</a:t>
            </a:r>
            <a:endParaRPr/>
          </a:p>
          <a:p>
            <a:pPr marL="339725" indent="-301625">
              <a:buClr>
                <a:schemeClr val="dk1"/>
              </a:buClr>
              <a:buSzPts val="1400"/>
              <a:buFont typeface="Noto Sans Symbols"/>
              <a:buChar char="✓"/>
            </a:pPr>
            <a:r>
              <a:rPr lang="en-GB">
                <a:solidFill>
                  <a:schemeClr val="dk1"/>
                </a:solidFill>
                <a:latin typeface="Arial"/>
                <a:ea typeface="Arial"/>
                <a:cs typeface="Arial"/>
                <a:sym typeface="Arial"/>
              </a:rPr>
              <a:t>Each use case is involved with at least one actor. </a:t>
            </a:r>
            <a:endParaRPr/>
          </a:p>
          <a:p>
            <a:pPr marL="339725" indent="-301625">
              <a:buClr>
                <a:schemeClr val="dk1"/>
              </a:buClr>
              <a:buSzPts val="1400"/>
              <a:buFont typeface="Noto Sans Symbols"/>
              <a:buChar char="✓"/>
            </a:pPr>
            <a:r>
              <a:rPr lang="en-GB">
                <a:solidFill>
                  <a:schemeClr val="dk1"/>
                </a:solidFill>
                <a:latin typeface="Arial"/>
                <a:ea typeface="Arial"/>
                <a:cs typeface="Arial"/>
                <a:sym typeface="Arial"/>
              </a:rPr>
              <a:t>No use cases have very similar behaviors or flows of events.</a:t>
            </a:r>
            <a:endParaRPr/>
          </a:p>
          <a:p>
            <a:pPr marL="339725" indent="-301625">
              <a:buClr>
                <a:schemeClr val="dk1"/>
              </a:buClr>
              <a:buSzPts val="1400"/>
              <a:buFont typeface="Noto Sans Symbols"/>
              <a:buChar char="✓"/>
            </a:pPr>
            <a:r>
              <a:rPr lang="en-GB">
                <a:solidFill>
                  <a:schemeClr val="dk1"/>
                </a:solidFill>
                <a:latin typeface="Arial"/>
                <a:ea typeface="Arial"/>
                <a:cs typeface="Arial"/>
                <a:sym typeface="Arial"/>
              </a:rPr>
              <a:t>Have all use cases been identified? </a:t>
            </a:r>
            <a:endParaRPr/>
          </a:p>
          <a:p>
            <a:pPr marL="339725" indent="-301625">
              <a:buClr>
                <a:schemeClr val="dk1"/>
              </a:buClr>
              <a:buSzPts val="1400"/>
              <a:buFont typeface="Noto Sans Symbols"/>
              <a:buChar char="✓"/>
            </a:pPr>
            <a:r>
              <a:rPr lang="en-GB">
                <a:solidFill>
                  <a:schemeClr val="dk1"/>
                </a:solidFill>
                <a:latin typeface="Arial"/>
                <a:ea typeface="Arial"/>
                <a:cs typeface="Arial"/>
                <a:sym typeface="Arial"/>
              </a:rPr>
              <a:t>Can every use case be traced back to a functional requirement.</a:t>
            </a:r>
            <a:endParaRPr/>
          </a:p>
          <a:p>
            <a:pPr marL="339725" indent="-301625">
              <a:buClr>
                <a:schemeClr val="dk1"/>
              </a:buClr>
              <a:buSzPts val="1400"/>
              <a:buFont typeface="Noto Sans Symbols"/>
              <a:buChar char="✓"/>
            </a:pPr>
            <a:r>
              <a:rPr lang="en-GB">
                <a:solidFill>
                  <a:schemeClr val="dk1"/>
                </a:solidFill>
                <a:latin typeface="Arial"/>
                <a:ea typeface="Arial"/>
                <a:cs typeface="Arial"/>
                <a:sym typeface="Arial"/>
              </a:rPr>
              <a:t>All </a:t>
            </a:r>
            <a:r>
              <a:rPr lang="en-GB">
                <a:solidFill>
                  <a:srgbClr val="006699"/>
                </a:solidFill>
                <a:latin typeface="Arial"/>
                <a:ea typeface="Arial"/>
                <a:cs typeface="Arial"/>
                <a:sym typeface="Arial"/>
              </a:rPr>
              <a:t>CRUD </a:t>
            </a:r>
            <a:r>
              <a:rPr lang="en-GB">
                <a:solidFill>
                  <a:schemeClr val="dk1"/>
                </a:solidFill>
                <a:latin typeface="Arial"/>
                <a:ea typeface="Arial"/>
                <a:cs typeface="Arial"/>
                <a:sym typeface="Arial"/>
              </a:rPr>
              <a:t>use cases (Create, Retrieve, Update, Delete) have been removed. </a:t>
            </a:r>
            <a:endParaRPr/>
          </a:p>
          <a:p>
            <a:pPr marL="682625" lvl="1" indent="-238125"/>
            <a:endParaRPr>
              <a:solidFill>
                <a:schemeClr val="dk1"/>
              </a:solidFill>
              <a:latin typeface="Arial"/>
              <a:ea typeface="Arial"/>
              <a:cs typeface="Arial"/>
              <a:sym typeface="Arial"/>
            </a:endParaRPr>
          </a:p>
        </p:txBody>
      </p:sp>
    </p:spTree>
    <p:extLst>
      <p:ext uri="{BB962C8B-B14F-4D97-AF65-F5344CB8AC3E}">
        <p14:creationId xmlns:p14="http://schemas.microsoft.com/office/powerpoint/2010/main" val="70313559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Summary</a:t>
            </a:r>
            <a:endParaRPr lang="en-GB" dirty="0"/>
          </a:p>
        </p:txBody>
      </p:sp>
      <p:sp>
        <p:nvSpPr>
          <p:cNvPr id="7" name="Content Placeholder 6"/>
          <p:cNvSpPr>
            <a:spLocks noGrp="1"/>
          </p:cNvSpPr>
          <p:nvPr>
            <p:ph idx="1"/>
          </p:nvPr>
        </p:nvSpPr>
        <p:spPr/>
        <p:txBody>
          <a:bodyPr/>
          <a:lstStyle/>
          <a:p>
            <a:r>
              <a:rPr lang="en-US" sz="2400" dirty="0"/>
              <a:t>What is domain analysis? </a:t>
            </a:r>
          </a:p>
          <a:p>
            <a:r>
              <a:rPr lang="en-US" sz="2400" dirty="0"/>
              <a:t>What is context diagram?</a:t>
            </a:r>
          </a:p>
          <a:p>
            <a:r>
              <a:rPr lang="en-US" sz="2400" dirty="0"/>
              <a:t>What are Stakeholders</a:t>
            </a:r>
          </a:p>
          <a:p>
            <a:r>
              <a:rPr lang="en-US" sz="2400" dirty="0"/>
              <a:t>Use cases</a:t>
            </a:r>
          </a:p>
          <a:p>
            <a:r>
              <a:rPr lang="en-US" sz="2400" dirty="0"/>
              <a:t>What is the difference between a diagram and a model?</a:t>
            </a:r>
            <a:endParaRPr lang="en-GB" sz="2400" dirty="0"/>
          </a:p>
        </p:txBody>
      </p:sp>
    </p:spTree>
    <p:extLst>
      <p:ext uri="{BB962C8B-B14F-4D97-AF65-F5344CB8AC3E}">
        <p14:creationId xmlns:p14="http://schemas.microsoft.com/office/powerpoint/2010/main" val="404598029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974"/>
        <p:cNvGrpSpPr/>
        <p:nvPr/>
      </p:nvGrpSpPr>
      <p:grpSpPr>
        <a:xfrm>
          <a:off x="0" y="0"/>
          <a:ext cx="0" cy="0"/>
          <a:chOff x="0" y="0"/>
          <a:chExt cx="0" cy="0"/>
        </a:xfrm>
      </p:grpSpPr>
      <p:sp>
        <p:nvSpPr>
          <p:cNvPr id="975" name="Shape 975"/>
          <p:cNvSpPr txBox="1">
            <a:spLocks noGrp="1"/>
          </p:cNvSpPr>
          <p:nvPr>
            <p:ph type="title"/>
          </p:nvPr>
        </p:nvSpPr>
        <p:spPr>
          <a:xfrm>
            <a:off x="457200" y="1063228"/>
            <a:ext cx="8229600" cy="857400"/>
          </a:xfrm>
          <a:prstGeom prst="rect">
            <a:avLst/>
          </a:prstGeom>
        </p:spPr>
        <p:txBody>
          <a:bodyPr spcFirstLastPara="1" vert="horz" wrap="square" lIns="91425" tIns="91425" rIns="91425" bIns="91425" rtlCol="0" anchor="ctr" anchorCtr="0">
            <a:noAutofit/>
          </a:bodyPr>
          <a:lstStyle/>
          <a:p>
            <a:pPr>
              <a:spcBef>
                <a:spcPts val="0"/>
              </a:spcBef>
            </a:pPr>
            <a:r>
              <a:rPr lang="en-GB" sz="3000">
                <a:latin typeface="Corbel" panose="020B0503020204020204" pitchFamily="34" charset="0"/>
              </a:rPr>
              <a:t>Basic Use Case Diagram Notation Overview</a:t>
            </a:r>
            <a:endParaRPr sz="3000">
              <a:latin typeface="Corbel" panose="020B0503020204020204" pitchFamily="34" charset="0"/>
            </a:endParaRPr>
          </a:p>
        </p:txBody>
      </p:sp>
      <p:cxnSp>
        <p:nvCxnSpPr>
          <p:cNvPr id="976" name="Shape 976"/>
          <p:cNvCxnSpPr/>
          <p:nvPr/>
        </p:nvCxnSpPr>
        <p:spPr>
          <a:xfrm>
            <a:off x="2541750" y="4958200"/>
            <a:ext cx="1569600" cy="0"/>
          </a:xfrm>
          <a:prstGeom prst="straightConnector1">
            <a:avLst/>
          </a:prstGeom>
          <a:noFill/>
          <a:ln w="19050" cap="flat" cmpd="sng">
            <a:solidFill>
              <a:schemeClr val="dk2"/>
            </a:solidFill>
            <a:prstDash val="dash"/>
            <a:round/>
            <a:headEnd type="none" w="med" len="med"/>
            <a:tailEnd type="triangle" w="med" len="med"/>
          </a:ln>
        </p:spPr>
      </p:cxnSp>
      <p:sp>
        <p:nvSpPr>
          <p:cNvPr id="977" name="Shape 977"/>
          <p:cNvSpPr txBox="1"/>
          <p:nvPr/>
        </p:nvSpPr>
        <p:spPr>
          <a:xfrm>
            <a:off x="2644797" y="4681307"/>
            <a:ext cx="1531200" cy="276900"/>
          </a:xfrm>
          <a:prstGeom prst="rect">
            <a:avLst/>
          </a:prstGeom>
          <a:noFill/>
          <a:ln>
            <a:noFill/>
          </a:ln>
        </p:spPr>
        <p:txBody>
          <a:bodyPr spcFirstLastPara="1" wrap="square" lIns="91425" tIns="45700" rIns="91425" bIns="45700" anchor="t" anchorCtr="0">
            <a:noAutofit/>
          </a:bodyPr>
          <a:lstStyle/>
          <a:p>
            <a:r>
              <a:rPr lang="en-GB" b="1">
                <a:solidFill>
                  <a:schemeClr val="dk1"/>
                </a:solidFill>
                <a:latin typeface="Corbel" panose="020B0503020204020204" pitchFamily="34" charset="0"/>
                <a:ea typeface="Arial"/>
                <a:cs typeface="Arial"/>
                <a:sym typeface="Arial"/>
              </a:rPr>
              <a:t>&lt;&lt;</a:t>
            </a:r>
            <a:r>
              <a:rPr lang="en-GB" b="1">
                <a:solidFill>
                  <a:schemeClr val="dk1"/>
                </a:solidFill>
                <a:latin typeface="Corbel" panose="020B0503020204020204" pitchFamily="34" charset="0"/>
              </a:rPr>
              <a:t>i</a:t>
            </a:r>
            <a:r>
              <a:rPr lang="en-GB" b="1">
                <a:solidFill>
                  <a:schemeClr val="dk1"/>
                </a:solidFill>
                <a:latin typeface="Corbel" panose="020B0503020204020204" pitchFamily="34" charset="0"/>
                <a:ea typeface="Arial"/>
                <a:cs typeface="Arial"/>
                <a:sym typeface="Arial"/>
              </a:rPr>
              <a:t>nclude&gt;&gt;</a:t>
            </a:r>
            <a:endParaRPr b="1">
              <a:solidFill>
                <a:schemeClr val="dk1"/>
              </a:solidFill>
              <a:latin typeface="Corbel" panose="020B0503020204020204" pitchFamily="34" charset="0"/>
              <a:ea typeface="Arial"/>
              <a:cs typeface="Arial"/>
              <a:sym typeface="Arial"/>
            </a:endParaRPr>
          </a:p>
        </p:txBody>
      </p:sp>
      <p:cxnSp>
        <p:nvCxnSpPr>
          <p:cNvPr id="978" name="Shape 978"/>
          <p:cNvCxnSpPr/>
          <p:nvPr/>
        </p:nvCxnSpPr>
        <p:spPr>
          <a:xfrm flipH="1">
            <a:off x="2536950" y="5441975"/>
            <a:ext cx="1579200" cy="6900"/>
          </a:xfrm>
          <a:prstGeom prst="straightConnector1">
            <a:avLst/>
          </a:prstGeom>
          <a:noFill/>
          <a:ln w="19050" cap="flat" cmpd="sng">
            <a:solidFill>
              <a:schemeClr val="dk2"/>
            </a:solidFill>
            <a:prstDash val="dash"/>
            <a:round/>
            <a:headEnd type="none" w="med" len="med"/>
            <a:tailEnd type="triangle" w="med" len="med"/>
          </a:ln>
        </p:spPr>
      </p:cxnSp>
      <p:sp>
        <p:nvSpPr>
          <p:cNvPr id="979" name="Shape 979"/>
          <p:cNvSpPr txBox="1"/>
          <p:nvPr/>
        </p:nvSpPr>
        <p:spPr>
          <a:xfrm>
            <a:off x="2644797" y="5165082"/>
            <a:ext cx="1531200" cy="276900"/>
          </a:xfrm>
          <a:prstGeom prst="rect">
            <a:avLst/>
          </a:prstGeom>
          <a:noFill/>
          <a:ln>
            <a:noFill/>
          </a:ln>
        </p:spPr>
        <p:txBody>
          <a:bodyPr spcFirstLastPara="1" wrap="square" lIns="91425" tIns="45700" rIns="91425" bIns="45700" anchor="t" anchorCtr="0">
            <a:noAutofit/>
          </a:bodyPr>
          <a:lstStyle/>
          <a:p>
            <a:r>
              <a:rPr lang="en-GB" b="1">
                <a:solidFill>
                  <a:schemeClr val="dk1"/>
                </a:solidFill>
                <a:latin typeface="Corbel" panose="020B0503020204020204" pitchFamily="34" charset="0"/>
                <a:ea typeface="Arial"/>
                <a:cs typeface="Arial"/>
                <a:sym typeface="Arial"/>
              </a:rPr>
              <a:t>&lt;&lt;</a:t>
            </a:r>
            <a:r>
              <a:rPr lang="en-GB" b="1">
                <a:solidFill>
                  <a:schemeClr val="dk1"/>
                </a:solidFill>
                <a:latin typeface="Corbel" panose="020B0503020204020204" pitchFamily="34" charset="0"/>
              </a:rPr>
              <a:t>extend</a:t>
            </a:r>
            <a:r>
              <a:rPr lang="en-GB" b="1">
                <a:solidFill>
                  <a:schemeClr val="dk1"/>
                </a:solidFill>
                <a:latin typeface="Corbel" panose="020B0503020204020204" pitchFamily="34" charset="0"/>
                <a:ea typeface="Arial"/>
                <a:cs typeface="Arial"/>
                <a:sym typeface="Arial"/>
              </a:rPr>
              <a:t>&gt;&gt;</a:t>
            </a:r>
            <a:endParaRPr b="1">
              <a:solidFill>
                <a:schemeClr val="dk1"/>
              </a:solidFill>
              <a:latin typeface="Corbel" panose="020B0503020204020204" pitchFamily="34" charset="0"/>
              <a:ea typeface="Arial"/>
              <a:cs typeface="Arial"/>
              <a:sym typeface="Arial"/>
            </a:endParaRPr>
          </a:p>
        </p:txBody>
      </p:sp>
      <p:sp>
        <p:nvSpPr>
          <p:cNvPr id="980" name="Shape 980"/>
          <p:cNvSpPr/>
          <p:nvPr/>
        </p:nvSpPr>
        <p:spPr>
          <a:xfrm>
            <a:off x="2311350" y="2127503"/>
            <a:ext cx="2020800" cy="594073"/>
          </a:xfrm>
          <a:prstGeom prst="ellipse">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algn="ctr">
              <a:buClr>
                <a:schemeClr val="dk1"/>
              </a:buClr>
            </a:pPr>
            <a:r>
              <a:rPr lang="en-GB" dirty="0">
                <a:solidFill>
                  <a:schemeClr val="dk1"/>
                </a:solidFill>
                <a:latin typeface="Corbel" panose="020B0503020204020204" pitchFamily="34" charset="0"/>
              </a:rPr>
              <a:t>Use Case Name </a:t>
            </a:r>
            <a:endParaRPr dirty="0">
              <a:latin typeface="Corbel" panose="020B0503020204020204" pitchFamily="34" charset="0"/>
            </a:endParaRPr>
          </a:p>
        </p:txBody>
      </p:sp>
      <p:cxnSp>
        <p:nvCxnSpPr>
          <p:cNvPr id="981" name="Shape 981"/>
          <p:cNvCxnSpPr/>
          <p:nvPr/>
        </p:nvCxnSpPr>
        <p:spPr>
          <a:xfrm>
            <a:off x="2536950" y="4270875"/>
            <a:ext cx="1569600" cy="0"/>
          </a:xfrm>
          <a:prstGeom prst="straightConnector1">
            <a:avLst/>
          </a:prstGeom>
          <a:noFill/>
          <a:ln w="19050" cap="flat" cmpd="sng">
            <a:solidFill>
              <a:schemeClr val="dk2"/>
            </a:solidFill>
            <a:prstDash val="solid"/>
            <a:round/>
            <a:headEnd type="none" w="med" len="med"/>
            <a:tailEnd type="triangle" w="med" len="med"/>
          </a:ln>
        </p:spPr>
      </p:cxnSp>
      <p:grpSp>
        <p:nvGrpSpPr>
          <p:cNvPr id="982" name="Shape 982"/>
          <p:cNvGrpSpPr/>
          <p:nvPr/>
        </p:nvGrpSpPr>
        <p:grpSpPr>
          <a:xfrm>
            <a:off x="3170861" y="2952542"/>
            <a:ext cx="301788" cy="549981"/>
            <a:chOff x="7804" y="3262"/>
            <a:chExt cx="300" cy="900"/>
          </a:xfrm>
        </p:grpSpPr>
        <p:sp>
          <p:nvSpPr>
            <p:cNvPr id="983" name="Shape 983"/>
            <p:cNvSpPr/>
            <p:nvPr/>
          </p:nvSpPr>
          <p:spPr>
            <a:xfrm>
              <a:off x="7804" y="3262"/>
              <a:ext cx="300" cy="300"/>
            </a:xfrm>
            <a:prstGeom prst="ellipse">
              <a:avLst/>
            </a:prstGeom>
            <a:noFill/>
            <a:ln w="2857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endParaRPr sz="2000" b="1">
                <a:solidFill>
                  <a:schemeClr val="dk1"/>
                </a:solidFill>
                <a:latin typeface="Corbel" panose="020B0503020204020204" pitchFamily="34" charset="0"/>
                <a:ea typeface="Arial"/>
                <a:cs typeface="Arial"/>
                <a:sym typeface="Arial"/>
              </a:endParaRPr>
            </a:p>
          </p:txBody>
        </p:sp>
        <p:cxnSp>
          <p:nvCxnSpPr>
            <p:cNvPr id="984" name="Shape 984"/>
            <p:cNvCxnSpPr/>
            <p:nvPr/>
          </p:nvCxnSpPr>
          <p:spPr>
            <a:xfrm>
              <a:off x="7954" y="3562"/>
              <a:ext cx="0" cy="300"/>
            </a:xfrm>
            <a:prstGeom prst="straightConnector1">
              <a:avLst/>
            </a:prstGeom>
            <a:noFill/>
            <a:ln w="28575" cap="flat" cmpd="sng">
              <a:solidFill>
                <a:schemeClr val="dk1"/>
              </a:solidFill>
              <a:prstDash val="solid"/>
              <a:round/>
              <a:headEnd type="none" w="sm" len="sm"/>
              <a:tailEnd type="none" w="sm" len="sm"/>
            </a:ln>
          </p:spPr>
        </p:cxnSp>
        <p:cxnSp>
          <p:nvCxnSpPr>
            <p:cNvPr id="985" name="Shape 985"/>
            <p:cNvCxnSpPr/>
            <p:nvPr/>
          </p:nvCxnSpPr>
          <p:spPr>
            <a:xfrm>
              <a:off x="7804" y="3635"/>
              <a:ext cx="300" cy="0"/>
            </a:xfrm>
            <a:prstGeom prst="straightConnector1">
              <a:avLst/>
            </a:prstGeom>
            <a:noFill/>
            <a:ln w="28575" cap="flat" cmpd="sng">
              <a:solidFill>
                <a:schemeClr val="dk1"/>
              </a:solidFill>
              <a:prstDash val="solid"/>
              <a:round/>
              <a:headEnd type="none" w="sm" len="sm"/>
              <a:tailEnd type="none" w="sm" len="sm"/>
            </a:ln>
          </p:spPr>
        </p:cxnSp>
        <p:sp>
          <p:nvSpPr>
            <p:cNvPr id="986" name="Shape 986"/>
            <p:cNvSpPr/>
            <p:nvPr/>
          </p:nvSpPr>
          <p:spPr>
            <a:xfrm>
              <a:off x="7804" y="3862"/>
              <a:ext cx="300" cy="300"/>
            </a:xfrm>
            <a:custGeom>
              <a:avLst/>
              <a:gdLst/>
              <a:ahLst/>
              <a:cxnLst/>
              <a:rect l="0" t="0" r="0" b="0"/>
              <a:pathLst>
                <a:path w="120000" h="120000" extrusionOk="0">
                  <a:moveTo>
                    <a:pt x="0" y="120000"/>
                  </a:moveTo>
                  <a:lnTo>
                    <a:pt x="60000" y="0"/>
                  </a:lnTo>
                  <a:lnTo>
                    <a:pt x="120000" y="120000"/>
                  </a:lnTo>
                </a:path>
              </a:pathLst>
            </a:custGeom>
            <a:noFill/>
            <a:ln w="2857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endParaRPr sz="2000" b="1">
                <a:solidFill>
                  <a:schemeClr val="dk1"/>
                </a:solidFill>
                <a:latin typeface="Corbel" panose="020B0503020204020204" pitchFamily="34" charset="0"/>
                <a:ea typeface="Arial"/>
                <a:cs typeface="Arial"/>
                <a:sym typeface="Arial"/>
              </a:endParaRPr>
            </a:p>
          </p:txBody>
        </p:sp>
      </p:grpSp>
      <p:cxnSp>
        <p:nvCxnSpPr>
          <p:cNvPr id="987" name="Shape 987"/>
          <p:cNvCxnSpPr/>
          <p:nvPr/>
        </p:nvCxnSpPr>
        <p:spPr>
          <a:xfrm>
            <a:off x="2536950" y="3899350"/>
            <a:ext cx="1569600" cy="0"/>
          </a:xfrm>
          <a:prstGeom prst="straightConnector1">
            <a:avLst/>
          </a:prstGeom>
          <a:noFill/>
          <a:ln w="19050" cap="flat" cmpd="sng">
            <a:solidFill>
              <a:schemeClr val="dk2"/>
            </a:solidFill>
            <a:prstDash val="solid"/>
            <a:round/>
            <a:headEnd type="none" w="med" len="med"/>
            <a:tailEnd type="none" w="med" len="med"/>
          </a:ln>
        </p:spPr>
      </p:cxnSp>
      <p:sp>
        <p:nvSpPr>
          <p:cNvPr id="988" name="Shape 988"/>
          <p:cNvSpPr txBox="1"/>
          <p:nvPr/>
        </p:nvSpPr>
        <p:spPr>
          <a:xfrm>
            <a:off x="697943" y="2802775"/>
            <a:ext cx="852768" cy="456000"/>
          </a:xfrm>
          <a:prstGeom prst="rect">
            <a:avLst/>
          </a:prstGeom>
          <a:noFill/>
          <a:ln>
            <a:noFill/>
          </a:ln>
        </p:spPr>
        <p:txBody>
          <a:bodyPr spcFirstLastPara="1" wrap="square" lIns="91425" tIns="91425" rIns="91425" bIns="91425" anchor="t" anchorCtr="0">
            <a:noAutofit/>
          </a:bodyPr>
          <a:lstStyle/>
          <a:p>
            <a:r>
              <a:rPr lang="en-GB">
                <a:latin typeface="Corbel" panose="020B0503020204020204" pitchFamily="34" charset="0"/>
              </a:rPr>
              <a:t>Actor</a:t>
            </a:r>
            <a:endParaRPr>
              <a:latin typeface="Corbel" panose="020B0503020204020204" pitchFamily="34" charset="0"/>
            </a:endParaRPr>
          </a:p>
        </p:txBody>
      </p:sp>
      <p:sp>
        <p:nvSpPr>
          <p:cNvPr id="989" name="Shape 989"/>
          <p:cNvSpPr txBox="1"/>
          <p:nvPr/>
        </p:nvSpPr>
        <p:spPr>
          <a:xfrm>
            <a:off x="685350" y="2299775"/>
            <a:ext cx="1479300" cy="456000"/>
          </a:xfrm>
          <a:prstGeom prst="rect">
            <a:avLst/>
          </a:prstGeom>
          <a:noFill/>
          <a:ln>
            <a:noFill/>
          </a:ln>
        </p:spPr>
        <p:txBody>
          <a:bodyPr spcFirstLastPara="1" wrap="square" lIns="91425" tIns="91425" rIns="91425" bIns="91425" anchor="t" anchorCtr="0">
            <a:noAutofit/>
          </a:bodyPr>
          <a:lstStyle/>
          <a:p>
            <a:r>
              <a:rPr lang="en-GB">
                <a:latin typeface="Corbel" panose="020B0503020204020204" pitchFamily="34" charset="0"/>
              </a:rPr>
              <a:t>Use Case</a:t>
            </a:r>
            <a:endParaRPr>
              <a:latin typeface="Corbel" panose="020B0503020204020204" pitchFamily="34" charset="0"/>
            </a:endParaRPr>
          </a:p>
        </p:txBody>
      </p:sp>
      <p:sp>
        <p:nvSpPr>
          <p:cNvPr id="990" name="Shape 990"/>
          <p:cNvSpPr txBox="1"/>
          <p:nvPr/>
        </p:nvSpPr>
        <p:spPr>
          <a:xfrm>
            <a:off x="714275" y="3538750"/>
            <a:ext cx="1531200" cy="456000"/>
          </a:xfrm>
          <a:prstGeom prst="rect">
            <a:avLst/>
          </a:prstGeom>
          <a:noFill/>
          <a:ln>
            <a:noFill/>
          </a:ln>
        </p:spPr>
        <p:txBody>
          <a:bodyPr spcFirstLastPara="1" wrap="square" lIns="91425" tIns="91425" rIns="91425" bIns="91425" anchor="t" anchorCtr="0">
            <a:noAutofit/>
          </a:bodyPr>
          <a:lstStyle/>
          <a:p>
            <a:r>
              <a:rPr lang="en-GB">
                <a:latin typeface="Corbel" panose="020B0503020204020204" pitchFamily="34" charset="0"/>
              </a:rPr>
              <a:t>Associations</a:t>
            </a:r>
            <a:endParaRPr>
              <a:latin typeface="Corbel" panose="020B0503020204020204" pitchFamily="34" charset="0"/>
            </a:endParaRPr>
          </a:p>
        </p:txBody>
      </p:sp>
      <p:sp>
        <p:nvSpPr>
          <p:cNvPr id="991" name="Shape 991"/>
          <p:cNvSpPr/>
          <p:nvPr/>
        </p:nvSpPr>
        <p:spPr>
          <a:xfrm>
            <a:off x="6012050" y="2509900"/>
            <a:ext cx="2300400" cy="21714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algn="ctr"/>
            <a:r>
              <a:rPr lang="en-GB">
                <a:latin typeface="Corbel" panose="020B0503020204020204" pitchFamily="34" charset="0"/>
              </a:rPr>
              <a:t>System Name</a:t>
            </a:r>
            <a:endParaRPr>
              <a:latin typeface="Corbel" panose="020B0503020204020204" pitchFamily="34" charset="0"/>
            </a:endParaRPr>
          </a:p>
        </p:txBody>
      </p:sp>
      <p:sp>
        <p:nvSpPr>
          <p:cNvPr id="992" name="Shape 992"/>
          <p:cNvSpPr txBox="1"/>
          <p:nvPr/>
        </p:nvSpPr>
        <p:spPr>
          <a:xfrm>
            <a:off x="6179525" y="4958200"/>
            <a:ext cx="1569308" cy="456000"/>
          </a:xfrm>
          <a:prstGeom prst="rect">
            <a:avLst/>
          </a:prstGeom>
          <a:noFill/>
          <a:ln>
            <a:noFill/>
          </a:ln>
        </p:spPr>
        <p:txBody>
          <a:bodyPr spcFirstLastPara="1" wrap="square" lIns="91425" tIns="91425" rIns="91425" bIns="91425" anchor="t" anchorCtr="0">
            <a:noAutofit/>
          </a:bodyPr>
          <a:lstStyle/>
          <a:p>
            <a:r>
              <a:rPr lang="en-GB" dirty="0">
                <a:latin typeface="Corbel" panose="020B0503020204020204" pitchFamily="34" charset="0"/>
              </a:rPr>
              <a:t>system border</a:t>
            </a:r>
            <a:endParaRPr dirty="0">
              <a:latin typeface="Corbel" panose="020B0503020204020204" pitchFamily="34" charset="0"/>
            </a:endParaRPr>
          </a:p>
        </p:txBody>
      </p:sp>
      <p:cxnSp>
        <p:nvCxnSpPr>
          <p:cNvPr id="993" name="Shape 993"/>
          <p:cNvCxnSpPr>
            <a:stCxn id="992" idx="0"/>
          </p:cNvCxnSpPr>
          <p:nvPr/>
        </p:nvCxnSpPr>
        <p:spPr>
          <a:xfrm flipH="1" flipV="1">
            <a:off x="6880625" y="4737700"/>
            <a:ext cx="83554" cy="220500"/>
          </a:xfrm>
          <a:prstGeom prst="straightConnector1">
            <a:avLst/>
          </a:prstGeom>
          <a:noFill/>
          <a:ln w="9525" cap="flat" cmpd="sng">
            <a:solidFill>
              <a:schemeClr val="dk2"/>
            </a:solidFill>
            <a:prstDash val="solid"/>
            <a:round/>
            <a:headEnd type="none" w="med" len="med"/>
            <a:tailEnd type="triangle" w="med" len="med"/>
          </a:ln>
        </p:spPr>
      </p:cxnSp>
      <p:sp>
        <p:nvSpPr>
          <p:cNvPr id="994" name="Shape 994"/>
          <p:cNvSpPr txBox="1"/>
          <p:nvPr/>
        </p:nvSpPr>
        <p:spPr>
          <a:xfrm>
            <a:off x="6012050" y="1997500"/>
            <a:ext cx="2787872" cy="456000"/>
          </a:xfrm>
          <a:prstGeom prst="rect">
            <a:avLst/>
          </a:prstGeom>
          <a:noFill/>
          <a:ln>
            <a:noFill/>
          </a:ln>
        </p:spPr>
        <p:txBody>
          <a:bodyPr spcFirstLastPara="1" wrap="square" lIns="91425" tIns="91425" rIns="91425" bIns="91425" anchor="t" anchorCtr="0">
            <a:noAutofit/>
          </a:bodyPr>
          <a:lstStyle/>
          <a:p>
            <a:r>
              <a:rPr lang="en-GB" dirty="0">
                <a:latin typeface="Corbel" panose="020B0503020204020204" pitchFamily="34" charset="0"/>
              </a:rPr>
              <a:t>The Subject (The System)</a:t>
            </a:r>
            <a:endParaRPr dirty="0">
              <a:latin typeface="Corbel" panose="020B0503020204020204" pitchFamily="34" charset="0"/>
            </a:endParaRPr>
          </a:p>
        </p:txBody>
      </p:sp>
      <p:sp>
        <p:nvSpPr>
          <p:cNvPr id="995" name="Shape 995"/>
          <p:cNvSpPr txBox="1"/>
          <p:nvPr/>
        </p:nvSpPr>
        <p:spPr>
          <a:xfrm>
            <a:off x="718675" y="4730200"/>
            <a:ext cx="1126500" cy="456000"/>
          </a:xfrm>
          <a:prstGeom prst="rect">
            <a:avLst/>
          </a:prstGeom>
          <a:noFill/>
          <a:ln>
            <a:noFill/>
          </a:ln>
        </p:spPr>
        <p:txBody>
          <a:bodyPr spcFirstLastPara="1" wrap="square" lIns="91425" tIns="91425" rIns="91425" bIns="91425" anchor="t" anchorCtr="0">
            <a:noAutofit/>
          </a:bodyPr>
          <a:lstStyle/>
          <a:p>
            <a:r>
              <a:rPr lang="en-GB">
                <a:latin typeface="Corbel" panose="020B0503020204020204" pitchFamily="34" charset="0"/>
              </a:rPr>
              <a:t>Relations</a:t>
            </a:r>
            <a:endParaRPr>
              <a:latin typeface="Corbel" panose="020B0503020204020204" pitchFamily="34" charset="0"/>
            </a:endParaRPr>
          </a:p>
        </p:txBody>
      </p:sp>
      <p:sp>
        <p:nvSpPr>
          <p:cNvPr id="996" name="Shape 996"/>
          <p:cNvSpPr txBox="1"/>
          <p:nvPr/>
        </p:nvSpPr>
        <p:spPr>
          <a:xfrm>
            <a:off x="4260925" y="4681300"/>
            <a:ext cx="922800" cy="456000"/>
          </a:xfrm>
          <a:prstGeom prst="rect">
            <a:avLst/>
          </a:prstGeom>
          <a:noFill/>
          <a:ln>
            <a:noFill/>
          </a:ln>
        </p:spPr>
        <p:txBody>
          <a:bodyPr spcFirstLastPara="1" wrap="square" lIns="91425" tIns="91425" rIns="91425" bIns="91425" anchor="t" anchorCtr="0">
            <a:noAutofit/>
          </a:bodyPr>
          <a:lstStyle/>
          <a:p>
            <a:r>
              <a:rPr lang="en-GB" i="1">
                <a:solidFill>
                  <a:srgbClr val="999999"/>
                </a:solidFill>
                <a:latin typeface="Corbel" panose="020B0503020204020204" pitchFamily="34" charset="0"/>
              </a:rPr>
              <a:t>Always</a:t>
            </a:r>
            <a:endParaRPr i="1">
              <a:solidFill>
                <a:srgbClr val="999999"/>
              </a:solidFill>
              <a:latin typeface="Corbel" panose="020B0503020204020204" pitchFamily="34" charset="0"/>
            </a:endParaRPr>
          </a:p>
        </p:txBody>
      </p:sp>
      <p:sp>
        <p:nvSpPr>
          <p:cNvPr id="997" name="Shape 997"/>
          <p:cNvSpPr txBox="1"/>
          <p:nvPr/>
        </p:nvSpPr>
        <p:spPr>
          <a:xfrm>
            <a:off x="4291175" y="5165075"/>
            <a:ext cx="922800" cy="456000"/>
          </a:xfrm>
          <a:prstGeom prst="rect">
            <a:avLst/>
          </a:prstGeom>
          <a:noFill/>
          <a:ln>
            <a:noFill/>
          </a:ln>
        </p:spPr>
        <p:txBody>
          <a:bodyPr spcFirstLastPara="1" wrap="square" lIns="91425" tIns="91425" rIns="91425" bIns="91425" anchor="t" anchorCtr="0">
            <a:noAutofit/>
          </a:bodyPr>
          <a:lstStyle/>
          <a:p>
            <a:r>
              <a:rPr lang="en-GB" i="1">
                <a:solidFill>
                  <a:srgbClr val="999999"/>
                </a:solidFill>
                <a:latin typeface="Corbel" panose="020B0503020204020204" pitchFamily="34" charset="0"/>
              </a:rPr>
              <a:t>Optional</a:t>
            </a:r>
            <a:endParaRPr i="1">
              <a:solidFill>
                <a:srgbClr val="999999"/>
              </a:solidFill>
              <a:latin typeface="Corbel" panose="020B0503020204020204" pitchFamily="34" charset="0"/>
            </a:endParaRPr>
          </a:p>
        </p:txBody>
      </p:sp>
    </p:spTree>
    <p:extLst>
      <p:ext uri="{BB962C8B-B14F-4D97-AF65-F5344CB8AC3E}">
        <p14:creationId xmlns:p14="http://schemas.microsoft.com/office/powerpoint/2010/main" val="219301838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Shape 249"/>
          <p:cNvSpPr txBox="1">
            <a:spLocks noGrp="1"/>
          </p:cNvSpPr>
          <p:nvPr>
            <p:ph type="title"/>
          </p:nvPr>
        </p:nvSpPr>
        <p:spPr>
          <a:xfrm>
            <a:off x="499069" y="602221"/>
            <a:ext cx="8701733" cy="400050"/>
          </a:xfrm>
          <a:prstGeom prst="rect">
            <a:avLst/>
          </a:prstGeom>
          <a:noFill/>
          <a:ln>
            <a:noFill/>
          </a:ln>
        </p:spPr>
        <p:txBody>
          <a:bodyPr spcFirstLastPara="1" vert="horz" wrap="square" lIns="91425" tIns="45700" rIns="91425" bIns="45700" rtlCol="0" anchor="ctr" anchorCtr="0">
            <a:noAutofit/>
          </a:bodyPr>
          <a:lstStyle/>
          <a:p>
            <a:pPr algn="l">
              <a:spcBef>
                <a:spcPts val="0"/>
              </a:spcBef>
            </a:pPr>
            <a:r>
              <a:rPr lang="en-GB" sz="4000" dirty="0">
                <a:solidFill>
                  <a:srgbClr val="006699"/>
                </a:solidFill>
                <a:latin typeface="Corbel" panose="020B0503020204020204" pitchFamily="34" charset="0"/>
                <a:ea typeface="Arial"/>
                <a:cs typeface="Arial"/>
                <a:sym typeface="Arial"/>
              </a:rPr>
              <a:t>Use Case Diagrams</a:t>
            </a:r>
            <a:endParaRPr sz="4000" dirty="0">
              <a:solidFill>
                <a:srgbClr val="006699"/>
              </a:solidFill>
              <a:latin typeface="Corbel" panose="020B0503020204020204" pitchFamily="34" charset="0"/>
              <a:ea typeface="Arial"/>
              <a:cs typeface="Arial"/>
              <a:sym typeface="Arial"/>
            </a:endParaRPr>
          </a:p>
        </p:txBody>
      </p:sp>
      <p:sp>
        <p:nvSpPr>
          <p:cNvPr id="250" name="Shape 250"/>
          <p:cNvSpPr txBox="1"/>
          <p:nvPr/>
        </p:nvSpPr>
        <p:spPr>
          <a:xfrm>
            <a:off x="499070" y="1294340"/>
            <a:ext cx="8403927" cy="1914769"/>
          </a:xfrm>
          <a:prstGeom prst="rect">
            <a:avLst/>
          </a:prstGeom>
          <a:noFill/>
          <a:ln>
            <a:noFill/>
          </a:ln>
        </p:spPr>
        <p:txBody>
          <a:bodyPr spcFirstLastPara="1" wrap="square" lIns="91425" tIns="45700" rIns="91425" bIns="45700" anchor="t" anchorCtr="0">
            <a:noAutofit/>
          </a:bodyPr>
          <a:lstStyle/>
          <a:p>
            <a:pPr marL="342900" indent="-342900"/>
            <a:r>
              <a:rPr lang="en-US" sz="2200" dirty="0">
                <a:latin typeface="Corbel" panose="020B0503020204020204" pitchFamily="34" charset="0"/>
              </a:rPr>
              <a:t>Use Cases describe WHAT users want to do with the system.</a:t>
            </a:r>
          </a:p>
          <a:p>
            <a:pPr marL="342900" indent="-342900"/>
            <a:endParaRPr lang="en-US" sz="2200" dirty="0">
              <a:latin typeface="Corbel" panose="020B0503020204020204" pitchFamily="34" charset="0"/>
            </a:endParaRPr>
          </a:p>
          <a:p>
            <a:pPr marL="342900" indent="-342900"/>
            <a:endParaRPr sz="2200" dirty="0">
              <a:latin typeface="Corbel" panose="020B0503020204020204" pitchFamily="34" charset="0"/>
            </a:endParaRPr>
          </a:p>
        </p:txBody>
      </p:sp>
    </p:spTree>
    <p:extLst>
      <p:ext uri="{BB962C8B-B14F-4D97-AF65-F5344CB8AC3E}">
        <p14:creationId xmlns:p14="http://schemas.microsoft.com/office/powerpoint/2010/main" val="123381248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403404109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2"/>
          <p:cNvSpPr>
            <a:spLocks noGrp="1"/>
          </p:cNvSpPr>
          <p:nvPr>
            <p:ph type="sldNum" sz="quarter" idx="4294967295"/>
          </p:nvPr>
        </p:nvSpPr>
        <p:spPr>
          <a:xfrm>
            <a:off x="6553200" y="6248400"/>
            <a:ext cx="1905000" cy="457200"/>
          </a:xfrm>
          <a:prstGeom prst="rect">
            <a:avLst/>
          </a:prstGeom>
          <a:noFill/>
        </p:spPr>
        <p:txBody>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eaLnBrk="1" hangingPunct="1"/>
            <a:fld id="{5318ED56-4D4A-4ABB-8644-F4AB73A63A37}" type="slidenum">
              <a:rPr lang="en-GB" altLang="en-US" sz="1400"/>
              <a:pPr eaLnBrk="1" hangingPunct="1"/>
              <a:t>85</a:t>
            </a:fld>
            <a:endParaRPr lang="en-GB" altLang="en-US" sz="1400"/>
          </a:p>
        </p:txBody>
      </p:sp>
      <p:sp>
        <p:nvSpPr>
          <p:cNvPr id="27651" name="Rectangle 2"/>
          <p:cNvSpPr>
            <a:spLocks noGrp="1" noChangeArrowheads="1"/>
          </p:cNvSpPr>
          <p:nvPr>
            <p:ph type="title"/>
          </p:nvPr>
        </p:nvSpPr>
        <p:spPr>
          <a:xfrm>
            <a:off x="457200" y="692150"/>
            <a:ext cx="8153400" cy="1143000"/>
          </a:xfrm>
        </p:spPr>
        <p:txBody>
          <a:bodyPr/>
          <a:lstStyle/>
          <a:p>
            <a:pPr eaLnBrk="1" hangingPunct="1"/>
            <a:r>
              <a:rPr lang="en-US" altLang="en-US" sz="3600"/>
              <a:t>4+1 Views Representation of System Architecture</a:t>
            </a:r>
          </a:p>
        </p:txBody>
      </p:sp>
      <p:sp>
        <p:nvSpPr>
          <p:cNvPr id="27652" name="Rectangle 3"/>
          <p:cNvSpPr>
            <a:spLocks noChangeArrowheads="1"/>
          </p:cNvSpPr>
          <p:nvPr/>
        </p:nvSpPr>
        <p:spPr bwMode="auto">
          <a:xfrm>
            <a:off x="838200" y="2347913"/>
            <a:ext cx="3576638" cy="2046287"/>
          </a:xfrm>
          <a:prstGeom prst="rect">
            <a:avLst/>
          </a:prstGeom>
          <a:solidFill>
            <a:schemeClr val="bg1"/>
          </a:solidFill>
          <a:ln w="12700">
            <a:solidFill>
              <a:srgbClr val="5F5F5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eaLnBrk="1" hangingPunct="1"/>
            <a:endParaRPr lang="sv-SE" altLang="en-US"/>
          </a:p>
        </p:txBody>
      </p:sp>
      <p:sp>
        <p:nvSpPr>
          <p:cNvPr id="27653" name="Rectangle 4"/>
          <p:cNvSpPr>
            <a:spLocks noChangeArrowheads="1"/>
          </p:cNvSpPr>
          <p:nvPr/>
        </p:nvSpPr>
        <p:spPr bwMode="auto">
          <a:xfrm>
            <a:off x="2286000" y="2957513"/>
            <a:ext cx="1611313" cy="396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r>
              <a:rPr lang="en-US" altLang="ko-KR" sz="2000" b="1">
                <a:solidFill>
                  <a:schemeClr val="bg2"/>
                </a:solidFill>
                <a:latin typeface="Arial Narrow" panose="020B0606020202030204" pitchFamily="34" charset="0"/>
                <a:ea typeface="Gulim" pitchFamily="34" charset="-127"/>
              </a:rPr>
              <a:t>Logical</a:t>
            </a:r>
            <a:r>
              <a:rPr lang="en-US" altLang="ko-KR" sz="2000" b="1">
                <a:solidFill>
                  <a:schemeClr val="hlink"/>
                </a:solidFill>
                <a:latin typeface="Arial Narrow" panose="020B0606020202030204" pitchFamily="34" charset="0"/>
                <a:ea typeface="Gulim" pitchFamily="34" charset="-127"/>
              </a:rPr>
              <a:t> </a:t>
            </a:r>
            <a:r>
              <a:rPr lang="en-US" altLang="ko-KR" sz="2000" b="1">
                <a:solidFill>
                  <a:schemeClr val="bg2"/>
                </a:solidFill>
                <a:latin typeface="Arial Narrow" panose="020B0606020202030204" pitchFamily="34" charset="0"/>
                <a:ea typeface="Gulim" pitchFamily="34" charset="-127"/>
              </a:rPr>
              <a:t>View</a:t>
            </a:r>
            <a:endParaRPr lang="en-US" altLang="ko-KR" sz="2000" b="1">
              <a:latin typeface="Arial Narrow" panose="020B0606020202030204" pitchFamily="34" charset="0"/>
              <a:ea typeface="Gulim" pitchFamily="34" charset="-127"/>
            </a:endParaRPr>
          </a:p>
        </p:txBody>
      </p:sp>
      <p:sp>
        <p:nvSpPr>
          <p:cNvPr id="27654" name="Rectangle 5"/>
          <p:cNvSpPr>
            <a:spLocks noChangeArrowheads="1"/>
          </p:cNvSpPr>
          <p:nvPr/>
        </p:nvSpPr>
        <p:spPr bwMode="auto">
          <a:xfrm>
            <a:off x="863600" y="4022725"/>
            <a:ext cx="2124075" cy="3143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600" tIns="50800" rIns="101600" bIns="50800">
            <a:spAutoFit/>
          </a:bodyPr>
          <a:lstStyle>
            <a:lvl1pPr defTabSz="1014413" eaLnBrk="0" hangingPunct="0">
              <a:defRPr sz="2400">
                <a:solidFill>
                  <a:schemeClr val="tx1"/>
                </a:solidFill>
                <a:latin typeface="Lucida Sans Unicode" panose="020B0602030504020204" pitchFamily="34" charset="0"/>
              </a:defRPr>
            </a:lvl1pPr>
            <a:lvl2pPr marL="742950" indent="-285750" defTabSz="1014413" eaLnBrk="0" hangingPunct="0">
              <a:defRPr sz="2400">
                <a:solidFill>
                  <a:schemeClr val="tx1"/>
                </a:solidFill>
                <a:latin typeface="Lucida Sans Unicode" panose="020B0602030504020204" pitchFamily="34" charset="0"/>
              </a:defRPr>
            </a:lvl2pPr>
            <a:lvl3pPr marL="1143000" indent="-228600" defTabSz="1014413" eaLnBrk="0" hangingPunct="0">
              <a:defRPr sz="2400">
                <a:solidFill>
                  <a:schemeClr val="tx1"/>
                </a:solidFill>
                <a:latin typeface="Lucida Sans Unicode" panose="020B0602030504020204" pitchFamily="34" charset="0"/>
              </a:defRPr>
            </a:lvl3pPr>
            <a:lvl4pPr marL="1600200" indent="-228600" defTabSz="1014413" eaLnBrk="0" hangingPunct="0">
              <a:defRPr sz="2400">
                <a:solidFill>
                  <a:schemeClr val="tx1"/>
                </a:solidFill>
                <a:latin typeface="Lucida Sans Unicode" panose="020B0602030504020204" pitchFamily="34" charset="0"/>
              </a:defRPr>
            </a:lvl4pPr>
            <a:lvl5pPr marL="2057400" indent="-228600" defTabSz="1014413" eaLnBrk="0" hangingPunct="0">
              <a:defRPr sz="2400">
                <a:solidFill>
                  <a:schemeClr val="tx1"/>
                </a:solidFill>
                <a:latin typeface="Lucida Sans Unicode" panose="020B0602030504020204" pitchFamily="34" charset="0"/>
              </a:defRPr>
            </a:lvl5pPr>
            <a:lvl6pPr marL="2514600" indent="-228600" defTabSz="1014413"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defTabSz="1014413"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defTabSz="1014413"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defTabSz="1014413" eaLnBrk="0" fontAlgn="base" hangingPunct="0">
              <a:spcBef>
                <a:spcPct val="0"/>
              </a:spcBef>
              <a:spcAft>
                <a:spcPct val="0"/>
              </a:spcAft>
              <a:defRPr sz="2400">
                <a:solidFill>
                  <a:schemeClr val="tx1"/>
                </a:solidFill>
                <a:latin typeface="Lucida Sans Unicode" panose="020B0602030504020204" pitchFamily="34" charset="0"/>
              </a:defRPr>
            </a:lvl9pPr>
          </a:lstStyle>
          <a:p>
            <a:r>
              <a:rPr lang="en-US" altLang="ko-KR" sz="1400" i="1">
                <a:solidFill>
                  <a:schemeClr val="bg2"/>
                </a:solidFill>
                <a:latin typeface="Arial Narrow" panose="020B0606020202030204" pitchFamily="34" charset="0"/>
                <a:ea typeface="Gulim" pitchFamily="34" charset="-127"/>
              </a:rPr>
              <a:t>Functionality (Decomposition)</a:t>
            </a:r>
            <a:endParaRPr lang="en-US" altLang="ko-KR" sz="1400" i="1">
              <a:latin typeface="Arial Narrow" panose="020B0606020202030204" pitchFamily="34" charset="0"/>
              <a:ea typeface="Gulim" pitchFamily="34" charset="-127"/>
            </a:endParaRPr>
          </a:p>
        </p:txBody>
      </p:sp>
      <p:sp>
        <p:nvSpPr>
          <p:cNvPr id="27655" name="Rectangle 6"/>
          <p:cNvSpPr>
            <a:spLocks noChangeArrowheads="1"/>
          </p:cNvSpPr>
          <p:nvPr/>
        </p:nvSpPr>
        <p:spPr bwMode="auto">
          <a:xfrm>
            <a:off x="4495800" y="2347913"/>
            <a:ext cx="3644900" cy="2046287"/>
          </a:xfrm>
          <a:prstGeom prst="rect">
            <a:avLst/>
          </a:prstGeom>
          <a:solidFill>
            <a:schemeClr val="bg1"/>
          </a:solidFill>
          <a:ln w="12700">
            <a:solidFill>
              <a:srgbClr val="5F5F5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eaLnBrk="1" hangingPunct="1"/>
            <a:endParaRPr lang="sv-SE" altLang="en-US"/>
          </a:p>
        </p:txBody>
      </p:sp>
      <p:sp>
        <p:nvSpPr>
          <p:cNvPr id="27656" name="Rectangle 7"/>
          <p:cNvSpPr>
            <a:spLocks noChangeArrowheads="1"/>
          </p:cNvSpPr>
          <p:nvPr/>
        </p:nvSpPr>
        <p:spPr bwMode="auto">
          <a:xfrm>
            <a:off x="4800600" y="2957513"/>
            <a:ext cx="2525713" cy="396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r>
              <a:rPr lang="en-US" altLang="ko-KR" sz="2000" b="1">
                <a:solidFill>
                  <a:schemeClr val="bg2"/>
                </a:solidFill>
                <a:latin typeface="Arial Narrow" panose="020B0606020202030204" pitchFamily="34" charset="0"/>
                <a:ea typeface="Gulim" pitchFamily="34" charset="-127"/>
              </a:rPr>
              <a:t>Development View</a:t>
            </a:r>
            <a:endParaRPr lang="en-US" altLang="ko-KR" sz="2000" b="1">
              <a:latin typeface="Arial Narrow" panose="020B0606020202030204" pitchFamily="34" charset="0"/>
              <a:ea typeface="Gulim" pitchFamily="34" charset="-127"/>
            </a:endParaRPr>
          </a:p>
        </p:txBody>
      </p:sp>
      <p:sp>
        <p:nvSpPr>
          <p:cNvPr id="27657" name="Rectangle 8"/>
          <p:cNvSpPr>
            <a:spLocks noChangeArrowheads="1"/>
          </p:cNvSpPr>
          <p:nvPr/>
        </p:nvSpPr>
        <p:spPr bwMode="auto">
          <a:xfrm>
            <a:off x="6053138" y="3795713"/>
            <a:ext cx="2009775" cy="558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600" tIns="50800" rIns="101600" bIns="50800">
            <a:spAutoFit/>
          </a:bodyPr>
          <a:lstStyle>
            <a:lvl1pPr defTabSz="1014413" eaLnBrk="0" hangingPunct="0">
              <a:defRPr sz="2400">
                <a:solidFill>
                  <a:schemeClr val="tx1"/>
                </a:solidFill>
                <a:latin typeface="Lucida Sans Unicode" panose="020B0602030504020204" pitchFamily="34" charset="0"/>
              </a:defRPr>
            </a:lvl1pPr>
            <a:lvl2pPr marL="742950" indent="-285750" defTabSz="1014413" eaLnBrk="0" hangingPunct="0">
              <a:defRPr sz="2400">
                <a:solidFill>
                  <a:schemeClr val="tx1"/>
                </a:solidFill>
                <a:latin typeface="Lucida Sans Unicode" panose="020B0602030504020204" pitchFamily="34" charset="0"/>
              </a:defRPr>
            </a:lvl2pPr>
            <a:lvl3pPr marL="1143000" indent="-228600" defTabSz="1014413" eaLnBrk="0" hangingPunct="0">
              <a:defRPr sz="2400">
                <a:solidFill>
                  <a:schemeClr val="tx1"/>
                </a:solidFill>
                <a:latin typeface="Lucida Sans Unicode" panose="020B0602030504020204" pitchFamily="34" charset="0"/>
              </a:defRPr>
            </a:lvl3pPr>
            <a:lvl4pPr marL="1600200" indent="-228600" defTabSz="1014413" eaLnBrk="0" hangingPunct="0">
              <a:defRPr sz="2400">
                <a:solidFill>
                  <a:schemeClr val="tx1"/>
                </a:solidFill>
                <a:latin typeface="Lucida Sans Unicode" panose="020B0602030504020204" pitchFamily="34" charset="0"/>
              </a:defRPr>
            </a:lvl4pPr>
            <a:lvl5pPr marL="2057400" indent="-228600" defTabSz="1014413" eaLnBrk="0" hangingPunct="0">
              <a:defRPr sz="2400">
                <a:solidFill>
                  <a:schemeClr val="tx1"/>
                </a:solidFill>
                <a:latin typeface="Lucida Sans Unicode" panose="020B0602030504020204" pitchFamily="34" charset="0"/>
              </a:defRPr>
            </a:lvl5pPr>
            <a:lvl6pPr marL="2514600" indent="-228600" defTabSz="1014413"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defTabSz="1014413"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defTabSz="1014413"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defTabSz="1014413" eaLnBrk="0" fontAlgn="base" hangingPunct="0">
              <a:spcBef>
                <a:spcPct val="0"/>
              </a:spcBef>
              <a:spcAft>
                <a:spcPct val="0"/>
              </a:spcAft>
              <a:defRPr sz="2400">
                <a:solidFill>
                  <a:schemeClr val="tx1"/>
                </a:solidFill>
                <a:latin typeface="Lucida Sans Unicode" panose="020B0602030504020204" pitchFamily="34" charset="0"/>
              </a:defRPr>
            </a:lvl9pPr>
          </a:lstStyle>
          <a:p>
            <a:pPr algn="r"/>
            <a:r>
              <a:rPr lang="en-US" altLang="ko-KR" sz="1400">
                <a:solidFill>
                  <a:srgbClr val="FF3300"/>
                </a:solidFill>
                <a:latin typeface="Arial Narrow" panose="020B0606020202030204" pitchFamily="34" charset="0"/>
                <a:ea typeface="Gulim" pitchFamily="34" charset="-127"/>
              </a:rPr>
              <a:t>Programmers</a:t>
            </a:r>
            <a:r>
              <a:rPr lang="en-US" altLang="ko-KR" sz="1400">
                <a:solidFill>
                  <a:schemeClr val="bg2"/>
                </a:solidFill>
                <a:latin typeface="Arial Narrow" panose="020B0606020202030204" pitchFamily="34" charset="0"/>
                <a:ea typeface="Gulim" pitchFamily="34" charset="-127"/>
              </a:rPr>
              <a:t> </a:t>
            </a:r>
          </a:p>
          <a:p>
            <a:pPr algn="r"/>
            <a:r>
              <a:rPr lang="en-US" altLang="ko-KR" sz="1400" i="1">
                <a:solidFill>
                  <a:schemeClr val="bg2"/>
                </a:solidFill>
                <a:latin typeface="Arial Narrow" panose="020B0606020202030204" pitchFamily="34" charset="0"/>
                <a:ea typeface="Gulim" pitchFamily="34" charset="-127"/>
              </a:rPr>
              <a:t>Configuration management</a:t>
            </a:r>
            <a:r>
              <a:rPr lang="en-US" altLang="ko-KR" sz="1600">
                <a:solidFill>
                  <a:schemeClr val="bg2"/>
                </a:solidFill>
                <a:latin typeface="Arial Narrow" panose="020B0606020202030204" pitchFamily="34" charset="0"/>
                <a:ea typeface="Gulim" pitchFamily="34" charset="-127"/>
              </a:rPr>
              <a:t> </a:t>
            </a:r>
          </a:p>
        </p:txBody>
      </p:sp>
      <p:sp>
        <p:nvSpPr>
          <p:cNvPr id="27658" name="Rectangle 9"/>
          <p:cNvSpPr>
            <a:spLocks noChangeArrowheads="1"/>
          </p:cNvSpPr>
          <p:nvPr/>
        </p:nvSpPr>
        <p:spPr bwMode="auto">
          <a:xfrm>
            <a:off x="838200" y="4508500"/>
            <a:ext cx="3576638" cy="2006600"/>
          </a:xfrm>
          <a:prstGeom prst="rect">
            <a:avLst/>
          </a:prstGeom>
          <a:solidFill>
            <a:schemeClr val="bg1"/>
          </a:solidFill>
          <a:ln w="12700">
            <a:solidFill>
              <a:srgbClr val="5F5F5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eaLnBrk="1" hangingPunct="1"/>
            <a:endParaRPr lang="sv-SE" altLang="en-US"/>
          </a:p>
        </p:txBody>
      </p:sp>
      <p:sp>
        <p:nvSpPr>
          <p:cNvPr id="27659" name="Rectangle 10"/>
          <p:cNvSpPr>
            <a:spLocks noChangeArrowheads="1"/>
          </p:cNvSpPr>
          <p:nvPr/>
        </p:nvSpPr>
        <p:spPr bwMode="auto">
          <a:xfrm>
            <a:off x="2286000" y="5192713"/>
            <a:ext cx="1706563" cy="396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r>
              <a:rPr lang="en-US" altLang="ko-KR" sz="2000" b="1">
                <a:solidFill>
                  <a:schemeClr val="bg2"/>
                </a:solidFill>
                <a:latin typeface="Arial Narrow" panose="020B0606020202030204" pitchFamily="34" charset="0"/>
                <a:ea typeface="Gulim" pitchFamily="34" charset="-127"/>
              </a:rPr>
              <a:t>Process View</a:t>
            </a:r>
            <a:endParaRPr lang="en-US" altLang="ko-KR" sz="1800" b="1">
              <a:solidFill>
                <a:schemeClr val="hlink"/>
              </a:solidFill>
              <a:latin typeface="Arial Narrow" panose="020B0606020202030204" pitchFamily="34" charset="0"/>
              <a:ea typeface="Gulim" pitchFamily="34" charset="-127"/>
            </a:endParaRPr>
          </a:p>
        </p:txBody>
      </p:sp>
      <p:grpSp>
        <p:nvGrpSpPr>
          <p:cNvPr id="27660" name="Group 11"/>
          <p:cNvGrpSpPr>
            <a:grpSpLocks/>
          </p:cNvGrpSpPr>
          <p:nvPr/>
        </p:nvGrpSpPr>
        <p:grpSpPr bwMode="auto">
          <a:xfrm>
            <a:off x="914400" y="5538788"/>
            <a:ext cx="1300163" cy="542925"/>
            <a:chOff x="1680" y="2832"/>
            <a:chExt cx="819" cy="342"/>
          </a:xfrm>
        </p:grpSpPr>
        <p:sp>
          <p:nvSpPr>
            <p:cNvPr id="27677" name="Rectangle 12"/>
            <p:cNvSpPr>
              <a:spLocks noChangeArrowheads="1"/>
            </p:cNvSpPr>
            <p:nvPr/>
          </p:nvSpPr>
          <p:spPr bwMode="auto">
            <a:xfrm>
              <a:off x="1680" y="2976"/>
              <a:ext cx="128" cy="19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600" tIns="50800" rIns="101600" bIns="50800">
              <a:spAutoFit/>
            </a:bodyPr>
            <a:lstStyle>
              <a:lvl1pPr defTabSz="1014413" eaLnBrk="0" hangingPunct="0">
                <a:defRPr sz="2400">
                  <a:solidFill>
                    <a:schemeClr val="tx1"/>
                  </a:solidFill>
                  <a:latin typeface="Lucida Sans Unicode" panose="020B0602030504020204" pitchFamily="34" charset="0"/>
                </a:defRPr>
              </a:lvl1pPr>
              <a:lvl2pPr marL="742950" indent="-285750" defTabSz="1014413" eaLnBrk="0" hangingPunct="0">
                <a:defRPr sz="2400">
                  <a:solidFill>
                    <a:schemeClr val="tx1"/>
                  </a:solidFill>
                  <a:latin typeface="Lucida Sans Unicode" panose="020B0602030504020204" pitchFamily="34" charset="0"/>
                </a:defRPr>
              </a:lvl2pPr>
              <a:lvl3pPr marL="1143000" indent="-228600" defTabSz="1014413" eaLnBrk="0" hangingPunct="0">
                <a:defRPr sz="2400">
                  <a:solidFill>
                    <a:schemeClr val="tx1"/>
                  </a:solidFill>
                  <a:latin typeface="Lucida Sans Unicode" panose="020B0602030504020204" pitchFamily="34" charset="0"/>
                </a:defRPr>
              </a:lvl3pPr>
              <a:lvl4pPr marL="1600200" indent="-228600" defTabSz="1014413" eaLnBrk="0" hangingPunct="0">
                <a:defRPr sz="2400">
                  <a:solidFill>
                    <a:schemeClr val="tx1"/>
                  </a:solidFill>
                  <a:latin typeface="Lucida Sans Unicode" panose="020B0602030504020204" pitchFamily="34" charset="0"/>
                </a:defRPr>
              </a:lvl4pPr>
              <a:lvl5pPr marL="2057400" indent="-228600" defTabSz="1014413" eaLnBrk="0" hangingPunct="0">
                <a:defRPr sz="2400">
                  <a:solidFill>
                    <a:schemeClr val="tx1"/>
                  </a:solidFill>
                  <a:latin typeface="Lucida Sans Unicode" panose="020B0602030504020204" pitchFamily="34" charset="0"/>
                </a:defRPr>
              </a:lvl5pPr>
              <a:lvl6pPr marL="2514600" indent="-228600" defTabSz="1014413"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defTabSz="1014413"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defTabSz="1014413"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defTabSz="1014413" eaLnBrk="0" fontAlgn="base" hangingPunct="0">
                <a:spcBef>
                  <a:spcPct val="0"/>
                </a:spcBef>
                <a:spcAft>
                  <a:spcPct val="0"/>
                </a:spcAft>
                <a:defRPr sz="2400">
                  <a:solidFill>
                    <a:schemeClr val="tx1"/>
                  </a:solidFill>
                  <a:latin typeface="Lucida Sans Unicode" panose="020B0602030504020204" pitchFamily="34" charset="0"/>
                </a:defRPr>
              </a:lvl9pPr>
            </a:lstStyle>
            <a:p>
              <a:endParaRPr lang="en-US" altLang="ko-KR" sz="1400">
                <a:solidFill>
                  <a:schemeClr val="bg2"/>
                </a:solidFill>
                <a:latin typeface="Arial Narrow" panose="020B0606020202030204" pitchFamily="34" charset="0"/>
                <a:ea typeface="Gulim" pitchFamily="34" charset="-127"/>
              </a:endParaRPr>
            </a:p>
          </p:txBody>
        </p:sp>
        <p:sp>
          <p:nvSpPr>
            <p:cNvPr id="27678" name="Rectangle 13"/>
            <p:cNvSpPr>
              <a:spLocks noChangeArrowheads="1"/>
            </p:cNvSpPr>
            <p:nvPr/>
          </p:nvSpPr>
          <p:spPr bwMode="auto">
            <a:xfrm>
              <a:off x="1680" y="2832"/>
              <a:ext cx="819" cy="19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600" tIns="50800" rIns="101600" bIns="50800">
              <a:spAutoFit/>
            </a:bodyPr>
            <a:lstStyle>
              <a:lvl1pPr defTabSz="1014413" eaLnBrk="0" hangingPunct="0">
                <a:defRPr sz="2400">
                  <a:solidFill>
                    <a:schemeClr val="tx1"/>
                  </a:solidFill>
                  <a:latin typeface="Lucida Sans Unicode" panose="020B0602030504020204" pitchFamily="34" charset="0"/>
                </a:defRPr>
              </a:lvl1pPr>
              <a:lvl2pPr marL="742950" indent="-285750" defTabSz="1014413" eaLnBrk="0" hangingPunct="0">
                <a:defRPr sz="2400">
                  <a:solidFill>
                    <a:schemeClr val="tx1"/>
                  </a:solidFill>
                  <a:latin typeface="Lucida Sans Unicode" panose="020B0602030504020204" pitchFamily="34" charset="0"/>
                </a:defRPr>
              </a:lvl2pPr>
              <a:lvl3pPr marL="1143000" indent="-228600" defTabSz="1014413" eaLnBrk="0" hangingPunct="0">
                <a:defRPr sz="2400">
                  <a:solidFill>
                    <a:schemeClr val="tx1"/>
                  </a:solidFill>
                  <a:latin typeface="Lucida Sans Unicode" panose="020B0602030504020204" pitchFamily="34" charset="0"/>
                </a:defRPr>
              </a:lvl3pPr>
              <a:lvl4pPr marL="1600200" indent="-228600" defTabSz="1014413" eaLnBrk="0" hangingPunct="0">
                <a:defRPr sz="2400">
                  <a:solidFill>
                    <a:schemeClr val="tx1"/>
                  </a:solidFill>
                  <a:latin typeface="Lucida Sans Unicode" panose="020B0602030504020204" pitchFamily="34" charset="0"/>
                </a:defRPr>
              </a:lvl4pPr>
              <a:lvl5pPr marL="2057400" indent="-228600" defTabSz="1014413" eaLnBrk="0" hangingPunct="0">
                <a:defRPr sz="2400">
                  <a:solidFill>
                    <a:schemeClr val="tx1"/>
                  </a:solidFill>
                  <a:latin typeface="Lucida Sans Unicode" panose="020B0602030504020204" pitchFamily="34" charset="0"/>
                </a:defRPr>
              </a:lvl5pPr>
              <a:lvl6pPr marL="2514600" indent="-228600" defTabSz="1014413"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defTabSz="1014413"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defTabSz="1014413"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defTabSz="1014413" eaLnBrk="0" fontAlgn="base" hangingPunct="0">
                <a:spcBef>
                  <a:spcPct val="0"/>
                </a:spcBef>
                <a:spcAft>
                  <a:spcPct val="0"/>
                </a:spcAft>
                <a:defRPr sz="2400">
                  <a:solidFill>
                    <a:schemeClr val="tx1"/>
                  </a:solidFill>
                  <a:latin typeface="Lucida Sans Unicode" panose="020B0602030504020204" pitchFamily="34" charset="0"/>
                </a:defRPr>
              </a:lvl9pPr>
            </a:lstStyle>
            <a:p>
              <a:r>
                <a:rPr lang="en-US" altLang="ko-KR" sz="1400">
                  <a:solidFill>
                    <a:srgbClr val="FF3300"/>
                  </a:solidFill>
                  <a:latin typeface="Arial Narrow" panose="020B0606020202030204" pitchFamily="34" charset="0"/>
                  <a:ea typeface="Gulim" pitchFamily="34" charset="-127"/>
                </a:rPr>
                <a:t>System Architect</a:t>
              </a:r>
            </a:p>
          </p:txBody>
        </p:sp>
      </p:grpSp>
      <p:sp>
        <p:nvSpPr>
          <p:cNvPr id="27661" name="Rectangle 14"/>
          <p:cNvSpPr>
            <a:spLocks noChangeArrowheads="1"/>
          </p:cNvSpPr>
          <p:nvPr/>
        </p:nvSpPr>
        <p:spPr bwMode="auto">
          <a:xfrm>
            <a:off x="4498975" y="4456113"/>
            <a:ext cx="3644900" cy="2068512"/>
          </a:xfrm>
          <a:prstGeom prst="rect">
            <a:avLst/>
          </a:prstGeom>
          <a:solidFill>
            <a:schemeClr val="bg1"/>
          </a:solidFill>
          <a:ln w="12700">
            <a:solidFill>
              <a:srgbClr val="5F5F5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eaLnBrk="1" hangingPunct="1"/>
            <a:endParaRPr lang="sv-SE" altLang="en-US"/>
          </a:p>
        </p:txBody>
      </p:sp>
      <p:sp>
        <p:nvSpPr>
          <p:cNvPr id="27662" name="Rectangle 15"/>
          <p:cNvSpPr>
            <a:spLocks noChangeArrowheads="1"/>
          </p:cNvSpPr>
          <p:nvPr/>
        </p:nvSpPr>
        <p:spPr bwMode="auto">
          <a:xfrm>
            <a:off x="4791075" y="5091113"/>
            <a:ext cx="2319338" cy="396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r>
              <a:rPr lang="en-US" altLang="ko-KR" sz="2000" b="1">
                <a:solidFill>
                  <a:schemeClr val="bg2"/>
                </a:solidFill>
                <a:latin typeface="Arial Narrow" panose="020B0606020202030204" pitchFamily="34" charset="0"/>
                <a:ea typeface="Gulim" pitchFamily="34" charset="-127"/>
              </a:rPr>
              <a:t>Deployment View</a:t>
            </a:r>
            <a:endParaRPr lang="en-US" altLang="ko-KR" sz="2000" b="1">
              <a:latin typeface="Arial Narrow" panose="020B0606020202030204" pitchFamily="34" charset="0"/>
              <a:ea typeface="Gulim" pitchFamily="34" charset="-127"/>
            </a:endParaRPr>
          </a:p>
        </p:txBody>
      </p:sp>
      <p:sp>
        <p:nvSpPr>
          <p:cNvPr id="27663" name="Rectangle 16"/>
          <p:cNvSpPr>
            <a:spLocks noChangeArrowheads="1"/>
          </p:cNvSpPr>
          <p:nvPr/>
        </p:nvSpPr>
        <p:spPr bwMode="auto">
          <a:xfrm>
            <a:off x="5435600" y="5700713"/>
            <a:ext cx="2627313" cy="7397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1600" tIns="50800" rIns="101600" bIns="50800">
            <a:spAutoFit/>
          </a:bodyPr>
          <a:lstStyle>
            <a:lvl1pPr defTabSz="1014413" eaLnBrk="0" hangingPunct="0">
              <a:defRPr sz="2400">
                <a:solidFill>
                  <a:schemeClr val="tx1"/>
                </a:solidFill>
                <a:latin typeface="Lucida Sans Unicode" panose="020B0602030504020204" pitchFamily="34" charset="0"/>
              </a:defRPr>
            </a:lvl1pPr>
            <a:lvl2pPr marL="742950" indent="-285750" defTabSz="1014413" eaLnBrk="0" hangingPunct="0">
              <a:defRPr sz="2400">
                <a:solidFill>
                  <a:schemeClr val="tx1"/>
                </a:solidFill>
                <a:latin typeface="Lucida Sans Unicode" panose="020B0602030504020204" pitchFamily="34" charset="0"/>
              </a:defRPr>
            </a:lvl2pPr>
            <a:lvl3pPr marL="1143000" indent="-228600" defTabSz="1014413" eaLnBrk="0" hangingPunct="0">
              <a:defRPr sz="2400">
                <a:solidFill>
                  <a:schemeClr val="tx1"/>
                </a:solidFill>
                <a:latin typeface="Lucida Sans Unicode" panose="020B0602030504020204" pitchFamily="34" charset="0"/>
              </a:defRPr>
            </a:lvl3pPr>
            <a:lvl4pPr marL="1600200" indent="-228600" defTabSz="1014413" eaLnBrk="0" hangingPunct="0">
              <a:defRPr sz="2400">
                <a:solidFill>
                  <a:schemeClr val="tx1"/>
                </a:solidFill>
                <a:latin typeface="Lucida Sans Unicode" panose="020B0602030504020204" pitchFamily="34" charset="0"/>
              </a:defRPr>
            </a:lvl4pPr>
            <a:lvl5pPr marL="2057400" indent="-228600" defTabSz="1014413" eaLnBrk="0" hangingPunct="0">
              <a:defRPr sz="2400">
                <a:solidFill>
                  <a:schemeClr val="tx1"/>
                </a:solidFill>
                <a:latin typeface="Lucida Sans Unicode" panose="020B0602030504020204" pitchFamily="34" charset="0"/>
              </a:defRPr>
            </a:lvl5pPr>
            <a:lvl6pPr marL="2514600" indent="-228600" defTabSz="1014413"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defTabSz="1014413"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defTabSz="1014413"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defTabSz="1014413" eaLnBrk="0" fontAlgn="base" hangingPunct="0">
              <a:spcBef>
                <a:spcPct val="0"/>
              </a:spcBef>
              <a:spcAft>
                <a:spcPct val="0"/>
              </a:spcAft>
              <a:defRPr sz="2400">
                <a:solidFill>
                  <a:schemeClr val="tx1"/>
                </a:solidFill>
                <a:latin typeface="Lucida Sans Unicode" panose="020B0602030504020204" pitchFamily="34" charset="0"/>
              </a:defRPr>
            </a:lvl9pPr>
          </a:lstStyle>
          <a:p>
            <a:pPr algn="r"/>
            <a:r>
              <a:rPr lang="en-US" altLang="ko-KR" sz="1400" i="1">
                <a:solidFill>
                  <a:schemeClr val="bg2"/>
                </a:solidFill>
                <a:latin typeface="Arial Narrow" panose="020B0606020202030204" pitchFamily="34" charset="0"/>
                <a:ea typeface="Gulim" pitchFamily="34" charset="-127"/>
              </a:rPr>
              <a:t>System topology</a:t>
            </a:r>
            <a:r>
              <a:rPr lang="en-US" altLang="ko-KR" sz="1400">
                <a:solidFill>
                  <a:schemeClr val="bg2"/>
                </a:solidFill>
                <a:latin typeface="Arial Narrow" panose="020B0606020202030204" pitchFamily="34" charset="0"/>
                <a:ea typeface="Gulim" pitchFamily="34" charset="-127"/>
              </a:rPr>
              <a:t> </a:t>
            </a:r>
          </a:p>
          <a:p>
            <a:pPr algn="r"/>
            <a:r>
              <a:rPr lang="en-US" altLang="ko-KR" sz="1400" i="1">
                <a:solidFill>
                  <a:schemeClr val="bg2"/>
                </a:solidFill>
                <a:latin typeface="Arial Narrow" panose="020B0606020202030204" pitchFamily="34" charset="0"/>
                <a:ea typeface="Gulim" pitchFamily="34" charset="-127"/>
              </a:rPr>
              <a:t>Delivery, installation, maintenance</a:t>
            </a:r>
          </a:p>
          <a:p>
            <a:r>
              <a:rPr lang="en-US" altLang="ko-KR" sz="1400" i="1">
                <a:solidFill>
                  <a:schemeClr val="bg2"/>
                </a:solidFill>
                <a:latin typeface="Arial Narrow" panose="020B0606020202030204" pitchFamily="34" charset="0"/>
                <a:ea typeface="Gulim" pitchFamily="34" charset="-127"/>
              </a:rPr>
              <a:t>Performance, Scalability, Throughput</a:t>
            </a:r>
          </a:p>
        </p:txBody>
      </p:sp>
      <p:sp>
        <p:nvSpPr>
          <p:cNvPr id="27664" name="Rectangle 17"/>
          <p:cNvSpPr>
            <a:spLocks noChangeArrowheads="1"/>
          </p:cNvSpPr>
          <p:nvPr/>
        </p:nvSpPr>
        <p:spPr bwMode="auto">
          <a:xfrm>
            <a:off x="6570663" y="5472113"/>
            <a:ext cx="1492250" cy="3143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600" tIns="50800" rIns="101600" bIns="50800">
            <a:spAutoFit/>
          </a:bodyPr>
          <a:lstStyle>
            <a:lvl1pPr defTabSz="1014413" eaLnBrk="0" hangingPunct="0">
              <a:defRPr sz="2400">
                <a:solidFill>
                  <a:schemeClr val="tx1"/>
                </a:solidFill>
                <a:latin typeface="Lucida Sans Unicode" panose="020B0602030504020204" pitchFamily="34" charset="0"/>
              </a:defRPr>
            </a:lvl1pPr>
            <a:lvl2pPr marL="742950" indent="-285750" defTabSz="1014413" eaLnBrk="0" hangingPunct="0">
              <a:defRPr sz="2400">
                <a:solidFill>
                  <a:schemeClr val="tx1"/>
                </a:solidFill>
                <a:latin typeface="Lucida Sans Unicode" panose="020B0602030504020204" pitchFamily="34" charset="0"/>
              </a:defRPr>
            </a:lvl2pPr>
            <a:lvl3pPr marL="1143000" indent="-228600" defTabSz="1014413" eaLnBrk="0" hangingPunct="0">
              <a:defRPr sz="2400">
                <a:solidFill>
                  <a:schemeClr val="tx1"/>
                </a:solidFill>
                <a:latin typeface="Lucida Sans Unicode" panose="020B0602030504020204" pitchFamily="34" charset="0"/>
              </a:defRPr>
            </a:lvl3pPr>
            <a:lvl4pPr marL="1600200" indent="-228600" defTabSz="1014413" eaLnBrk="0" hangingPunct="0">
              <a:defRPr sz="2400">
                <a:solidFill>
                  <a:schemeClr val="tx1"/>
                </a:solidFill>
                <a:latin typeface="Lucida Sans Unicode" panose="020B0602030504020204" pitchFamily="34" charset="0"/>
              </a:defRPr>
            </a:lvl4pPr>
            <a:lvl5pPr marL="2057400" indent="-228600" defTabSz="1014413" eaLnBrk="0" hangingPunct="0">
              <a:defRPr sz="2400">
                <a:solidFill>
                  <a:schemeClr val="tx1"/>
                </a:solidFill>
                <a:latin typeface="Lucida Sans Unicode" panose="020B0602030504020204" pitchFamily="34" charset="0"/>
              </a:defRPr>
            </a:lvl5pPr>
            <a:lvl6pPr marL="2514600" indent="-228600" defTabSz="1014413"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defTabSz="1014413"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defTabSz="1014413"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defTabSz="1014413" eaLnBrk="0" fontAlgn="base" hangingPunct="0">
              <a:spcBef>
                <a:spcPct val="0"/>
              </a:spcBef>
              <a:spcAft>
                <a:spcPct val="0"/>
              </a:spcAft>
              <a:defRPr sz="2400">
                <a:solidFill>
                  <a:schemeClr val="tx1"/>
                </a:solidFill>
                <a:latin typeface="Lucida Sans Unicode" panose="020B0602030504020204" pitchFamily="34" charset="0"/>
              </a:defRPr>
            </a:lvl9pPr>
          </a:lstStyle>
          <a:p>
            <a:pPr algn="r"/>
            <a:r>
              <a:rPr lang="en-US" altLang="ko-KR" sz="1400">
                <a:solidFill>
                  <a:srgbClr val="FF3300"/>
                </a:solidFill>
                <a:latin typeface="Arial Narrow" panose="020B0606020202030204" pitchFamily="34" charset="0"/>
                <a:ea typeface="Gulim" pitchFamily="34" charset="-127"/>
              </a:rPr>
              <a:t>System engineering</a:t>
            </a:r>
          </a:p>
        </p:txBody>
      </p:sp>
      <p:sp>
        <p:nvSpPr>
          <p:cNvPr id="27665" name="Oval 18"/>
          <p:cNvSpPr>
            <a:spLocks noChangeArrowheads="1"/>
          </p:cNvSpPr>
          <p:nvPr/>
        </p:nvSpPr>
        <p:spPr bwMode="auto">
          <a:xfrm>
            <a:off x="3036888" y="3592513"/>
            <a:ext cx="2830512" cy="1514475"/>
          </a:xfrm>
          <a:prstGeom prst="ellipse">
            <a:avLst/>
          </a:prstGeom>
          <a:solidFill>
            <a:srgbClr val="FFFF99"/>
          </a:solidFill>
          <a:ln w="12700">
            <a:solidFill>
              <a:srgbClr val="5F5F5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eaLnBrk="1" hangingPunct="1"/>
            <a:endParaRPr lang="sv-SE" altLang="en-US"/>
          </a:p>
        </p:txBody>
      </p:sp>
      <p:sp>
        <p:nvSpPr>
          <p:cNvPr id="27666" name="Rectangle 19"/>
          <p:cNvSpPr>
            <a:spLocks noChangeArrowheads="1"/>
          </p:cNvSpPr>
          <p:nvPr/>
        </p:nvSpPr>
        <p:spPr bwMode="auto">
          <a:xfrm>
            <a:off x="3546475" y="4151313"/>
            <a:ext cx="18113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r>
              <a:rPr lang="en-US" altLang="ko-KR" sz="2000">
                <a:solidFill>
                  <a:schemeClr val="bg2"/>
                </a:solidFill>
                <a:latin typeface="Arial Narrow" panose="020B0606020202030204" pitchFamily="34" charset="0"/>
                <a:ea typeface="Gulim" pitchFamily="34" charset="-127"/>
              </a:rPr>
              <a:t>Use Case View</a:t>
            </a:r>
            <a:endParaRPr lang="en-US" altLang="ko-KR" sz="1800">
              <a:latin typeface="Arial Narrow" panose="020B0606020202030204" pitchFamily="34" charset="0"/>
              <a:ea typeface="Gulim" pitchFamily="34" charset="-127"/>
            </a:endParaRPr>
          </a:p>
        </p:txBody>
      </p:sp>
      <p:sp>
        <p:nvSpPr>
          <p:cNvPr id="27667" name="Rectangle 20"/>
          <p:cNvSpPr>
            <a:spLocks noChangeArrowheads="1"/>
          </p:cNvSpPr>
          <p:nvPr/>
        </p:nvSpPr>
        <p:spPr bwMode="auto">
          <a:xfrm>
            <a:off x="914400" y="5845175"/>
            <a:ext cx="2208213" cy="5270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600" tIns="50800" rIns="101600" bIns="50800">
            <a:spAutoFit/>
          </a:bodyPr>
          <a:lstStyle>
            <a:lvl1pPr defTabSz="1014413" eaLnBrk="0" hangingPunct="0">
              <a:defRPr sz="2400">
                <a:solidFill>
                  <a:schemeClr val="tx1"/>
                </a:solidFill>
                <a:latin typeface="Lucida Sans Unicode" panose="020B0602030504020204" pitchFamily="34" charset="0"/>
              </a:defRPr>
            </a:lvl1pPr>
            <a:lvl2pPr marL="742950" indent="-285750" defTabSz="1014413" eaLnBrk="0" hangingPunct="0">
              <a:defRPr sz="2400">
                <a:solidFill>
                  <a:schemeClr val="tx1"/>
                </a:solidFill>
                <a:latin typeface="Lucida Sans Unicode" panose="020B0602030504020204" pitchFamily="34" charset="0"/>
              </a:defRPr>
            </a:lvl2pPr>
            <a:lvl3pPr marL="1143000" indent="-228600" defTabSz="1014413" eaLnBrk="0" hangingPunct="0">
              <a:defRPr sz="2400">
                <a:solidFill>
                  <a:schemeClr val="tx1"/>
                </a:solidFill>
                <a:latin typeface="Lucida Sans Unicode" panose="020B0602030504020204" pitchFamily="34" charset="0"/>
              </a:defRPr>
            </a:lvl3pPr>
            <a:lvl4pPr marL="1600200" indent="-228600" defTabSz="1014413" eaLnBrk="0" hangingPunct="0">
              <a:defRPr sz="2400">
                <a:solidFill>
                  <a:schemeClr val="tx1"/>
                </a:solidFill>
                <a:latin typeface="Lucida Sans Unicode" panose="020B0602030504020204" pitchFamily="34" charset="0"/>
              </a:defRPr>
            </a:lvl4pPr>
            <a:lvl5pPr marL="2057400" indent="-228600" defTabSz="1014413" eaLnBrk="0" hangingPunct="0">
              <a:defRPr sz="2400">
                <a:solidFill>
                  <a:schemeClr val="tx1"/>
                </a:solidFill>
                <a:latin typeface="Lucida Sans Unicode" panose="020B0602030504020204" pitchFamily="34" charset="0"/>
              </a:defRPr>
            </a:lvl5pPr>
            <a:lvl6pPr marL="2514600" indent="-228600" defTabSz="1014413"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defTabSz="1014413"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defTabSz="1014413"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defTabSz="1014413" eaLnBrk="0" fontAlgn="base" hangingPunct="0">
              <a:spcBef>
                <a:spcPct val="0"/>
              </a:spcBef>
              <a:spcAft>
                <a:spcPct val="0"/>
              </a:spcAft>
              <a:defRPr sz="2400">
                <a:solidFill>
                  <a:schemeClr val="tx1"/>
                </a:solidFill>
                <a:latin typeface="Lucida Sans Unicode" panose="020B0602030504020204" pitchFamily="34" charset="0"/>
              </a:defRPr>
            </a:lvl9pPr>
          </a:lstStyle>
          <a:p>
            <a:r>
              <a:rPr lang="en-US" altLang="ko-KR" sz="1400" i="1">
                <a:solidFill>
                  <a:schemeClr val="bg2"/>
                </a:solidFill>
                <a:latin typeface="Arial Narrow" panose="020B0606020202030204" pitchFamily="34" charset="0"/>
                <a:ea typeface="Gulim" pitchFamily="34" charset="-127"/>
              </a:rPr>
              <a:t>Concurrency, Communication, </a:t>
            </a:r>
          </a:p>
          <a:p>
            <a:r>
              <a:rPr lang="en-US" altLang="ko-KR" sz="1400" i="1">
                <a:solidFill>
                  <a:schemeClr val="bg2"/>
                </a:solidFill>
                <a:latin typeface="Arial Narrow" panose="020B0606020202030204" pitchFamily="34" charset="0"/>
                <a:ea typeface="Gulim" pitchFamily="34" charset="-127"/>
              </a:rPr>
              <a:t>Synchronization</a:t>
            </a:r>
            <a:endParaRPr lang="en-US" altLang="ko-KR" sz="1400" i="1">
              <a:latin typeface="Arial Narrow" panose="020B0606020202030204" pitchFamily="34" charset="0"/>
              <a:ea typeface="Gulim" pitchFamily="34" charset="-127"/>
            </a:endParaRPr>
          </a:p>
        </p:txBody>
      </p:sp>
      <p:sp>
        <p:nvSpPr>
          <p:cNvPr id="27668" name="Rectangle 21"/>
          <p:cNvSpPr>
            <a:spLocks noChangeArrowheads="1"/>
          </p:cNvSpPr>
          <p:nvPr/>
        </p:nvSpPr>
        <p:spPr bwMode="auto">
          <a:xfrm>
            <a:off x="3995738" y="3829050"/>
            <a:ext cx="836612" cy="3143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600" tIns="50800" rIns="101600" bIns="50800">
            <a:spAutoFit/>
          </a:bodyPr>
          <a:lstStyle>
            <a:lvl1pPr defTabSz="1014413" eaLnBrk="0" hangingPunct="0">
              <a:defRPr sz="2400">
                <a:solidFill>
                  <a:schemeClr val="tx1"/>
                </a:solidFill>
                <a:latin typeface="Lucida Sans Unicode" panose="020B0602030504020204" pitchFamily="34" charset="0"/>
              </a:defRPr>
            </a:lvl1pPr>
            <a:lvl2pPr marL="742950" indent="-285750" defTabSz="1014413" eaLnBrk="0" hangingPunct="0">
              <a:defRPr sz="2400">
                <a:solidFill>
                  <a:schemeClr val="tx1"/>
                </a:solidFill>
                <a:latin typeface="Lucida Sans Unicode" panose="020B0602030504020204" pitchFamily="34" charset="0"/>
              </a:defRPr>
            </a:lvl2pPr>
            <a:lvl3pPr marL="1143000" indent="-228600" defTabSz="1014413" eaLnBrk="0" hangingPunct="0">
              <a:defRPr sz="2400">
                <a:solidFill>
                  <a:schemeClr val="tx1"/>
                </a:solidFill>
                <a:latin typeface="Lucida Sans Unicode" panose="020B0602030504020204" pitchFamily="34" charset="0"/>
              </a:defRPr>
            </a:lvl3pPr>
            <a:lvl4pPr marL="1600200" indent="-228600" defTabSz="1014413" eaLnBrk="0" hangingPunct="0">
              <a:defRPr sz="2400">
                <a:solidFill>
                  <a:schemeClr val="tx1"/>
                </a:solidFill>
                <a:latin typeface="Lucida Sans Unicode" panose="020B0602030504020204" pitchFamily="34" charset="0"/>
              </a:defRPr>
            </a:lvl4pPr>
            <a:lvl5pPr marL="2057400" indent="-228600" defTabSz="1014413" eaLnBrk="0" hangingPunct="0">
              <a:defRPr sz="2400">
                <a:solidFill>
                  <a:schemeClr val="tx1"/>
                </a:solidFill>
                <a:latin typeface="Lucida Sans Unicode" panose="020B0602030504020204" pitchFamily="34" charset="0"/>
              </a:defRPr>
            </a:lvl5pPr>
            <a:lvl6pPr marL="2514600" indent="-228600" defTabSz="1014413"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defTabSz="1014413"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defTabSz="1014413"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defTabSz="1014413" eaLnBrk="0" fontAlgn="base" hangingPunct="0">
              <a:spcBef>
                <a:spcPct val="0"/>
              </a:spcBef>
              <a:spcAft>
                <a:spcPct val="0"/>
              </a:spcAft>
              <a:defRPr sz="2400">
                <a:solidFill>
                  <a:schemeClr val="tx1"/>
                </a:solidFill>
                <a:latin typeface="Lucida Sans Unicode" panose="020B0602030504020204" pitchFamily="34" charset="0"/>
              </a:defRPr>
            </a:lvl9pPr>
          </a:lstStyle>
          <a:p>
            <a:r>
              <a:rPr lang="en-US" altLang="ko-KR" sz="1400">
                <a:solidFill>
                  <a:srgbClr val="FF3300"/>
                </a:solidFill>
                <a:latin typeface="Arial Narrow" panose="020B0606020202030204" pitchFamily="34" charset="0"/>
                <a:ea typeface="Gulim" pitchFamily="34" charset="-127"/>
              </a:rPr>
              <a:t>End-user </a:t>
            </a:r>
          </a:p>
        </p:txBody>
      </p:sp>
      <p:sp>
        <p:nvSpPr>
          <p:cNvPr id="27669" name="Rectangle 22"/>
          <p:cNvSpPr>
            <a:spLocks noChangeArrowheads="1"/>
          </p:cNvSpPr>
          <p:nvPr/>
        </p:nvSpPr>
        <p:spPr bwMode="auto">
          <a:xfrm>
            <a:off x="873125" y="3770313"/>
            <a:ext cx="1300163" cy="3143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600" tIns="50800" rIns="101600" bIns="50800">
            <a:spAutoFit/>
          </a:bodyPr>
          <a:lstStyle>
            <a:lvl1pPr defTabSz="1014413" eaLnBrk="0" hangingPunct="0">
              <a:defRPr sz="2400">
                <a:solidFill>
                  <a:schemeClr val="tx1"/>
                </a:solidFill>
                <a:latin typeface="Lucida Sans Unicode" panose="020B0602030504020204" pitchFamily="34" charset="0"/>
              </a:defRPr>
            </a:lvl1pPr>
            <a:lvl2pPr marL="742950" indent="-285750" defTabSz="1014413" eaLnBrk="0" hangingPunct="0">
              <a:defRPr sz="2400">
                <a:solidFill>
                  <a:schemeClr val="tx1"/>
                </a:solidFill>
                <a:latin typeface="Lucida Sans Unicode" panose="020B0602030504020204" pitchFamily="34" charset="0"/>
              </a:defRPr>
            </a:lvl2pPr>
            <a:lvl3pPr marL="1143000" indent="-228600" defTabSz="1014413" eaLnBrk="0" hangingPunct="0">
              <a:defRPr sz="2400">
                <a:solidFill>
                  <a:schemeClr val="tx1"/>
                </a:solidFill>
                <a:latin typeface="Lucida Sans Unicode" panose="020B0602030504020204" pitchFamily="34" charset="0"/>
              </a:defRPr>
            </a:lvl3pPr>
            <a:lvl4pPr marL="1600200" indent="-228600" defTabSz="1014413" eaLnBrk="0" hangingPunct="0">
              <a:defRPr sz="2400">
                <a:solidFill>
                  <a:schemeClr val="tx1"/>
                </a:solidFill>
                <a:latin typeface="Lucida Sans Unicode" panose="020B0602030504020204" pitchFamily="34" charset="0"/>
              </a:defRPr>
            </a:lvl4pPr>
            <a:lvl5pPr marL="2057400" indent="-228600" defTabSz="1014413" eaLnBrk="0" hangingPunct="0">
              <a:defRPr sz="2400">
                <a:solidFill>
                  <a:schemeClr val="tx1"/>
                </a:solidFill>
                <a:latin typeface="Lucida Sans Unicode" panose="020B0602030504020204" pitchFamily="34" charset="0"/>
              </a:defRPr>
            </a:lvl5pPr>
            <a:lvl6pPr marL="2514600" indent="-228600" defTabSz="1014413"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defTabSz="1014413"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defTabSz="1014413"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defTabSz="1014413" eaLnBrk="0" fontAlgn="base" hangingPunct="0">
              <a:spcBef>
                <a:spcPct val="0"/>
              </a:spcBef>
              <a:spcAft>
                <a:spcPct val="0"/>
              </a:spcAft>
              <a:defRPr sz="2400">
                <a:solidFill>
                  <a:schemeClr val="tx1"/>
                </a:solidFill>
                <a:latin typeface="Lucida Sans Unicode" panose="020B0602030504020204" pitchFamily="34" charset="0"/>
              </a:defRPr>
            </a:lvl9pPr>
          </a:lstStyle>
          <a:p>
            <a:r>
              <a:rPr lang="en-US" altLang="ko-KR" sz="1400">
                <a:solidFill>
                  <a:srgbClr val="FF3300"/>
                </a:solidFill>
                <a:latin typeface="Arial Narrow" panose="020B0606020202030204" pitchFamily="34" charset="0"/>
                <a:ea typeface="Gulim" pitchFamily="34" charset="-127"/>
              </a:rPr>
              <a:t>System Architect</a:t>
            </a:r>
          </a:p>
        </p:txBody>
      </p:sp>
      <p:grpSp>
        <p:nvGrpSpPr>
          <p:cNvPr id="322590" name="Group 30"/>
          <p:cNvGrpSpPr>
            <a:grpSpLocks/>
          </p:cNvGrpSpPr>
          <p:nvPr/>
        </p:nvGrpSpPr>
        <p:grpSpPr bwMode="auto">
          <a:xfrm>
            <a:off x="177800" y="1916113"/>
            <a:ext cx="8570913" cy="4868862"/>
            <a:chOff x="112" y="1207"/>
            <a:chExt cx="5399" cy="3067"/>
          </a:xfrm>
        </p:grpSpPr>
        <p:sp>
          <p:nvSpPr>
            <p:cNvPr id="27671" name="AutoShape 23"/>
            <p:cNvSpPr>
              <a:spLocks noChangeArrowheads="1"/>
            </p:cNvSpPr>
            <p:nvPr/>
          </p:nvSpPr>
          <p:spPr bwMode="auto">
            <a:xfrm>
              <a:off x="112" y="1343"/>
              <a:ext cx="1815" cy="499"/>
            </a:xfrm>
            <a:prstGeom prst="wedgeRoundRectCallout">
              <a:avLst>
                <a:gd name="adj1" fmla="val -2176"/>
                <a:gd name="adj2" fmla="val 84069"/>
                <a:gd name="adj3" fmla="val 16667"/>
              </a:avLst>
            </a:prstGeom>
            <a:solidFill>
              <a:srgbClr val="E8D5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algn="ctr" eaLnBrk="1" hangingPunct="1"/>
              <a:r>
                <a:rPr lang="en-US" altLang="en-US" sz="2000"/>
                <a:t>How is the system structured?</a:t>
              </a:r>
              <a:endParaRPr lang="en-GB" altLang="en-US" sz="2000"/>
            </a:p>
          </p:txBody>
        </p:sp>
        <p:sp>
          <p:nvSpPr>
            <p:cNvPr id="27672" name="AutoShape 24"/>
            <p:cNvSpPr>
              <a:spLocks noChangeArrowheads="1"/>
            </p:cNvSpPr>
            <p:nvPr/>
          </p:nvSpPr>
          <p:spPr bwMode="auto">
            <a:xfrm>
              <a:off x="3696" y="1343"/>
              <a:ext cx="1815" cy="499"/>
            </a:xfrm>
            <a:prstGeom prst="wedgeRoundRectCallout">
              <a:avLst>
                <a:gd name="adj1" fmla="val 1458"/>
                <a:gd name="adj2" fmla="val 84069"/>
                <a:gd name="adj3" fmla="val 16667"/>
              </a:avLst>
            </a:prstGeom>
            <a:solidFill>
              <a:srgbClr val="E8D5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algn="ctr" eaLnBrk="1" hangingPunct="1"/>
              <a:r>
                <a:rPr lang="en-US" altLang="en-US" sz="2000"/>
                <a:t>How to build / configure ?</a:t>
              </a:r>
              <a:endParaRPr lang="en-GB" altLang="en-US" sz="2000"/>
            </a:p>
          </p:txBody>
        </p:sp>
        <p:sp>
          <p:nvSpPr>
            <p:cNvPr id="27673" name="AutoShape 25"/>
            <p:cNvSpPr>
              <a:spLocks noChangeArrowheads="1"/>
            </p:cNvSpPr>
            <p:nvPr/>
          </p:nvSpPr>
          <p:spPr bwMode="auto">
            <a:xfrm>
              <a:off x="3606" y="2795"/>
              <a:ext cx="1905" cy="454"/>
            </a:xfrm>
            <a:prstGeom prst="wedgeRoundRectCallout">
              <a:avLst>
                <a:gd name="adj1" fmla="val 3755"/>
                <a:gd name="adj2" fmla="val 97356"/>
                <a:gd name="adj3" fmla="val 16667"/>
              </a:avLst>
            </a:prstGeom>
            <a:solidFill>
              <a:srgbClr val="E8D5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algn="ctr" eaLnBrk="1" hangingPunct="1"/>
              <a:r>
                <a:rPr lang="en-US" altLang="en-US" sz="2000"/>
                <a:t>Where to install ?</a:t>
              </a:r>
            </a:p>
            <a:p>
              <a:pPr algn="ctr" eaLnBrk="1" hangingPunct="1"/>
              <a:r>
                <a:rPr lang="en-US" altLang="en-US" sz="2000"/>
                <a:t>What hw\nw is used?</a:t>
              </a:r>
              <a:endParaRPr lang="en-GB" altLang="en-US" sz="2000"/>
            </a:p>
          </p:txBody>
        </p:sp>
        <p:sp>
          <p:nvSpPr>
            <p:cNvPr id="27674" name="AutoShape 26"/>
            <p:cNvSpPr>
              <a:spLocks noChangeArrowheads="1"/>
            </p:cNvSpPr>
            <p:nvPr/>
          </p:nvSpPr>
          <p:spPr bwMode="auto">
            <a:xfrm>
              <a:off x="112" y="2795"/>
              <a:ext cx="1815" cy="499"/>
            </a:xfrm>
            <a:prstGeom prst="wedgeRoundRectCallout">
              <a:avLst>
                <a:gd name="adj1" fmla="val -2176"/>
                <a:gd name="adj2" fmla="val 84069"/>
                <a:gd name="adj3" fmla="val 16667"/>
              </a:avLst>
            </a:prstGeom>
            <a:solidFill>
              <a:srgbClr val="E8D5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algn="ctr" eaLnBrk="1" hangingPunct="1"/>
              <a:r>
                <a:rPr lang="en-US" altLang="en-US" sz="2000"/>
                <a:t>How does the system behave?</a:t>
              </a:r>
              <a:endParaRPr lang="en-GB" altLang="en-US" sz="2000"/>
            </a:p>
          </p:txBody>
        </p:sp>
        <p:sp>
          <p:nvSpPr>
            <p:cNvPr id="27675" name="AutoShape 27"/>
            <p:cNvSpPr>
              <a:spLocks noChangeArrowheads="1"/>
            </p:cNvSpPr>
            <p:nvPr/>
          </p:nvSpPr>
          <p:spPr bwMode="auto">
            <a:xfrm>
              <a:off x="1791" y="3838"/>
              <a:ext cx="1679" cy="436"/>
            </a:xfrm>
            <a:prstGeom prst="wedgeRoundRectCallout">
              <a:avLst>
                <a:gd name="adj1" fmla="val 10630"/>
                <a:gd name="adj2" fmla="val -120185"/>
                <a:gd name="adj3" fmla="val 16667"/>
              </a:avLst>
            </a:prstGeom>
            <a:solidFill>
              <a:srgbClr val="E8D5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algn="ctr" eaLnBrk="1" hangingPunct="1"/>
              <a:r>
                <a:rPr lang="en-US" altLang="en-US" sz="2000"/>
                <a:t>How does the system perform ?</a:t>
              </a:r>
              <a:endParaRPr lang="en-GB" altLang="en-US" sz="2000"/>
            </a:p>
          </p:txBody>
        </p:sp>
        <p:sp>
          <p:nvSpPr>
            <p:cNvPr id="27676" name="AutoShape 28"/>
            <p:cNvSpPr>
              <a:spLocks noChangeArrowheads="1"/>
            </p:cNvSpPr>
            <p:nvPr/>
          </p:nvSpPr>
          <p:spPr bwMode="auto">
            <a:xfrm>
              <a:off x="2064" y="1207"/>
              <a:ext cx="1451" cy="436"/>
            </a:xfrm>
            <a:prstGeom prst="wedgeRoundRectCallout">
              <a:avLst>
                <a:gd name="adj1" fmla="val -380"/>
                <a:gd name="adj2" fmla="val 210778"/>
                <a:gd name="adj3" fmla="val 16667"/>
              </a:avLst>
            </a:prstGeom>
            <a:solidFill>
              <a:srgbClr val="E8D5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algn="ctr" eaLnBrk="1" hangingPunct="1"/>
              <a:r>
                <a:rPr lang="en-US" altLang="en-US" sz="2000"/>
                <a:t>What can/does the system do ?</a:t>
              </a:r>
              <a:endParaRPr lang="en-GB" altLang="en-US" sz="2000"/>
            </a:p>
          </p:txBody>
        </p:sp>
      </p:grpSp>
    </p:spTree>
    <p:extLst>
      <p:ext uri="{BB962C8B-B14F-4D97-AF65-F5344CB8AC3E}">
        <p14:creationId xmlns:p14="http://schemas.microsoft.com/office/powerpoint/2010/main" val="359054874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225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1"/>
          <p:cNvSpPr>
            <a:spLocks noGrp="1"/>
          </p:cNvSpPr>
          <p:nvPr>
            <p:ph type="sldNum" sz="quarter" idx="4294967295"/>
          </p:nvPr>
        </p:nvSpPr>
        <p:spPr>
          <a:xfrm>
            <a:off x="6553200" y="6248400"/>
            <a:ext cx="1905000" cy="457200"/>
          </a:xfrm>
          <a:prstGeom prst="rect">
            <a:avLst/>
          </a:prstGeom>
          <a:noFill/>
        </p:spPr>
        <p:txBody>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eaLnBrk="1" hangingPunct="1"/>
            <a:fld id="{EE512350-D20C-4B6D-B93C-A48C627B8E9C}" type="slidenum">
              <a:rPr lang="en-GB" altLang="en-US" sz="1400"/>
              <a:pPr eaLnBrk="1" hangingPunct="1"/>
              <a:t>86</a:t>
            </a:fld>
            <a:endParaRPr lang="en-GB" altLang="en-US" sz="1400"/>
          </a:p>
        </p:txBody>
      </p:sp>
      <p:sp>
        <p:nvSpPr>
          <p:cNvPr id="28675" name="Rectangle 2"/>
          <p:cNvSpPr>
            <a:spLocks noChangeArrowheads="1"/>
          </p:cNvSpPr>
          <p:nvPr/>
        </p:nvSpPr>
        <p:spPr bwMode="auto">
          <a:xfrm>
            <a:off x="533400" y="4103688"/>
            <a:ext cx="3429000" cy="2667000"/>
          </a:xfrm>
          <a:prstGeom prst="rect">
            <a:avLst/>
          </a:prstGeom>
          <a:solidFill>
            <a:srgbClr val="FFFF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algn="ctr"/>
            <a:endParaRPr lang="sv-SE" altLang="en-US" b="1"/>
          </a:p>
        </p:txBody>
      </p:sp>
      <p:sp>
        <p:nvSpPr>
          <p:cNvPr id="28676" name="Rectangle 3"/>
          <p:cNvSpPr>
            <a:spLocks noChangeArrowheads="1"/>
          </p:cNvSpPr>
          <p:nvPr/>
        </p:nvSpPr>
        <p:spPr bwMode="auto">
          <a:xfrm>
            <a:off x="5181600" y="4179888"/>
            <a:ext cx="3352800" cy="2590800"/>
          </a:xfrm>
          <a:prstGeom prst="rect">
            <a:avLst/>
          </a:prstGeom>
          <a:solidFill>
            <a:srgbClr val="FFFF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algn="ctr"/>
            <a:endParaRPr lang="sv-SE" altLang="en-US" b="1"/>
          </a:p>
        </p:txBody>
      </p:sp>
      <p:sp>
        <p:nvSpPr>
          <p:cNvPr id="28677" name="Rectangle 4"/>
          <p:cNvSpPr>
            <a:spLocks noChangeArrowheads="1"/>
          </p:cNvSpPr>
          <p:nvPr/>
        </p:nvSpPr>
        <p:spPr bwMode="auto">
          <a:xfrm>
            <a:off x="5773738" y="1360488"/>
            <a:ext cx="2913062" cy="2068512"/>
          </a:xfrm>
          <a:prstGeom prst="rect">
            <a:avLst/>
          </a:prstGeom>
          <a:solidFill>
            <a:srgbClr val="FFFFFF">
              <a:alpha val="50195"/>
            </a:srgbClr>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algn="ctr"/>
            <a:endParaRPr lang="sv-SE" altLang="en-US" b="1"/>
          </a:p>
        </p:txBody>
      </p:sp>
      <p:sp>
        <p:nvSpPr>
          <p:cNvPr id="28678" name="Rectangle 5"/>
          <p:cNvSpPr>
            <a:spLocks noChangeArrowheads="1"/>
          </p:cNvSpPr>
          <p:nvPr/>
        </p:nvSpPr>
        <p:spPr bwMode="auto">
          <a:xfrm>
            <a:off x="533400" y="1284288"/>
            <a:ext cx="3429000" cy="2601912"/>
          </a:xfrm>
          <a:prstGeom prst="rect">
            <a:avLst/>
          </a:prstGeom>
          <a:solidFill>
            <a:srgbClr val="FFFF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algn="ctr"/>
            <a:endParaRPr lang="sv-SE" altLang="en-US" b="1"/>
          </a:p>
        </p:txBody>
      </p:sp>
      <p:sp>
        <p:nvSpPr>
          <p:cNvPr id="28679" name="Oval 6"/>
          <p:cNvSpPr>
            <a:spLocks noChangeArrowheads="1"/>
          </p:cNvSpPr>
          <p:nvPr/>
        </p:nvSpPr>
        <p:spPr bwMode="auto">
          <a:xfrm>
            <a:off x="3335338" y="2808288"/>
            <a:ext cx="2760662" cy="1905000"/>
          </a:xfrm>
          <a:prstGeom prst="ellipse">
            <a:avLst/>
          </a:prstGeom>
          <a:solidFill>
            <a:srgbClr val="FFFF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algn="ctr"/>
            <a:endParaRPr lang="sv-SE" altLang="en-US" b="1"/>
          </a:p>
        </p:txBody>
      </p:sp>
      <p:sp>
        <p:nvSpPr>
          <p:cNvPr id="28680" name="Rectangle 7"/>
          <p:cNvSpPr>
            <a:spLocks noGrp="1" noChangeArrowheads="1"/>
          </p:cNvSpPr>
          <p:nvPr>
            <p:ph type="title" idx="4294967295"/>
          </p:nvPr>
        </p:nvSpPr>
        <p:spPr>
          <a:xfrm>
            <a:off x="0" y="446088"/>
            <a:ext cx="9144000" cy="1028700"/>
          </a:xfrm>
        </p:spPr>
        <p:txBody>
          <a:bodyPr/>
          <a:lstStyle/>
          <a:p>
            <a:pPr eaLnBrk="1" hangingPunct="1"/>
            <a:r>
              <a:rPr lang="en-US" altLang="en-US" b="1">
                <a:solidFill>
                  <a:schemeClr val="tx1"/>
                </a:solidFill>
              </a:rPr>
              <a:t>Example 4+1 model</a:t>
            </a:r>
            <a:endParaRPr lang="en-GB" altLang="en-US"/>
          </a:p>
        </p:txBody>
      </p:sp>
      <p:sp>
        <p:nvSpPr>
          <p:cNvPr id="28681" name="Text Box 8"/>
          <p:cNvSpPr txBox="1">
            <a:spLocks noChangeArrowheads="1"/>
          </p:cNvSpPr>
          <p:nvPr/>
        </p:nvSpPr>
        <p:spPr bwMode="auto">
          <a:xfrm>
            <a:off x="533400" y="1270000"/>
            <a:ext cx="3352800"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r>
              <a:rPr lang="en-US" altLang="en-US" sz="2000" b="1" i="1"/>
              <a:t>Structure view: </a:t>
            </a:r>
            <a:r>
              <a:rPr lang="en-US" altLang="en-US" sz="2000" b="1"/>
              <a:t>components, packages, interfaces</a:t>
            </a:r>
          </a:p>
        </p:txBody>
      </p:sp>
      <p:sp>
        <p:nvSpPr>
          <p:cNvPr id="28682" name="Text Box 9"/>
          <p:cNvSpPr txBox="1">
            <a:spLocks noChangeArrowheads="1"/>
          </p:cNvSpPr>
          <p:nvPr/>
        </p:nvSpPr>
        <p:spPr bwMode="auto">
          <a:xfrm>
            <a:off x="5815013" y="1436688"/>
            <a:ext cx="2430462"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r>
              <a:rPr lang="en-US" altLang="en-US" sz="2000" b="1" i="1"/>
              <a:t>Development view</a:t>
            </a:r>
          </a:p>
        </p:txBody>
      </p:sp>
      <p:sp>
        <p:nvSpPr>
          <p:cNvPr id="28683" name="Rectangle 10"/>
          <p:cNvSpPr>
            <a:spLocks noChangeArrowheads="1"/>
          </p:cNvSpPr>
          <p:nvPr/>
        </p:nvSpPr>
        <p:spPr bwMode="auto">
          <a:xfrm>
            <a:off x="533400" y="4230688"/>
            <a:ext cx="3276600" cy="56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a:lnSpc>
                <a:spcPct val="60000"/>
              </a:lnSpc>
              <a:spcBef>
                <a:spcPct val="50000"/>
              </a:spcBef>
            </a:pPr>
            <a:r>
              <a:rPr lang="en-US" altLang="en-US" sz="1800" b="1" i="1"/>
              <a:t>Behaviour view: </a:t>
            </a:r>
          </a:p>
          <a:p>
            <a:pPr>
              <a:lnSpc>
                <a:spcPct val="60000"/>
              </a:lnSpc>
              <a:spcBef>
                <a:spcPct val="50000"/>
              </a:spcBef>
            </a:pPr>
            <a:r>
              <a:rPr lang="en-US" altLang="en-US" sz="1800" b="1"/>
              <a:t>MSC, state-diagrams</a:t>
            </a:r>
            <a:endParaRPr lang="en-GB" altLang="en-US" sz="1800" b="1"/>
          </a:p>
        </p:txBody>
      </p:sp>
      <p:grpSp>
        <p:nvGrpSpPr>
          <p:cNvPr id="28684" name="Group 11"/>
          <p:cNvGrpSpPr>
            <a:grpSpLocks/>
          </p:cNvGrpSpPr>
          <p:nvPr/>
        </p:nvGrpSpPr>
        <p:grpSpPr bwMode="auto">
          <a:xfrm>
            <a:off x="914400" y="2198688"/>
            <a:ext cx="2209800" cy="1219200"/>
            <a:chOff x="624" y="1296"/>
            <a:chExt cx="1392" cy="768"/>
          </a:xfrm>
        </p:grpSpPr>
        <p:sp>
          <p:nvSpPr>
            <p:cNvPr id="28735" name="Rectangle 12"/>
            <p:cNvSpPr>
              <a:spLocks noChangeArrowheads="1"/>
            </p:cNvSpPr>
            <p:nvPr/>
          </p:nvSpPr>
          <p:spPr bwMode="auto">
            <a:xfrm>
              <a:off x="624" y="1296"/>
              <a:ext cx="384" cy="288"/>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algn="ctr" eaLnBrk="1" hangingPunct="1"/>
              <a:r>
                <a:rPr lang="en-US" altLang="en-US" b="1"/>
                <a:t>A</a:t>
              </a:r>
              <a:endParaRPr lang="en-GB" altLang="en-US" b="1"/>
            </a:p>
          </p:txBody>
        </p:sp>
        <p:sp>
          <p:nvSpPr>
            <p:cNvPr id="28736" name="Rectangle 13"/>
            <p:cNvSpPr>
              <a:spLocks noChangeArrowheads="1"/>
            </p:cNvSpPr>
            <p:nvPr/>
          </p:nvSpPr>
          <p:spPr bwMode="auto">
            <a:xfrm>
              <a:off x="1344" y="1296"/>
              <a:ext cx="384" cy="288"/>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algn="ctr" eaLnBrk="1" hangingPunct="1"/>
              <a:r>
                <a:rPr lang="en-US" altLang="en-US" b="1"/>
                <a:t>B</a:t>
              </a:r>
              <a:endParaRPr lang="en-GB" altLang="en-US" b="1"/>
            </a:p>
          </p:txBody>
        </p:sp>
        <p:sp>
          <p:nvSpPr>
            <p:cNvPr id="28737" name="Rectangle 14"/>
            <p:cNvSpPr>
              <a:spLocks noChangeArrowheads="1"/>
            </p:cNvSpPr>
            <p:nvPr/>
          </p:nvSpPr>
          <p:spPr bwMode="auto">
            <a:xfrm>
              <a:off x="1104" y="1776"/>
              <a:ext cx="384" cy="288"/>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algn="ctr" eaLnBrk="1" hangingPunct="1"/>
              <a:r>
                <a:rPr lang="en-US" altLang="en-US" b="1"/>
                <a:t>C</a:t>
              </a:r>
              <a:endParaRPr lang="en-GB" altLang="en-US" b="1"/>
            </a:p>
          </p:txBody>
        </p:sp>
        <p:sp>
          <p:nvSpPr>
            <p:cNvPr id="28738" name="Rectangle 15"/>
            <p:cNvSpPr>
              <a:spLocks noChangeArrowheads="1"/>
            </p:cNvSpPr>
            <p:nvPr/>
          </p:nvSpPr>
          <p:spPr bwMode="auto">
            <a:xfrm>
              <a:off x="1632" y="1776"/>
              <a:ext cx="384" cy="288"/>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algn="ctr" eaLnBrk="1" hangingPunct="1"/>
              <a:r>
                <a:rPr lang="en-US" altLang="en-US" b="1"/>
                <a:t>D</a:t>
              </a:r>
              <a:endParaRPr lang="en-GB" altLang="en-US" b="1"/>
            </a:p>
          </p:txBody>
        </p:sp>
        <p:cxnSp>
          <p:nvCxnSpPr>
            <p:cNvPr id="28739" name="AutoShape 16"/>
            <p:cNvCxnSpPr>
              <a:cxnSpLocks noChangeShapeType="1"/>
              <a:stCxn id="28735" idx="3"/>
              <a:endCxn id="28736" idx="1"/>
            </p:cNvCxnSpPr>
            <p:nvPr/>
          </p:nvCxnSpPr>
          <p:spPr bwMode="auto">
            <a:xfrm>
              <a:off x="1008" y="1440"/>
              <a:ext cx="336" cy="0"/>
            </a:xfrm>
            <a:prstGeom prst="straightConnector1">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740" name="AutoShape 17"/>
            <p:cNvCxnSpPr>
              <a:cxnSpLocks noChangeShapeType="1"/>
              <a:stCxn id="28736" idx="2"/>
              <a:endCxn id="28737" idx="0"/>
            </p:cNvCxnSpPr>
            <p:nvPr/>
          </p:nvCxnSpPr>
          <p:spPr bwMode="auto">
            <a:xfrm flipH="1">
              <a:off x="1296" y="1584"/>
              <a:ext cx="240" cy="19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741" name="AutoShape 18"/>
            <p:cNvCxnSpPr>
              <a:cxnSpLocks noChangeShapeType="1"/>
              <a:stCxn id="28736" idx="2"/>
              <a:endCxn id="28738" idx="0"/>
            </p:cNvCxnSpPr>
            <p:nvPr/>
          </p:nvCxnSpPr>
          <p:spPr bwMode="auto">
            <a:xfrm>
              <a:off x="1536" y="1584"/>
              <a:ext cx="288" cy="19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8685" name="Rectangle 19"/>
          <p:cNvSpPr>
            <a:spLocks noChangeArrowheads="1"/>
          </p:cNvSpPr>
          <p:nvPr/>
        </p:nvSpPr>
        <p:spPr bwMode="auto">
          <a:xfrm>
            <a:off x="777875" y="4926013"/>
            <a:ext cx="441325" cy="314325"/>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algn="ctr" eaLnBrk="1" hangingPunct="1"/>
            <a:r>
              <a:rPr lang="en-US" altLang="en-US" b="1"/>
              <a:t>A</a:t>
            </a:r>
            <a:endParaRPr lang="en-GB" altLang="en-US" b="1"/>
          </a:p>
        </p:txBody>
      </p:sp>
      <p:sp>
        <p:nvSpPr>
          <p:cNvPr id="28686" name="Rectangle 20"/>
          <p:cNvSpPr>
            <a:spLocks noChangeArrowheads="1"/>
          </p:cNvSpPr>
          <p:nvPr/>
        </p:nvSpPr>
        <p:spPr bwMode="auto">
          <a:xfrm>
            <a:off x="1514475" y="4926013"/>
            <a:ext cx="441325" cy="314325"/>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algn="ctr" eaLnBrk="1" hangingPunct="1"/>
            <a:r>
              <a:rPr lang="en-US" altLang="en-US" b="1"/>
              <a:t>B</a:t>
            </a:r>
            <a:endParaRPr lang="en-GB" altLang="en-US" b="1"/>
          </a:p>
        </p:txBody>
      </p:sp>
      <p:sp>
        <p:nvSpPr>
          <p:cNvPr id="28687" name="Rectangle 21"/>
          <p:cNvSpPr>
            <a:spLocks noChangeArrowheads="1"/>
          </p:cNvSpPr>
          <p:nvPr/>
        </p:nvSpPr>
        <p:spPr bwMode="auto">
          <a:xfrm>
            <a:off x="2251075" y="4926013"/>
            <a:ext cx="441325" cy="314325"/>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algn="ctr" eaLnBrk="1" hangingPunct="1"/>
            <a:r>
              <a:rPr lang="en-US" altLang="en-US" b="1"/>
              <a:t>C</a:t>
            </a:r>
            <a:endParaRPr lang="en-GB" altLang="en-US" b="1"/>
          </a:p>
        </p:txBody>
      </p:sp>
      <p:sp>
        <p:nvSpPr>
          <p:cNvPr id="28688" name="Rectangle 22"/>
          <p:cNvSpPr>
            <a:spLocks noChangeArrowheads="1"/>
          </p:cNvSpPr>
          <p:nvPr/>
        </p:nvSpPr>
        <p:spPr bwMode="auto">
          <a:xfrm>
            <a:off x="2987675" y="4926013"/>
            <a:ext cx="441325" cy="314325"/>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algn="ctr" eaLnBrk="1" hangingPunct="1"/>
            <a:r>
              <a:rPr lang="en-US" altLang="en-US" b="1"/>
              <a:t>D</a:t>
            </a:r>
            <a:endParaRPr lang="en-GB" altLang="en-US" b="1"/>
          </a:p>
        </p:txBody>
      </p:sp>
      <p:sp>
        <p:nvSpPr>
          <p:cNvPr id="28689" name="Line 23"/>
          <p:cNvSpPr>
            <a:spLocks noChangeShapeType="1"/>
          </p:cNvSpPr>
          <p:nvPr/>
        </p:nvSpPr>
        <p:spPr bwMode="auto">
          <a:xfrm>
            <a:off x="990600" y="5246688"/>
            <a:ext cx="0" cy="990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8690" name="Line 24"/>
          <p:cNvSpPr>
            <a:spLocks noChangeShapeType="1"/>
          </p:cNvSpPr>
          <p:nvPr/>
        </p:nvSpPr>
        <p:spPr bwMode="auto">
          <a:xfrm>
            <a:off x="1708150" y="5246688"/>
            <a:ext cx="0" cy="990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8691" name="Line 25"/>
          <p:cNvSpPr>
            <a:spLocks noChangeShapeType="1"/>
          </p:cNvSpPr>
          <p:nvPr/>
        </p:nvSpPr>
        <p:spPr bwMode="auto">
          <a:xfrm>
            <a:off x="2438400" y="5246688"/>
            <a:ext cx="0" cy="990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8692" name="Line 26"/>
          <p:cNvSpPr>
            <a:spLocks noChangeShapeType="1"/>
          </p:cNvSpPr>
          <p:nvPr/>
        </p:nvSpPr>
        <p:spPr bwMode="auto">
          <a:xfrm>
            <a:off x="3200400" y="5246688"/>
            <a:ext cx="0" cy="990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8693" name="Line 27"/>
          <p:cNvSpPr>
            <a:spLocks noChangeShapeType="1"/>
          </p:cNvSpPr>
          <p:nvPr/>
        </p:nvSpPr>
        <p:spPr bwMode="auto">
          <a:xfrm>
            <a:off x="990600" y="5319713"/>
            <a:ext cx="685800" cy="76200"/>
          </a:xfrm>
          <a:prstGeom prst="line">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8694" name="Line 28"/>
          <p:cNvSpPr>
            <a:spLocks noChangeShapeType="1"/>
          </p:cNvSpPr>
          <p:nvPr/>
        </p:nvSpPr>
        <p:spPr bwMode="auto">
          <a:xfrm>
            <a:off x="1752600" y="5443538"/>
            <a:ext cx="685800" cy="76200"/>
          </a:xfrm>
          <a:prstGeom prst="line">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8695" name="Line 29"/>
          <p:cNvSpPr>
            <a:spLocks noChangeShapeType="1"/>
          </p:cNvSpPr>
          <p:nvPr/>
        </p:nvSpPr>
        <p:spPr bwMode="auto">
          <a:xfrm flipH="1">
            <a:off x="1752600" y="5595938"/>
            <a:ext cx="685800" cy="76200"/>
          </a:xfrm>
          <a:prstGeom prst="line">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8696" name="Line 30"/>
          <p:cNvSpPr>
            <a:spLocks noChangeShapeType="1"/>
          </p:cNvSpPr>
          <p:nvPr/>
        </p:nvSpPr>
        <p:spPr bwMode="auto">
          <a:xfrm>
            <a:off x="1752600" y="5764213"/>
            <a:ext cx="1447800" cy="152400"/>
          </a:xfrm>
          <a:prstGeom prst="line">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8697" name="Line 31"/>
          <p:cNvSpPr>
            <a:spLocks noChangeShapeType="1"/>
          </p:cNvSpPr>
          <p:nvPr/>
        </p:nvSpPr>
        <p:spPr bwMode="auto">
          <a:xfrm flipH="1">
            <a:off x="1752600" y="5916613"/>
            <a:ext cx="1447800" cy="152400"/>
          </a:xfrm>
          <a:prstGeom prst="line">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8698" name="Rectangle 32"/>
          <p:cNvSpPr>
            <a:spLocks noChangeArrowheads="1"/>
          </p:cNvSpPr>
          <p:nvPr/>
        </p:nvSpPr>
        <p:spPr bwMode="auto">
          <a:xfrm>
            <a:off x="5257800" y="4305300"/>
            <a:ext cx="3200400" cy="560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algn="r">
              <a:lnSpc>
                <a:spcPct val="60000"/>
              </a:lnSpc>
              <a:spcBef>
                <a:spcPct val="50000"/>
              </a:spcBef>
            </a:pPr>
            <a:r>
              <a:rPr lang="en-US" altLang="en-US" sz="1800" b="1" i="1"/>
              <a:t>Deployment view:</a:t>
            </a:r>
          </a:p>
          <a:p>
            <a:pPr algn="r">
              <a:lnSpc>
                <a:spcPct val="60000"/>
              </a:lnSpc>
              <a:spcBef>
                <a:spcPct val="50000"/>
              </a:spcBef>
            </a:pPr>
            <a:r>
              <a:rPr lang="en-US" altLang="en-US" sz="1800" b="1"/>
              <a:t>physical model + mapping</a:t>
            </a:r>
          </a:p>
        </p:txBody>
      </p:sp>
      <p:sp>
        <p:nvSpPr>
          <p:cNvPr id="28699" name="AutoShape 33"/>
          <p:cNvSpPr>
            <a:spLocks noChangeArrowheads="1"/>
          </p:cNvSpPr>
          <p:nvPr/>
        </p:nvSpPr>
        <p:spPr bwMode="auto">
          <a:xfrm>
            <a:off x="5334000" y="5018088"/>
            <a:ext cx="914400" cy="1066800"/>
          </a:xfrm>
          <a:prstGeom prst="cube">
            <a:avLst>
              <a:gd name="adj" fmla="val 25000"/>
            </a:avLst>
          </a:prstGeom>
          <a:solidFill>
            <a:srgbClr val="CC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eaLnBrk="1" hangingPunct="1"/>
            <a:endParaRPr lang="sv-SE" altLang="en-US"/>
          </a:p>
        </p:txBody>
      </p:sp>
      <p:sp>
        <p:nvSpPr>
          <p:cNvPr id="28700" name="AutoShape 34"/>
          <p:cNvSpPr>
            <a:spLocks noChangeArrowheads="1"/>
          </p:cNvSpPr>
          <p:nvPr/>
        </p:nvSpPr>
        <p:spPr bwMode="auto">
          <a:xfrm>
            <a:off x="6400800" y="5018088"/>
            <a:ext cx="914400" cy="1066800"/>
          </a:xfrm>
          <a:prstGeom prst="cube">
            <a:avLst>
              <a:gd name="adj" fmla="val 25000"/>
            </a:avLst>
          </a:prstGeom>
          <a:solidFill>
            <a:srgbClr val="CC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eaLnBrk="1" hangingPunct="1"/>
            <a:endParaRPr lang="sv-SE" altLang="en-US"/>
          </a:p>
        </p:txBody>
      </p:sp>
      <p:sp>
        <p:nvSpPr>
          <p:cNvPr id="28701" name="AutoShape 35"/>
          <p:cNvSpPr>
            <a:spLocks noChangeArrowheads="1"/>
          </p:cNvSpPr>
          <p:nvPr/>
        </p:nvSpPr>
        <p:spPr bwMode="auto">
          <a:xfrm>
            <a:off x="7467600" y="5018088"/>
            <a:ext cx="914400" cy="1066800"/>
          </a:xfrm>
          <a:prstGeom prst="cube">
            <a:avLst>
              <a:gd name="adj" fmla="val 25000"/>
            </a:avLst>
          </a:prstGeom>
          <a:solidFill>
            <a:srgbClr val="CC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eaLnBrk="1" hangingPunct="1"/>
            <a:endParaRPr lang="sv-SE" altLang="en-US"/>
          </a:p>
        </p:txBody>
      </p:sp>
      <p:sp>
        <p:nvSpPr>
          <p:cNvPr id="28702" name="Rectangle 36"/>
          <p:cNvSpPr>
            <a:spLocks noChangeArrowheads="1"/>
          </p:cNvSpPr>
          <p:nvPr/>
        </p:nvSpPr>
        <p:spPr bwMode="auto">
          <a:xfrm>
            <a:off x="5410200" y="5322888"/>
            <a:ext cx="441325" cy="314325"/>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algn="ctr" eaLnBrk="1" hangingPunct="1"/>
            <a:r>
              <a:rPr lang="en-US" altLang="en-US" b="1"/>
              <a:t>A</a:t>
            </a:r>
            <a:endParaRPr lang="en-GB" altLang="en-US" b="1"/>
          </a:p>
        </p:txBody>
      </p:sp>
      <p:sp>
        <p:nvSpPr>
          <p:cNvPr id="28703" name="Rectangle 37"/>
          <p:cNvSpPr>
            <a:spLocks noChangeArrowheads="1"/>
          </p:cNvSpPr>
          <p:nvPr/>
        </p:nvSpPr>
        <p:spPr bwMode="auto">
          <a:xfrm>
            <a:off x="5410200" y="5675313"/>
            <a:ext cx="441325" cy="314325"/>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algn="ctr" eaLnBrk="1" hangingPunct="1"/>
            <a:r>
              <a:rPr lang="en-US" altLang="en-US" b="1"/>
              <a:t>B</a:t>
            </a:r>
            <a:endParaRPr lang="en-GB" altLang="en-US" b="1"/>
          </a:p>
        </p:txBody>
      </p:sp>
      <p:sp>
        <p:nvSpPr>
          <p:cNvPr id="28704" name="Rectangle 38"/>
          <p:cNvSpPr>
            <a:spLocks noChangeArrowheads="1"/>
          </p:cNvSpPr>
          <p:nvPr/>
        </p:nvSpPr>
        <p:spPr bwMode="auto">
          <a:xfrm>
            <a:off x="6492875" y="5465763"/>
            <a:ext cx="441325" cy="314325"/>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algn="ctr" eaLnBrk="1" hangingPunct="1"/>
            <a:r>
              <a:rPr lang="en-US" altLang="en-US" b="1"/>
              <a:t>C</a:t>
            </a:r>
            <a:endParaRPr lang="en-GB" altLang="en-US" b="1"/>
          </a:p>
        </p:txBody>
      </p:sp>
      <p:sp>
        <p:nvSpPr>
          <p:cNvPr id="28705" name="Rectangle 39"/>
          <p:cNvSpPr>
            <a:spLocks noChangeArrowheads="1"/>
          </p:cNvSpPr>
          <p:nvPr/>
        </p:nvSpPr>
        <p:spPr bwMode="auto">
          <a:xfrm>
            <a:off x="7575550" y="5465763"/>
            <a:ext cx="441325" cy="314325"/>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algn="ctr" eaLnBrk="1" hangingPunct="1"/>
            <a:r>
              <a:rPr lang="en-US" altLang="en-US" b="1"/>
              <a:t>D</a:t>
            </a:r>
            <a:endParaRPr lang="en-GB" altLang="en-US" b="1"/>
          </a:p>
        </p:txBody>
      </p:sp>
      <p:grpSp>
        <p:nvGrpSpPr>
          <p:cNvPr id="28706" name="Group 40"/>
          <p:cNvGrpSpPr>
            <a:grpSpLocks/>
          </p:cNvGrpSpPr>
          <p:nvPr/>
        </p:nvGrpSpPr>
        <p:grpSpPr bwMode="auto">
          <a:xfrm>
            <a:off x="5334000" y="6084888"/>
            <a:ext cx="2971800" cy="304800"/>
            <a:chOff x="3360" y="3552"/>
            <a:chExt cx="1872" cy="288"/>
          </a:xfrm>
        </p:grpSpPr>
        <p:sp>
          <p:nvSpPr>
            <p:cNvPr id="28731" name="Line 41"/>
            <p:cNvSpPr>
              <a:spLocks noChangeShapeType="1"/>
            </p:cNvSpPr>
            <p:nvPr/>
          </p:nvSpPr>
          <p:spPr bwMode="auto">
            <a:xfrm>
              <a:off x="3360" y="3840"/>
              <a:ext cx="18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8732" name="Line 42"/>
            <p:cNvSpPr>
              <a:spLocks noChangeShapeType="1"/>
            </p:cNvSpPr>
            <p:nvPr/>
          </p:nvSpPr>
          <p:spPr bwMode="auto">
            <a:xfrm>
              <a:off x="3552" y="3552"/>
              <a:ext cx="0"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8733" name="Line 43"/>
            <p:cNvSpPr>
              <a:spLocks noChangeShapeType="1"/>
            </p:cNvSpPr>
            <p:nvPr/>
          </p:nvSpPr>
          <p:spPr bwMode="auto">
            <a:xfrm>
              <a:off x="4224" y="3552"/>
              <a:ext cx="0"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8734" name="Line 44"/>
            <p:cNvSpPr>
              <a:spLocks noChangeShapeType="1"/>
            </p:cNvSpPr>
            <p:nvPr/>
          </p:nvSpPr>
          <p:spPr bwMode="auto">
            <a:xfrm>
              <a:off x="4896" y="3552"/>
              <a:ext cx="0"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28707" name="Rectangle 45"/>
          <p:cNvSpPr>
            <a:spLocks noChangeArrowheads="1"/>
          </p:cNvSpPr>
          <p:nvPr/>
        </p:nvSpPr>
        <p:spPr bwMode="auto">
          <a:xfrm>
            <a:off x="3924300" y="2547938"/>
            <a:ext cx="184308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eaLnBrk="1" hangingPunct="1"/>
            <a:r>
              <a:rPr lang="en-US" altLang="en-US" sz="1800" b="1" i="1"/>
              <a:t>Stakeholders &amp;</a:t>
            </a:r>
          </a:p>
          <a:p>
            <a:pPr eaLnBrk="1" hangingPunct="1"/>
            <a:r>
              <a:rPr lang="en-US" altLang="en-US" sz="1800" b="1" i="1"/>
              <a:t>Use cases view</a:t>
            </a:r>
            <a:endParaRPr lang="en-GB" altLang="en-US" sz="1800" b="1" i="1"/>
          </a:p>
        </p:txBody>
      </p:sp>
      <p:grpSp>
        <p:nvGrpSpPr>
          <p:cNvPr id="28708" name="Group 46"/>
          <p:cNvGrpSpPr>
            <a:grpSpLocks/>
          </p:cNvGrpSpPr>
          <p:nvPr/>
        </p:nvGrpSpPr>
        <p:grpSpPr bwMode="auto">
          <a:xfrm>
            <a:off x="3657600" y="3494088"/>
            <a:ext cx="304800" cy="609600"/>
            <a:chOff x="2304" y="1920"/>
            <a:chExt cx="192" cy="384"/>
          </a:xfrm>
        </p:grpSpPr>
        <p:sp>
          <p:nvSpPr>
            <p:cNvPr id="28726" name="Line 47"/>
            <p:cNvSpPr>
              <a:spLocks noChangeShapeType="1"/>
            </p:cNvSpPr>
            <p:nvPr/>
          </p:nvSpPr>
          <p:spPr bwMode="auto">
            <a:xfrm>
              <a:off x="2400" y="2016"/>
              <a:ext cx="0" cy="14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8727" name="Oval 48"/>
            <p:cNvSpPr>
              <a:spLocks noChangeArrowheads="1"/>
            </p:cNvSpPr>
            <p:nvPr/>
          </p:nvSpPr>
          <p:spPr bwMode="auto">
            <a:xfrm>
              <a:off x="2352" y="1920"/>
              <a:ext cx="96" cy="96"/>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eaLnBrk="1" hangingPunct="1"/>
              <a:endParaRPr lang="sv-SE" altLang="en-US"/>
            </a:p>
          </p:txBody>
        </p:sp>
        <p:sp>
          <p:nvSpPr>
            <p:cNvPr id="28728" name="Line 49"/>
            <p:cNvSpPr>
              <a:spLocks noChangeShapeType="1"/>
            </p:cNvSpPr>
            <p:nvPr/>
          </p:nvSpPr>
          <p:spPr bwMode="auto">
            <a:xfrm>
              <a:off x="2304" y="2080"/>
              <a:ext cx="19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8729" name="Line 50"/>
            <p:cNvSpPr>
              <a:spLocks noChangeShapeType="1"/>
            </p:cNvSpPr>
            <p:nvPr/>
          </p:nvSpPr>
          <p:spPr bwMode="auto">
            <a:xfrm flipV="1">
              <a:off x="2352" y="2160"/>
              <a:ext cx="48" cy="14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8730" name="Line 51"/>
            <p:cNvSpPr>
              <a:spLocks noChangeShapeType="1"/>
            </p:cNvSpPr>
            <p:nvPr/>
          </p:nvSpPr>
          <p:spPr bwMode="auto">
            <a:xfrm flipH="1" flipV="1">
              <a:off x="2400" y="2160"/>
              <a:ext cx="48" cy="14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28709" name="Group 52"/>
          <p:cNvGrpSpPr>
            <a:grpSpLocks/>
          </p:cNvGrpSpPr>
          <p:nvPr/>
        </p:nvGrpSpPr>
        <p:grpSpPr bwMode="auto">
          <a:xfrm>
            <a:off x="5334000" y="3189288"/>
            <a:ext cx="304800" cy="609600"/>
            <a:chOff x="2304" y="1920"/>
            <a:chExt cx="192" cy="384"/>
          </a:xfrm>
        </p:grpSpPr>
        <p:sp>
          <p:nvSpPr>
            <p:cNvPr id="28721" name="Line 53"/>
            <p:cNvSpPr>
              <a:spLocks noChangeShapeType="1"/>
            </p:cNvSpPr>
            <p:nvPr/>
          </p:nvSpPr>
          <p:spPr bwMode="auto">
            <a:xfrm>
              <a:off x="2400" y="2016"/>
              <a:ext cx="0" cy="14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8722" name="Oval 54"/>
            <p:cNvSpPr>
              <a:spLocks noChangeArrowheads="1"/>
            </p:cNvSpPr>
            <p:nvPr/>
          </p:nvSpPr>
          <p:spPr bwMode="auto">
            <a:xfrm>
              <a:off x="2352" y="1920"/>
              <a:ext cx="96" cy="96"/>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eaLnBrk="1" hangingPunct="1"/>
              <a:endParaRPr lang="sv-SE" altLang="en-US"/>
            </a:p>
          </p:txBody>
        </p:sp>
        <p:sp>
          <p:nvSpPr>
            <p:cNvPr id="28723" name="Line 55"/>
            <p:cNvSpPr>
              <a:spLocks noChangeShapeType="1"/>
            </p:cNvSpPr>
            <p:nvPr/>
          </p:nvSpPr>
          <p:spPr bwMode="auto">
            <a:xfrm>
              <a:off x="2304" y="2080"/>
              <a:ext cx="19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8724" name="Line 56"/>
            <p:cNvSpPr>
              <a:spLocks noChangeShapeType="1"/>
            </p:cNvSpPr>
            <p:nvPr/>
          </p:nvSpPr>
          <p:spPr bwMode="auto">
            <a:xfrm flipV="1">
              <a:off x="2352" y="2160"/>
              <a:ext cx="48" cy="14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8725" name="Line 57"/>
            <p:cNvSpPr>
              <a:spLocks noChangeShapeType="1"/>
            </p:cNvSpPr>
            <p:nvPr/>
          </p:nvSpPr>
          <p:spPr bwMode="auto">
            <a:xfrm flipH="1" flipV="1">
              <a:off x="2400" y="2160"/>
              <a:ext cx="48" cy="14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28710" name="Oval 58"/>
          <p:cNvSpPr>
            <a:spLocks noChangeArrowheads="1"/>
          </p:cNvSpPr>
          <p:nvPr/>
        </p:nvSpPr>
        <p:spPr bwMode="auto">
          <a:xfrm>
            <a:off x="4114800" y="3265488"/>
            <a:ext cx="914400" cy="228600"/>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eaLnBrk="1" hangingPunct="1"/>
            <a:endParaRPr lang="sv-SE" altLang="en-US"/>
          </a:p>
        </p:txBody>
      </p:sp>
      <p:cxnSp>
        <p:nvCxnSpPr>
          <p:cNvPr id="28711" name="AutoShape 59"/>
          <p:cNvCxnSpPr>
            <a:cxnSpLocks noChangeShapeType="1"/>
            <a:stCxn id="28728" idx="1"/>
            <a:endCxn id="28710" idx="2"/>
          </p:cNvCxnSpPr>
          <p:nvPr/>
        </p:nvCxnSpPr>
        <p:spPr bwMode="auto">
          <a:xfrm flipV="1">
            <a:off x="3962400" y="3379788"/>
            <a:ext cx="152400" cy="36830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712" name="AutoShape 60"/>
          <p:cNvCxnSpPr>
            <a:cxnSpLocks noChangeShapeType="1"/>
            <a:stCxn id="28723" idx="0"/>
            <a:endCxn id="28710" idx="6"/>
          </p:cNvCxnSpPr>
          <p:nvPr/>
        </p:nvCxnSpPr>
        <p:spPr bwMode="auto">
          <a:xfrm flipH="1" flipV="1">
            <a:off x="5029200" y="3379788"/>
            <a:ext cx="304800" cy="6350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713" name="Oval 61"/>
          <p:cNvSpPr>
            <a:spLocks noChangeArrowheads="1"/>
          </p:cNvSpPr>
          <p:nvPr/>
        </p:nvSpPr>
        <p:spPr bwMode="auto">
          <a:xfrm>
            <a:off x="4267200" y="3646488"/>
            <a:ext cx="914400" cy="228600"/>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eaLnBrk="1" hangingPunct="1"/>
            <a:endParaRPr lang="sv-SE" altLang="en-US"/>
          </a:p>
        </p:txBody>
      </p:sp>
      <p:sp>
        <p:nvSpPr>
          <p:cNvPr id="28714" name="Oval 62"/>
          <p:cNvSpPr>
            <a:spLocks noChangeArrowheads="1"/>
          </p:cNvSpPr>
          <p:nvPr/>
        </p:nvSpPr>
        <p:spPr bwMode="auto">
          <a:xfrm>
            <a:off x="4191000" y="4103688"/>
            <a:ext cx="914400" cy="228600"/>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eaLnBrk="1" hangingPunct="1"/>
            <a:endParaRPr lang="sv-SE" altLang="en-US"/>
          </a:p>
        </p:txBody>
      </p:sp>
      <p:cxnSp>
        <p:nvCxnSpPr>
          <p:cNvPr id="28715" name="AutoShape 63"/>
          <p:cNvCxnSpPr>
            <a:cxnSpLocks noChangeShapeType="1"/>
            <a:stCxn id="28728" idx="1"/>
            <a:endCxn id="28714" idx="2"/>
          </p:cNvCxnSpPr>
          <p:nvPr/>
        </p:nvCxnSpPr>
        <p:spPr bwMode="auto">
          <a:xfrm>
            <a:off x="3962400" y="3748088"/>
            <a:ext cx="228600" cy="46990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716" name="AutoShape 64"/>
          <p:cNvCxnSpPr>
            <a:cxnSpLocks noChangeShapeType="1"/>
            <a:stCxn id="28723" idx="0"/>
            <a:endCxn id="28713" idx="6"/>
          </p:cNvCxnSpPr>
          <p:nvPr/>
        </p:nvCxnSpPr>
        <p:spPr bwMode="auto">
          <a:xfrm flipH="1">
            <a:off x="5181600" y="3443288"/>
            <a:ext cx="152400" cy="31750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717" name="Rectangle 65"/>
          <p:cNvSpPr>
            <a:spLocks noChangeArrowheads="1"/>
          </p:cNvSpPr>
          <p:nvPr/>
        </p:nvSpPr>
        <p:spPr bwMode="auto">
          <a:xfrm>
            <a:off x="519113" y="6418263"/>
            <a:ext cx="391001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eaLnBrk="1" hangingPunct="1"/>
            <a:r>
              <a:rPr lang="en-US" altLang="en-US" sz="1800" b="1"/>
              <a:t>BC/WC e2e-response times, freq.</a:t>
            </a:r>
            <a:endParaRPr lang="en-GB" altLang="en-US" sz="1800" b="1"/>
          </a:p>
        </p:txBody>
      </p:sp>
      <p:sp>
        <p:nvSpPr>
          <p:cNvPr id="28718" name="Rectangle 66"/>
          <p:cNvSpPr>
            <a:spLocks noChangeArrowheads="1"/>
          </p:cNvSpPr>
          <p:nvPr/>
        </p:nvSpPr>
        <p:spPr bwMode="auto">
          <a:xfrm>
            <a:off x="5162550" y="6446838"/>
            <a:ext cx="26844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eaLnBrk="1" hangingPunct="1"/>
            <a:r>
              <a:rPr lang="en-US" altLang="en-US" sz="1800" b="1"/>
              <a:t>bandwidth, availability</a:t>
            </a:r>
            <a:endParaRPr lang="en-GB" altLang="en-US" sz="1800" b="1"/>
          </a:p>
        </p:txBody>
      </p:sp>
      <p:sp>
        <p:nvSpPr>
          <p:cNvPr id="28719" name="Rectangle 67"/>
          <p:cNvSpPr>
            <a:spLocks noChangeArrowheads="1"/>
          </p:cNvSpPr>
          <p:nvPr/>
        </p:nvSpPr>
        <p:spPr bwMode="auto">
          <a:xfrm>
            <a:off x="5800725" y="6084888"/>
            <a:ext cx="255428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eaLnBrk="1" hangingPunct="1"/>
            <a:r>
              <a:rPr lang="en-US" altLang="en-US" sz="1800" b="1"/>
              <a:t> TCP/IP over Ethernet</a:t>
            </a:r>
            <a:endParaRPr lang="en-GB" altLang="en-US" sz="1800" b="1"/>
          </a:p>
        </p:txBody>
      </p:sp>
      <p:sp>
        <p:nvSpPr>
          <p:cNvPr id="28720" name="Rectangle 68"/>
          <p:cNvSpPr>
            <a:spLocks noChangeArrowheads="1"/>
          </p:cNvSpPr>
          <p:nvPr/>
        </p:nvSpPr>
        <p:spPr bwMode="auto">
          <a:xfrm>
            <a:off x="5943600" y="1970088"/>
            <a:ext cx="23622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a:lnSpc>
                <a:spcPct val="60000"/>
              </a:lnSpc>
              <a:spcBef>
                <a:spcPct val="50000"/>
              </a:spcBef>
            </a:pPr>
            <a:r>
              <a:rPr lang="en-US" altLang="en-US" sz="1800" b="1"/>
              <a:t>versioning policies</a:t>
            </a:r>
          </a:p>
          <a:p>
            <a:pPr>
              <a:lnSpc>
                <a:spcPct val="60000"/>
              </a:lnSpc>
              <a:spcBef>
                <a:spcPct val="50000"/>
              </a:spcBef>
            </a:pPr>
            <a:r>
              <a:rPr lang="en-US" altLang="en-US" sz="1800" b="1"/>
              <a:t>file ownership</a:t>
            </a:r>
          </a:p>
          <a:p>
            <a:pPr>
              <a:lnSpc>
                <a:spcPct val="60000"/>
              </a:lnSpc>
              <a:spcBef>
                <a:spcPct val="50000"/>
              </a:spcBef>
            </a:pPr>
            <a:r>
              <a:rPr lang="en-US" altLang="en-US" sz="1800" b="1"/>
              <a:t>…</a:t>
            </a:r>
          </a:p>
        </p:txBody>
      </p:sp>
    </p:spTree>
    <p:extLst>
      <p:ext uri="{BB962C8B-B14F-4D97-AF65-F5344CB8AC3E}">
        <p14:creationId xmlns:p14="http://schemas.microsoft.com/office/powerpoint/2010/main" val="504408802"/>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Rules</a:t>
            </a:r>
            <a:endParaRPr lang="en-GB" dirty="0"/>
          </a:p>
        </p:txBody>
      </p:sp>
      <p:sp>
        <p:nvSpPr>
          <p:cNvPr id="3" name="Content Placeholder 2"/>
          <p:cNvSpPr>
            <a:spLocks noGrp="1"/>
          </p:cNvSpPr>
          <p:nvPr>
            <p:ph idx="1"/>
          </p:nvPr>
        </p:nvSpPr>
        <p:spPr/>
        <p:txBody>
          <a:bodyPr/>
          <a:lstStyle/>
          <a:p>
            <a:r>
              <a:rPr lang="en-US" dirty="0"/>
              <a:t>No laptops or phones during lecture</a:t>
            </a:r>
          </a:p>
          <a:p>
            <a:pPr lvl="1"/>
            <a:r>
              <a:rPr lang="en-US" dirty="0"/>
              <a:t>Please pay attention to me</a:t>
            </a:r>
          </a:p>
          <a:p>
            <a:pPr lvl="1"/>
            <a:r>
              <a:rPr lang="en-US" dirty="0"/>
              <a:t>Do no distract your </a:t>
            </a:r>
            <a:r>
              <a:rPr lang="en-US" dirty="0" err="1"/>
              <a:t>neighbours</a:t>
            </a:r>
            <a:endParaRPr lang="en-US" dirty="0"/>
          </a:p>
          <a:p>
            <a:pPr lvl="1"/>
            <a:r>
              <a:rPr lang="en-US" dirty="0"/>
              <a:t>Or yourself</a:t>
            </a:r>
          </a:p>
          <a:p>
            <a:pPr lvl="1"/>
            <a:r>
              <a:rPr lang="en-US" dirty="0"/>
              <a:t>Evidence: better learning experience when you write your notes.</a:t>
            </a:r>
            <a:endParaRPr lang="en-GB" dirty="0"/>
          </a:p>
        </p:txBody>
      </p:sp>
    </p:spTree>
    <p:extLst>
      <p:ext uri="{BB962C8B-B14F-4D97-AF65-F5344CB8AC3E}">
        <p14:creationId xmlns:p14="http://schemas.microsoft.com/office/powerpoint/2010/main" val="325973200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HALMERS-GU_ppt-mall_eng_okt2010">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a:ln>
              <a:noFill/>
            </a:ln>
            <a:solidFill>
              <a:schemeClr val="tx1"/>
            </a:solidFill>
            <a:effectLst/>
            <a:latin typeface="Times" pitchFamily="6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a:ln>
              <a:noFill/>
            </a:ln>
            <a:solidFill>
              <a:schemeClr val="tx1"/>
            </a:solidFill>
            <a:effectLst/>
            <a:latin typeface="Times" pitchFamily="68"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CHALMERS-GU_ppt-mall_eng_okt2010">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a:ln>
              <a:noFill/>
            </a:ln>
            <a:solidFill>
              <a:schemeClr val="tx1"/>
            </a:solidFill>
            <a:effectLst/>
            <a:latin typeface="Times" pitchFamily="6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a:ln>
              <a:noFill/>
            </a:ln>
            <a:solidFill>
              <a:schemeClr val="tx1"/>
            </a:solidFill>
            <a:effectLst/>
            <a:latin typeface="Times" pitchFamily="68"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CHALMERS-GU_ppt-mall_eng_okt2010">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a:ln>
              <a:noFill/>
            </a:ln>
            <a:solidFill>
              <a:schemeClr val="tx1"/>
            </a:solidFill>
            <a:effectLst/>
            <a:latin typeface="Times" pitchFamily="6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a:ln>
              <a:noFill/>
            </a:ln>
            <a:solidFill>
              <a:schemeClr val="tx1"/>
            </a:solidFill>
            <a:effectLst/>
            <a:latin typeface="Times" pitchFamily="68"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CHALMERS-GU_ppt-mall_eng_okt2010">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a:ln>
              <a:noFill/>
            </a:ln>
            <a:solidFill>
              <a:schemeClr val="tx1"/>
            </a:solidFill>
            <a:effectLst/>
            <a:latin typeface="Times" pitchFamily="6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a:ln>
              <a:noFill/>
            </a:ln>
            <a:solidFill>
              <a:schemeClr val="tx1"/>
            </a:solidFill>
            <a:effectLst/>
            <a:latin typeface="Times" pitchFamily="68"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21807</TotalTime>
  <Words>4403</Words>
  <Application>Microsoft Office PowerPoint</Application>
  <PresentationFormat>On-screen Show (4:3)</PresentationFormat>
  <Paragraphs>996</Paragraphs>
  <Slides>86</Slides>
  <Notes>29</Notes>
  <HiddenSlides>5</HiddenSlides>
  <MMClips>0</MMClips>
  <ScaleCrop>false</ScaleCrop>
  <HeadingPairs>
    <vt:vector size="6" baseType="variant">
      <vt:variant>
        <vt:lpstr>Fonts Used</vt:lpstr>
      </vt:variant>
      <vt:variant>
        <vt:i4>17</vt:i4>
      </vt:variant>
      <vt:variant>
        <vt:lpstr>Theme</vt:lpstr>
      </vt:variant>
      <vt:variant>
        <vt:i4>6</vt:i4>
      </vt:variant>
      <vt:variant>
        <vt:lpstr>Slide Titles</vt:lpstr>
      </vt:variant>
      <vt:variant>
        <vt:i4>86</vt:i4>
      </vt:variant>
    </vt:vector>
  </HeadingPairs>
  <TitlesOfParts>
    <vt:vector size="109" baseType="lpstr">
      <vt:lpstr>Arial Unicode MS</vt:lpstr>
      <vt:lpstr>MS PGothic</vt:lpstr>
      <vt:lpstr>MS PGothic</vt:lpstr>
      <vt:lpstr>Akzidenz for Chalmers Regular</vt:lpstr>
      <vt:lpstr>Akzidenz-Bd for Chalmers</vt:lpstr>
      <vt:lpstr>Arial</vt:lpstr>
      <vt:lpstr>Arial Black</vt:lpstr>
      <vt:lpstr>Arial Narrow</vt:lpstr>
      <vt:lpstr>Arimo</vt:lpstr>
      <vt:lpstr>Calibri</vt:lpstr>
      <vt:lpstr>Calibri Light</vt:lpstr>
      <vt:lpstr>Corbel</vt:lpstr>
      <vt:lpstr>Gulim</vt:lpstr>
      <vt:lpstr>Lucida Sans Unicode</vt:lpstr>
      <vt:lpstr>Noto Sans Symbols</vt:lpstr>
      <vt:lpstr>Times</vt:lpstr>
      <vt:lpstr>Times New Roman</vt:lpstr>
      <vt:lpstr>Office Theme</vt:lpstr>
      <vt:lpstr>1_Office Theme</vt:lpstr>
      <vt:lpstr>CHALMERS-GU_ppt-mall_eng_okt2010</vt:lpstr>
      <vt:lpstr>4_CHALMERS-GU_ppt-mall_eng_okt2010</vt:lpstr>
      <vt:lpstr>1_CHALMERS-GU_ppt-mall_eng_okt2010</vt:lpstr>
      <vt:lpstr>2_CHALMERS-GU_ppt-mall_eng_okt2010</vt:lpstr>
      <vt:lpstr>Software Analysis &amp; Design SAD 184</vt:lpstr>
      <vt:lpstr>Outline</vt:lpstr>
      <vt:lpstr>Mandatory Reading</vt:lpstr>
      <vt:lpstr>Schedule - part 1</vt:lpstr>
      <vt:lpstr>Schedule - part 2</vt:lpstr>
      <vt:lpstr>Lectures Outline – Part 1</vt:lpstr>
      <vt:lpstr>Lectures Outline – Part 2</vt:lpstr>
      <vt:lpstr>Rules</vt:lpstr>
      <vt:lpstr>Rules</vt:lpstr>
      <vt:lpstr>Learning Objective of this lecture</vt:lpstr>
      <vt:lpstr>What is System Analysis?</vt:lpstr>
      <vt:lpstr>Domain Analysis</vt:lpstr>
      <vt:lpstr>Domain Analysis - Booch</vt:lpstr>
      <vt:lpstr>Typical things to look for in Domain Analyis</vt:lpstr>
      <vt:lpstr>Typical things to look for in Domain Analyis</vt:lpstr>
      <vt:lpstr>Domain Analysis Case</vt:lpstr>
      <vt:lpstr>Domain Analysis Case</vt:lpstr>
      <vt:lpstr>Domain Analysis Case</vt:lpstr>
      <vt:lpstr>Domain Analysis Case</vt:lpstr>
      <vt:lpstr>Domain Model Example</vt:lpstr>
      <vt:lpstr>Software systems have multiple views</vt:lpstr>
      <vt:lpstr>Example 4+1 Views model</vt:lpstr>
      <vt:lpstr>1 Model = union of multiple views      each view has one or more diagrams</vt:lpstr>
      <vt:lpstr>Domain Analysis Case</vt:lpstr>
      <vt:lpstr>What makes a good analysis?</vt:lpstr>
      <vt:lpstr>From: Jorge Luis Borges "El idioma analitico de John Wilkins"</vt:lpstr>
      <vt:lpstr>PowerPoint Presentation</vt:lpstr>
      <vt:lpstr>PowerPoint Presentation</vt:lpstr>
      <vt:lpstr>PowerPoint Presentation</vt:lpstr>
      <vt:lpstr>Model vs Diagram</vt:lpstr>
      <vt:lpstr>Model vs Diagram</vt:lpstr>
      <vt:lpstr>Model vs Diagram</vt:lpstr>
      <vt:lpstr>Twin Peaks Process</vt:lpstr>
      <vt:lpstr>Road Toll Collection</vt:lpstr>
      <vt:lpstr>PowerPoint Presentation</vt:lpstr>
      <vt:lpstr>(System) Context Diagram</vt:lpstr>
      <vt:lpstr>Context diagram</vt:lpstr>
      <vt:lpstr>Context diagram</vt:lpstr>
      <vt:lpstr>Context diagram</vt:lpstr>
      <vt:lpstr>Context diagram</vt:lpstr>
      <vt:lpstr>Another example</vt:lpstr>
      <vt:lpstr>PowerPoint Presentation</vt:lpstr>
      <vt:lpstr>Another example</vt:lpstr>
      <vt:lpstr>Why is a Sys Context Diagram useful?</vt:lpstr>
      <vt:lpstr>Stakeholders</vt:lpstr>
      <vt:lpstr>Stakeholders</vt:lpstr>
      <vt:lpstr>Requirements specification</vt:lpstr>
      <vt:lpstr>PowerPoint Presentation</vt:lpstr>
      <vt:lpstr>Use Case</vt:lpstr>
      <vt:lpstr>Use Case Diagrams</vt:lpstr>
      <vt:lpstr>Notation of Use Case Diagrams</vt:lpstr>
      <vt:lpstr>Benefit of Use Case Diagrams</vt:lpstr>
      <vt:lpstr>Naming Use Cases</vt:lpstr>
      <vt:lpstr>Use Case Diagrams:  Extend relationship</vt:lpstr>
      <vt:lpstr>Extend relationship</vt:lpstr>
      <vt:lpstr>Include Relationship</vt:lpstr>
      <vt:lpstr>Use Case Diagrams:  Include relationship</vt:lpstr>
      <vt:lpstr>Examples of extends</vt:lpstr>
      <vt:lpstr>Use Case Diagrams: Generalization</vt:lpstr>
      <vt:lpstr>PowerPoint Presentation</vt:lpstr>
      <vt:lpstr>Use Case Diagrams</vt:lpstr>
      <vt:lpstr>Use Case Diagrams</vt:lpstr>
      <vt:lpstr>Extend relationship</vt:lpstr>
      <vt:lpstr>Example</vt:lpstr>
      <vt:lpstr>Use Case Descriptions</vt:lpstr>
      <vt:lpstr>Use Case Descriptions</vt:lpstr>
      <vt:lpstr>Webshop Scenario: ‘Buy product’</vt:lpstr>
      <vt:lpstr>Phrasing of steps</vt:lpstr>
      <vt:lpstr>Avoiding UI Details</vt:lpstr>
      <vt:lpstr>Keeping Flows Concise</vt:lpstr>
      <vt:lpstr>Optional Steps</vt:lpstr>
      <vt:lpstr>Main scenario: ‘Book course place’</vt:lpstr>
      <vt:lpstr>Alternate course: no free places</vt:lpstr>
      <vt:lpstr>Alternate course: details missing</vt:lpstr>
      <vt:lpstr>Outline the flow of events </vt:lpstr>
      <vt:lpstr>Preconditions</vt:lpstr>
      <vt:lpstr>Post conditions</vt:lpstr>
      <vt:lpstr>Use Case Descriptions</vt:lpstr>
      <vt:lpstr>Q: What to look for when reviewing use cases?</vt:lpstr>
      <vt:lpstr>Checklist</vt:lpstr>
      <vt:lpstr>Summary</vt:lpstr>
      <vt:lpstr>Basic Use Case Diagram Notation Overview</vt:lpstr>
      <vt:lpstr>Use Case Diagrams</vt:lpstr>
      <vt:lpstr>PowerPoint Presentation</vt:lpstr>
      <vt:lpstr>4+1 Views Representation of System Architecture</vt:lpstr>
      <vt:lpstr>Example 4+1 model</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SAD 184 Software Analysis and Design</dc:title>
  <dc:creator>chaudron</dc:creator>
  <cp:lastModifiedBy>Michel Chaudron</cp:lastModifiedBy>
  <cp:revision>147</cp:revision>
  <dcterms:created xsi:type="dcterms:W3CDTF">2018-03-08T14:14:41Z</dcterms:created>
  <dcterms:modified xsi:type="dcterms:W3CDTF">2019-04-04T08:18:31Z</dcterms:modified>
</cp:coreProperties>
</file>