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8.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9.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7" r:id="rId3"/>
    <p:sldMasterId id="2147483757" r:id="rId4"/>
    <p:sldMasterId id="2147483799" r:id="rId5"/>
    <p:sldMasterId id="2147483812" r:id="rId6"/>
    <p:sldMasterId id="2147483825" r:id="rId7"/>
    <p:sldMasterId id="2147483838" r:id="rId8"/>
    <p:sldMasterId id="2147483851" r:id="rId9"/>
    <p:sldMasterId id="2147483864" r:id="rId10"/>
  </p:sldMasterIdLst>
  <p:notesMasterIdLst>
    <p:notesMasterId r:id="rId79"/>
  </p:notesMasterIdLst>
  <p:handoutMasterIdLst>
    <p:handoutMasterId r:id="rId80"/>
  </p:handoutMasterIdLst>
  <p:sldIdLst>
    <p:sldId id="256" r:id="rId11"/>
    <p:sldId id="512" r:id="rId12"/>
    <p:sldId id="513" r:id="rId13"/>
    <p:sldId id="514" r:id="rId14"/>
    <p:sldId id="515" r:id="rId15"/>
    <p:sldId id="378" r:id="rId16"/>
    <p:sldId id="376" r:id="rId17"/>
    <p:sldId id="300" r:id="rId18"/>
    <p:sldId id="373" r:id="rId19"/>
    <p:sldId id="258" r:id="rId20"/>
    <p:sldId id="496" r:id="rId21"/>
    <p:sldId id="497" r:id="rId22"/>
    <p:sldId id="498" r:id="rId23"/>
    <p:sldId id="395" r:id="rId24"/>
    <p:sldId id="398" r:id="rId25"/>
    <p:sldId id="397" r:id="rId26"/>
    <p:sldId id="399" r:id="rId27"/>
    <p:sldId id="486" r:id="rId28"/>
    <p:sldId id="487" r:id="rId29"/>
    <p:sldId id="488" r:id="rId30"/>
    <p:sldId id="489" r:id="rId31"/>
    <p:sldId id="491" r:id="rId32"/>
    <p:sldId id="493" r:id="rId33"/>
    <p:sldId id="492" r:id="rId34"/>
    <p:sldId id="494" r:id="rId35"/>
    <p:sldId id="495" r:id="rId36"/>
    <p:sldId id="499" r:id="rId37"/>
    <p:sldId id="468" r:id="rId38"/>
    <p:sldId id="469" r:id="rId39"/>
    <p:sldId id="470" r:id="rId40"/>
    <p:sldId id="471" r:id="rId41"/>
    <p:sldId id="472" r:id="rId42"/>
    <p:sldId id="473" r:id="rId43"/>
    <p:sldId id="474" r:id="rId44"/>
    <p:sldId id="475" r:id="rId45"/>
    <p:sldId id="476" r:id="rId46"/>
    <p:sldId id="477" r:id="rId47"/>
    <p:sldId id="478" r:id="rId48"/>
    <p:sldId id="479" r:id="rId49"/>
    <p:sldId id="480" r:id="rId50"/>
    <p:sldId id="467" r:id="rId51"/>
    <p:sldId id="510" r:id="rId52"/>
    <p:sldId id="509" r:id="rId53"/>
    <p:sldId id="511" r:id="rId54"/>
    <p:sldId id="516" r:id="rId55"/>
    <p:sldId id="517" r:id="rId56"/>
    <p:sldId id="518" r:id="rId57"/>
    <p:sldId id="500" r:id="rId58"/>
    <p:sldId id="501" r:id="rId59"/>
    <p:sldId id="505" r:id="rId60"/>
    <p:sldId id="506" r:id="rId61"/>
    <p:sldId id="466" r:id="rId62"/>
    <p:sldId id="507" r:id="rId63"/>
    <p:sldId id="508" r:id="rId64"/>
    <p:sldId id="481" r:id="rId65"/>
    <p:sldId id="482" r:id="rId66"/>
    <p:sldId id="483" r:id="rId67"/>
    <p:sldId id="484" r:id="rId68"/>
    <p:sldId id="485" r:id="rId69"/>
    <p:sldId id="502" r:id="rId70"/>
    <p:sldId id="503" r:id="rId71"/>
    <p:sldId id="504" r:id="rId72"/>
    <p:sldId id="331" r:id="rId73"/>
    <p:sldId id="339" r:id="rId74"/>
    <p:sldId id="340" r:id="rId75"/>
    <p:sldId id="390" r:id="rId76"/>
    <p:sldId id="382" r:id="rId77"/>
    <p:sldId id="383" r:id="rId78"/>
  </p:sldIdLst>
  <p:sldSz cx="9144000" cy="6858000" type="screen4x3"/>
  <p:notesSz cx="67691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57BED21-88EA-46F8-8A77-674FB17FDD52}">
          <p14:sldIdLst>
            <p14:sldId id="256"/>
            <p14:sldId id="512"/>
            <p14:sldId id="513"/>
            <p14:sldId id="514"/>
            <p14:sldId id="515"/>
            <p14:sldId id="378"/>
            <p14:sldId id="376"/>
            <p14:sldId id="300"/>
            <p14:sldId id="373"/>
          </p14:sldIdLst>
        </p14:section>
        <p14:section name="Untitled Section" id="{E82E0298-3622-4E9F-B077-DA76A7D28C0C}">
          <p14:sldIdLst>
            <p14:sldId id="258"/>
            <p14:sldId id="496"/>
          </p14:sldIdLst>
        </p14:section>
        <p14:section name="Recap Use Cases" id="{E0DFB423-4155-4AB6-A959-72A6C4EF8912}">
          <p14:sldIdLst>
            <p14:sldId id="497"/>
            <p14:sldId id="498"/>
          </p14:sldIdLst>
        </p14:section>
        <p14:section name="Domain Analysis" id="{B8FA56E9-0ED1-4E59-A4A7-CAEAD556F9A5}">
          <p14:sldIdLst>
            <p14:sldId id="395"/>
            <p14:sldId id="398"/>
            <p14:sldId id="397"/>
            <p14:sldId id="399"/>
            <p14:sldId id="486"/>
            <p14:sldId id="487"/>
            <p14:sldId id="488"/>
            <p14:sldId id="489"/>
            <p14:sldId id="491"/>
            <p14:sldId id="493"/>
            <p14:sldId id="492"/>
            <p14:sldId id="494"/>
            <p14:sldId id="495"/>
            <p14:sldId id="499"/>
          </p14:sldIdLst>
        </p14:section>
        <p14:section name="Another Analysis Example" id="{04A0338E-24E3-442C-8C32-C79B16A52D9E}">
          <p14:sldIdLst>
            <p14:sldId id="468"/>
            <p14:sldId id="469"/>
            <p14:sldId id="470"/>
            <p14:sldId id="471"/>
            <p14:sldId id="472"/>
            <p14:sldId id="473"/>
            <p14:sldId id="474"/>
            <p14:sldId id="475"/>
            <p14:sldId id="476"/>
            <p14:sldId id="477"/>
          </p14:sldIdLst>
        </p14:section>
        <p14:section name="Comparing Domain Model and Design" id="{1E51B3B7-4DC7-42C7-BFA2-CF5B237410B8}">
          <p14:sldIdLst>
            <p14:sldId id="478"/>
            <p14:sldId id="479"/>
            <p14:sldId id="480"/>
          </p14:sldIdLst>
        </p14:section>
        <p14:section name="CRC cards" id="{AA775E63-6FEF-4BDD-A113-35341134DA60}">
          <p14:sldIdLst>
            <p14:sldId id="467"/>
            <p14:sldId id="510"/>
            <p14:sldId id="509"/>
            <p14:sldId id="511"/>
            <p14:sldId id="516"/>
            <p14:sldId id="517"/>
            <p14:sldId id="518"/>
            <p14:sldId id="500"/>
            <p14:sldId id="501"/>
            <p14:sldId id="505"/>
            <p14:sldId id="506"/>
            <p14:sldId id="466"/>
            <p14:sldId id="507"/>
            <p14:sldId id="508"/>
            <p14:sldId id="481"/>
            <p14:sldId id="482"/>
            <p14:sldId id="483"/>
            <p14:sldId id="484"/>
            <p14:sldId id="485"/>
            <p14:sldId id="502"/>
            <p14:sldId id="503"/>
            <p14:sldId id="504"/>
          </p14:sldIdLst>
        </p14:section>
        <p14:section name="Summary" id="{0BBE8DAE-39BF-4D29-98FF-1F5E5B21E040}">
          <p14:sldIdLst>
            <p14:sldId id="331"/>
          </p14:sldIdLst>
        </p14:section>
        <p14:section name="Untitled Section" id="{84BFA555-5AA0-41BB-9F05-A14227F3A496}">
          <p14:sldIdLst>
            <p14:sldId id="339"/>
            <p14:sldId id="340"/>
            <p14:sldId id="390"/>
          </p14:sldIdLst>
        </p14:section>
        <p14:section name="Untitled Section" id="{C3756EAE-5979-402C-91BE-BC87A118DCB4}">
          <p14:sldIdLst>
            <p14:sldId id="382"/>
            <p14:sldId id="383"/>
          </p14:sldIdLst>
        </p14:section>
        <p14:section name="Untitled Section" id="{AF23D11C-D35B-4DD9-A51D-4BE35828997A}">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81"/>
    <a:srgbClr val="FFFFEB"/>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33" autoAdjust="0"/>
    <p:restoredTop sz="85703" autoAdjust="0"/>
  </p:normalViewPr>
  <p:slideViewPr>
    <p:cSldViewPr snapToGrid="0">
      <p:cViewPr varScale="1">
        <p:scale>
          <a:sx n="76" d="100"/>
          <a:sy n="76" d="100"/>
        </p:scale>
        <p:origin x="1085" y="58"/>
      </p:cViewPr>
      <p:guideLst/>
    </p:cSldViewPr>
  </p:slideViewPr>
  <p:notesTextViewPr>
    <p:cViewPr>
      <p:scale>
        <a:sx n="3" d="2"/>
        <a:sy n="3" d="2"/>
      </p:scale>
      <p:origin x="0" y="0"/>
    </p:cViewPr>
  </p:notesTextViewPr>
  <p:sorterViewPr>
    <p:cViewPr>
      <p:scale>
        <a:sx n="150" d="100"/>
        <a:sy n="150" d="100"/>
      </p:scale>
      <p:origin x="0" y="-2835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tableStyles" Target="tableStyles.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viewProps" Target="viewProps.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3277" cy="4970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34257" y="0"/>
            <a:ext cx="2933277" cy="497020"/>
          </a:xfrm>
          <a:prstGeom prst="rect">
            <a:avLst/>
          </a:prstGeom>
        </p:spPr>
        <p:txBody>
          <a:bodyPr vert="horz" lIns="91440" tIns="45720" rIns="91440" bIns="45720" rtlCol="0"/>
          <a:lstStyle>
            <a:lvl1pPr algn="r">
              <a:defRPr sz="1200"/>
            </a:lvl1pPr>
          </a:lstStyle>
          <a:p>
            <a:fld id="{EAB2D265-8C00-490E-8919-C2A91FD2B9DD}" type="datetimeFigureOut">
              <a:rPr lang="en-GB" smtClean="0"/>
              <a:t>07/04/2019</a:t>
            </a:fld>
            <a:endParaRPr lang="en-GB"/>
          </a:p>
        </p:txBody>
      </p:sp>
      <p:sp>
        <p:nvSpPr>
          <p:cNvPr id="4" name="Footer Placeholder 3"/>
          <p:cNvSpPr>
            <a:spLocks noGrp="1"/>
          </p:cNvSpPr>
          <p:nvPr>
            <p:ph type="ftr" sz="quarter" idx="2"/>
          </p:nvPr>
        </p:nvSpPr>
        <p:spPr>
          <a:xfrm>
            <a:off x="0" y="9408981"/>
            <a:ext cx="2933277" cy="497019"/>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34257" y="9408981"/>
            <a:ext cx="2933277" cy="497019"/>
          </a:xfrm>
          <a:prstGeom prst="rect">
            <a:avLst/>
          </a:prstGeom>
        </p:spPr>
        <p:txBody>
          <a:bodyPr vert="horz" lIns="91440" tIns="45720" rIns="91440" bIns="45720" rtlCol="0" anchor="b"/>
          <a:lstStyle>
            <a:lvl1pPr algn="r">
              <a:defRPr sz="1200"/>
            </a:lvl1pPr>
          </a:lstStyle>
          <a:p>
            <a:fld id="{B0D95F04-FECB-4171-8087-45B38EF37221}" type="slidenum">
              <a:rPr lang="en-GB" smtClean="0"/>
              <a:t>‹#›</a:t>
            </a:fld>
            <a:endParaRPr lang="en-GB"/>
          </a:p>
        </p:txBody>
      </p:sp>
    </p:spTree>
    <p:extLst>
      <p:ext uri="{BB962C8B-B14F-4D97-AF65-F5344CB8AC3E}">
        <p14:creationId xmlns:p14="http://schemas.microsoft.com/office/powerpoint/2010/main" val="900852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3277" cy="4970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34257" y="0"/>
            <a:ext cx="2933277" cy="497020"/>
          </a:xfrm>
          <a:prstGeom prst="rect">
            <a:avLst/>
          </a:prstGeom>
        </p:spPr>
        <p:txBody>
          <a:bodyPr vert="horz" lIns="91440" tIns="45720" rIns="91440" bIns="45720" rtlCol="0"/>
          <a:lstStyle>
            <a:lvl1pPr algn="r">
              <a:defRPr sz="1200"/>
            </a:lvl1pPr>
          </a:lstStyle>
          <a:p>
            <a:fld id="{313123A3-E9BC-4CE6-BE22-45B03560F370}" type="datetimeFigureOut">
              <a:rPr lang="en-GB" smtClean="0"/>
              <a:t>07/04/2019</a:t>
            </a:fld>
            <a:endParaRPr lang="en-GB"/>
          </a:p>
        </p:txBody>
      </p:sp>
      <p:sp>
        <p:nvSpPr>
          <p:cNvPr id="4" name="Slide Image Placeholder 3"/>
          <p:cNvSpPr>
            <a:spLocks noGrp="1" noRot="1" noChangeAspect="1"/>
          </p:cNvSpPr>
          <p:nvPr>
            <p:ph type="sldImg" idx="2"/>
          </p:nvPr>
        </p:nvSpPr>
        <p:spPr>
          <a:xfrm>
            <a:off x="1155700" y="1238250"/>
            <a:ext cx="4457700" cy="3343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6910" y="4767262"/>
            <a:ext cx="5415280" cy="390048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08981"/>
            <a:ext cx="2933277" cy="497019"/>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34257" y="9408981"/>
            <a:ext cx="2933277" cy="497019"/>
          </a:xfrm>
          <a:prstGeom prst="rect">
            <a:avLst/>
          </a:prstGeom>
        </p:spPr>
        <p:txBody>
          <a:bodyPr vert="horz" lIns="91440" tIns="45720" rIns="91440" bIns="45720" rtlCol="0" anchor="b"/>
          <a:lstStyle>
            <a:lvl1pPr algn="r">
              <a:defRPr sz="1200"/>
            </a:lvl1pPr>
          </a:lstStyle>
          <a:p>
            <a:fld id="{5E7B5D43-98BE-4386-BD19-B921AF48CFFA}" type="slidenum">
              <a:rPr lang="en-GB" smtClean="0"/>
              <a:t>‹#›</a:t>
            </a:fld>
            <a:endParaRPr lang="en-GB"/>
          </a:p>
        </p:txBody>
      </p:sp>
    </p:spTree>
    <p:extLst>
      <p:ext uri="{BB962C8B-B14F-4D97-AF65-F5344CB8AC3E}">
        <p14:creationId xmlns:p14="http://schemas.microsoft.com/office/powerpoint/2010/main" val="774724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908050" y="742950"/>
            <a:ext cx="4953000" cy="3714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76910" y="4705350"/>
            <a:ext cx="5415280" cy="4457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070079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p:spPr>
        <p:txBody>
          <a:bodyPr/>
          <a:lstStyle/>
          <a:p>
            <a:pPr eaLnBrk="1" hangingPunct="1"/>
            <a:endParaRPr lang="nl-NL" altLang="sv-SE" smtClean="0">
              <a:latin typeface="Times" pitchFamily="18" charset="0"/>
            </a:endParaRPr>
          </a:p>
        </p:txBody>
      </p:sp>
    </p:spTree>
    <p:extLst>
      <p:ext uri="{BB962C8B-B14F-4D97-AF65-F5344CB8AC3E}">
        <p14:creationId xmlns:p14="http://schemas.microsoft.com/office/powerpoint/2010/main" val="3865899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p:spPr>
        <p:txBody>
          <a:bodyPr/>
          <a:lstStyle/>
          <a:p>
            <a:pPr eaLnBrk="1" hangingPunct="1"/>
            <a:endParaRPr lang="nl-NL" altLang="sv-SE" smtClean="0">
              <a:latin typeface="Times" pitchFamily="18" charset="0"/>
            </a:endParaRPr>
          </a:p>
        </p:txBody>
      </p:sp>
    </p:spTree>
    <p:extLst>
      <p:ext uri="{BB962C8B-B14F-4D97-AF65-F5344CB8AC3E}">
        <p14:creationId xmlns:p14="http://schemas.microsoft.com/office/powerpoint/2010/main" val="597010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p:spPr>
        <p:txBody>
          <a:bodyPr/>
          <a:lstStyle/>
          <a:p>
            <a:pPr eaLnBrk="1" hangingPunct="1"/>
            <a:endParaRPr lang="nl-NL" altLang="sv-SE" smtClean="0">
              <a:latin typeface="Times" pitchFamily="18" charset="0"/>
            </a:endParaRPr>
          </a:p>
        </p:txBody>
      </p:sp>
    </p:spTree>
    <p:extLst>
      <p:ext uri="{BB962C8B-B14F-4D97-AF65-F5344CB8AC3E}">
        <p14:creationId xmlns:p14="http://schemas.microsoft.com/office/powerpoint/2010/main" val="3389300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p:spPr>
        <p:txBody>
          <a:bodyPr/>
          <a:lstStyle/>
          <a:p>
            <a:pPr eaLnBrk="1" hangingPunct="1"/>
            <a:endParaRPr lang="nl-NL" altLang="sv-SE" smtClean="0">
              <a:latin typeface="Times" pitchFamily="18" charset="0"/>
            </a:endParaRPr>
          </a:p>
        </p:txBody>
      </p:sp>
    </p:spTree>
    <p:extLst>
      <p:ext uri="{BB962C8B-B14F-4D97-AF65-F5344CB8AC3E}">
        <p14:creationId xmlns:p14="http://schemas.microsoft.com/office/powerpoint/2010/main" val="4013199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a:t>
            </a:r>
            <a:r>
              <a:rPr lang="en-GB" sz="1100" b="0" i="1" u="none" strike="noStrike" kern="1200" baseline="0" dirty="0" smtClean="0">
                <a:solidFill>
                  <a:schemeClr val="tx1"/>
                </a:solidFill>
                <a:latin typeface="Calibri" panose="020F0502020204030204" pitchFamily="34" charset="0"/>
                <a:ea typeface="+mn-ea"/>
                <a:cs typeface="Calibri" panose="020F0502020204030204" pitchFamily="34" charset="0"/>
              </a:rPr>
              <a:t>Information holder</a:t>
            </a:r>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 an object designed to know certain information and provide that</a:t>
            </a:r>
          </a:p>
          <a:p>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information to other objects.</a:t>
            </a:r>
          </a:p>
          <a:p>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 </a:t>
            </a:r>
            <a:r>
              <a:rPr lang="en-GB" sz="1100" b="0" i="1" u="none" strike="noStrike" kern="1200" baseline="0" dirty="0" smtClean="0">
                <a:solidFill>
                  <a:schemeClr val="tx1"/>
                </a:solidFill>
                <a:latin typeface="Calibri" panose="020F0502020204030204" pitchFamily="34" charset="0"/>
                <a:ea typeface="+mn-ea"/>
                <a:cs typeface="Calibri" panose="020F0502020204030204" pitchFamily="34" charset="0"/>
              </a:rPr>
              <a:t>Structurer</a:t>
            </a:r>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 an object that maintains relationships between objects and information about</a:t>
            </a:r>
          </a:p>
          <a:p>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those relationships. Complex structurers might pool, collect, and maintain groups of</a:t>
            </a:r>
          </a:p>
          <a:p>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many objects; simpler structurers maintain relationships between a few objects. An example</a:t>
            </a:r>
          </a:p>
          <a:p>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of a generic structurer is a Java </a:t>
            </a:r>
            <a:r>
              <a:rPr lang="en-GB" sz="1100" b="0" i="0" u="none" strike="noStrike" kern="1200" baseline="0" dirty="0" err="1" smtClean="0">
                <a:solidFill>
                  <a:schemeClr val="tx1"/>
                </a:solidFill>
                <a:latin typeface="Calibri" panose="020F0502020204030204" pitchFamily="34" charset="0"/>
                <a:ea typeface="+mn-ea"/>
                <a:cs typeface="Calibri" panose="020F0502020204030204" pitchFamily="34" charset="0"/>
              </a:rPr>
              <a:t>HashMap</a:t>
            </a:r>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 which relates keys to values.</a:t>
            </a:r>
          </a:p>
          <a:p>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 </a:t>
            </a:r>
            <a:r>
              <a:rPr lang="en-GB" sz="1100" b="0" i="1" u="none" strike="noStrike" kern="1200" baseline="0" dirty="0" smtClean="0">
                <a:solidFill>
                  <a:schemeClr val="tx1"/>
                </a:solidFill>
                <a:latin typeface="Calibri" panose="020F0502020204030204" pitchFamily="34" charset="0"/>
                <a:ea typeface="+mn-ea"/>
                <a:cs typeface="Calibri" panose="020F0502020204030204" pitchFamily="34" charset="0"/>
              </a:rPr>
              <a:t>Service provider</a:t>
            </a:r>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 an object that performs specific work and offers services to others</a:t>
            </a:r>
          </a:p>
          <a:p>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on demand.</a:t>
            </a:r>
          </a:p>
          <a:p>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 </a:t>
            </a:r>
            <a:r>
              <a:rPr lang="en-GB" sz="1100" b="0" i="1" u="none" strike="noStrike" kern="1200" baseline="0" dirty="0" smtClean="0">
                <a:solidFill>
                  <a:schemeClr val="tx1"/>
                </a:solidFill>
                <a:latin typeface="Calibri" panose="020F0502020204030204" pitchFamily="34" charset="0"/>
                <a:ea typeface="+mn-ea"/>
                <a:cs typeface="Calibri" panose="020F0502020204030204" pitchFamily="34" charset="0"/>
              </a:rPr>
              <a:t>Controller</a:t>
            </a:r>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 an object designed to make decisions and control a complex task.</a:t>
            </a:r>
          </a:p>
          <a:p>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 </a:t>
            </a:r>
            <a:r>
              <a:rPr lang="en-GB" sz="1100" b="0" i="1" u="none" strike="noStrike" kern="1200" baseline="0" dirty="0" smtClean="0">
                <a:solidFill>
                  <a:schemeClr val="tx1"/>
                </a:solidFill>
                <a:latin typeface="Calibri" panose="020F0502020204030204" pitchFamily="34" charset="0"/>
                <a:ea typeface="+mn-ea"/>
                <a:cs typeface="Calibri" panose="020F0502020204030204" pitchFamily="34" charset="0"/>
              </a:rPr>
              <a:t>Coordinator</a:t>
            </a:r>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 an object that doesn’t make many decisions but, in a rote or mechanical</a:t>
            </a:r>
          </a:p>
          <a:p>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way, delegates work to other objects. The Mediator pattern is one example.</a:t>
            </a:r>
          </a:p>
          <a:p>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 </a:t>
            </a:r>
            <a:r>
              <a:rPr lang="en-GB" sz="1100" b="0" i="1" u="none" strike="noStrike" kern="1200" baseline="0" dirty="0" err="1" smtClean="0">
                <a:solidFill>
                  <a:schemeClr val="tx1"/>
                </a:solidFill>
                <a:latin typeface="Calibri" panose="020F0502020204030204" pitchFamily="34" charset="0"/>
                <a:ea typeface="+mn-ea"/>
                <a:cs typeface="Calibri" panose="020F0502020204030204" pitchFamily="34" charset="0"/>
              </a:rPr>
              <a:t>Interfacer</a:t>
            </a:r>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 an object that transforms information or requests between distinct parts of a</a:t>
            </a:r>
          </a:p>
          <a:p>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system. The edges of an application contain user-</a:t>
            </a:r>
            <a:r>
              <a:rPr lang="en-GB" sz="1100" b="0" i="0" u="none" strike="noStrike" kern="1200" baseline="0" dirty="0" err="1" smtClean="0">
                <a:solidFill>
                  <a:schemeClr val="tx1"/>
                </a:solidFill>
                <a:latin typeface="Calibri" panose="020F0502020204030204" pitchFamily="34" charset="0"/>
                <a:ea typeface="+mn-ea"/>
                <a:cs typeface="Calibri" panose="020F0502020204030204" pitchFamily="34" charset="0"/>
              </a:rPr>
              <a:t>interfacer</a:t>
            </a:r>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 objects that interact with the</a:t>
            </a:r>
          </a:p>
          <a:p>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user and external </a:t>
            </a:r>
            <a:r>
              <a:rPr lang="en-GB" sz="1100" b="0" i="0" u="none" strike="noStrike" kern="1200" baseline="0" dirty="0" err="1" smtClean="0">
                <a:solidFill>
                  <a:schemeClr val="tx1"/>
                </a:solidFill>
                <a:latin typeface="Calibri" panose="020F0502020204030204" pitchFamily="34" charset="0"/>
                <a:ea typeface="+mn-ea"/>
                <a:cs typeface="Calibri" panose="020F0502020204030204" pitchFamily="34" charset="0"/>
              </a:rPr>
              <a:t>interfacer</a:t>
            </a:r>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 objects, which communicate with external systems. </a:t>
            </a:r>
            <a:r>
              <a:rPr lang="en-GB" sz="1100" b="0" i="0" u="none" strike="noStrike" kern="1200" baseline="0" dirty="0" err="1" smtClean="0">
                <a:solidFill>
                  <a:schemeClr val="tx1"/>
                </a:solidFill>
                <a:latin typeface="Calibri" panose="020F0502020204030204" pitchFamily="34" charset="0"/>
                <a:ea typeface="+mn-ea"/>
                <a:cs typeface="Calibri" panose="020F0502020204030204" pitchFamily="34" charset="0"/>
              </a:rPr>
              <a:t>Interfacers</a:t>
            </a:r>
            <a:endPar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endParaRPr>
          </a:p>
          <a:p>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also exist between subsystems. The Façade pattern is an example of a class designed</a:t>
            </a:r>
          </a:p>
          <a:p>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to simplify interactions and limit clients’ visibility of objects within a subsystem.</a:t>
            </a:r>
            <a:endParaRPr lang="en-GB" sz="11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D212777B-EE42-44DA-894C-CB83E2C41BE2}"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549677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p:spPr>
        <p:txBody>
          <a:bodyPr/>
          <a:lstStyle/>
          <a:p>
            <a:pPr eaLnBrk="1" hangingPunct="1"/>
            <a:endParaRPr lang="nl-NL" altLang="sv-SE" smtClean="0">
              <a:latin typeface="Times" pitchFamily="18" charset="0"/>
            </a:endParaRPr>
          </a:p>
        </p:txBody>
      </p:sp>
    </p:spTree>
    <p:extLst>
      <p:ext uri="{BB962C8B-B14F-4D97-AF65-F5344CB8AC3E}">
        <p14:creationId xmlns:p14="http://schemas.microsoft.com/office/powerpoint/2010/main" val="1188383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p:spPr>
        <p:txBody>
          <a:bodyPr/>
          <a:lstStyle/>
          <a:p>
            <a:pPr eaLnBrk="1" hangingPunct="1"/>
            <a:endParaRPr lang="nl-NL" altLang="sv-SE" smtClean="0">
              <a:latin typeface="Times" pitchFamily="18" charset="0"/>
            </a:endParaRPr>
          </a:p>
        </p:txBody>
      </p:sp>
    </p:spTree>
    <p:extLst>
      <p:ext uri="{BB962C8B-B14F-4D97-AF65-F5344CB8AC3E}">
        <p14:creationId xmlns:p14="http://schemas.microsoft.com/office/powerpoint/2010/main" val="3183810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solidFill>
            <a:srgbClr val="FFFFFF"/>
          </a:solidFill>
          <a:ln/>
        </p:spPr>
      </p:sp>
      <p:sp>
        <p:nvSpPr>
          <p:cNvPr id="11264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sv-SE" smtClean="0">
                <a:latin typeface="Times" pitchFamily="18" charset="0"/>
              </a:rPr>
              <a:t>each class exists because of an implied responsibility</a:t>
            </a:r>
          </a:p>
        </p:txBody>
      </p:sp>
    </p:spTree>
    <p:extLst>
      <p:ext uri="{BB962C8B-B14F-4D97-AF65-F5344CB8AC3E}">
        <p14:creationId xmlns:p14="http://schemas.microsoft.com/office/powerpoint/2010/main" val="2487247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pPr eaLnBrk="1" hangingPunct="1"/>
            <a:endParaRPr lang="nl-NL" altLang="sv-SE" smtClean="0">
              <a:latin typeface="Times" pitchFamily="18" charset="0"/>
            </a:endParaRPr>
          </a:p>
        </p:txBody>
      </p:sp>
    </p:spTree>
    <p:extLst>
      <p:ext uri="{BB962C8B-B14F-4D97-AF65-F5344CB8AC3E}">
        <p14:creationId xmlns:p14="http://schemas.microsoft.com/office/powerpoint/2010/main" val="13543486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p:spPr>
        <p:txBody>
          <a:bodyPr/>
          <a:lstStyle/>
          <a:p>
            <a:pPr eaLnBrk="1" hangingPunct="1"/>
            <a:endParaRPr lang="nl-NL" altLang="sv-SE" smtClean="0">
              <a:latin typeface="Times" pitchFamily="18" charset="0"/>
            </a:endParaRPr>
          </a:p>
        </p:txBody>
      </p:sp>
    </p:spTree>
    <p:extLst>
      <p:ext uri="{BB962C8B-B14F-4D97-AF65-F5344CB8AC3E}">
        <p14:creationId xmlns:p14="http://schemas.microsoft.com/office/powerpoint/2010/main" val="53276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71181A-4BB4-497D-9B46-BE7B98400CFD}" type="slidenum">
              <a:rPr lang="en-GB" altLang="en-US"/>
              <a:pPr/>
              <a:t>13</a:t>
            </a:fld>
            <a:endParaRPr lang="en-GB" alt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r>
              <a:rPr lang="en-GB" altLang="en-US"/>
              <a:t>Fig. 6.7</a:t>
            </a:r>
          </a:p>
        </p:txBody>
      </p:sp>
    </p:spTree>
    <p:extLst>
      <p:ext uri="{BB962C8B-B14F-4D97-AF65-F5344CB8AC3E}">
        <p14:creationId xmlns:p14="http://schemas.microsoft.com/office/powerpoint/2010/main" val="598514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a:t>
            </a:r>
            <a:r>
              <a:rPr lang="en-GB" sz="1100" b="0" i="1" u="none" strike="noStrike" kern="1200" baseline="0" dirty="0" smtClean="0">
                <a:solidFill>
                  <a:schemeClr val="tx1"/>
                </a:solidFill>
                <a:latin typeface="Calibri" panose="020F0502020204030204" pitchFamily="34" charset="0"/>
                <a:ea typeface="+mn-ea"/>
                <a:cs typeface="Calibri" panose="020F0502020204030204" pitchFamily="34" charset="0"/>
              </a:rPr>
              <a:t>Information holder</a:t>
            </a:r>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 an object designed to know certain information and provide that</a:t>
            </a:r>
          </a:p>
          <a:p>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information to other objects.</a:t>
            </a:r>
          </a:p>
          <a:p>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 </a:t>
            </a:r>
            <a:r>
              <a:rPr lang="en-GB" sz="1100" b="0" i="1" u="none" strike="noStrike" kern="1200" baseline="0" dirty="0" smtClean="0">
                <a:solidFill>
                  <a:schemeClr val="tx1"/>
                </a:solidFill>
                <a:latin typeface="Calibri" panose="020F0502020204030204" pitchFamily="34" charset="0"/>
                <a:ea typeface="+mn-ea"/>
                <a:cs typeface="Calibri" panose="020F0502020204030204" pitchFamily="34" charset="0"/>
              </a:rPr>
              <a:t>Structurer</a:t>
            </a:r>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 an object that maintains relationships between objects and information about</a:t>
            </a:r>
          </a:p>
          <a:p>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those relationships. Complex structurers might pool, collect, and maintain groups of</a:t>
            </a:r>
          </a:p>
          <a:p>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many objects; simpler structurers maintain relationships between a few objects. An example</a:t>
            </a:r>
          </a:p>
          <a:p>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of a generic structurer is a Java </a:t>
            </a:r>
            <a:r>
              <a:rPr lang="en-GB" sz="1100" b="0" i="0" u="none" strike="noStrike" kern="1200" baseline="0" dirty="0" err="1" smtClean="0">
                <a:solidFill>
                  <a:schemeClr val="tx1"/>
                </a:solidFill>
                <a:latin typeface="Calibri" panose="020F0502020204030204" pitchFamily="34" charset="0"/>
                <a:ea typeface="+mn-ea"/>
                <a:cs typeface="Calibri" panose="020F0502020204030204" pitchFamily="34" charset="0"/>
              </a:rPr>
              <a:t>HashMap</a:t>
            </a:r>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 which relates keys to values.</a:t>
            </a:r>
          </a:p>
          <a:p>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 </a:t>
            </a:r>
            <a:r>
              <a:rPr lang="en-GB" sz="1100" b="0" i="1" u="none" strike="noStrike" kern="1200" baseline="0" dirty="0" smtClean="0">
                <a:solidFill>
                  <a:schemeClr val="tx1"/>
                </a:solidFill>
                <a:latin typeface="Calibri" panose="020F0502020204030204" pitchFamily="34" charset="0"/>
                <a:ea typeface="+mn-ea"/>
                <a:cs typeface="Calibri" panose="020F0502020204030204" pitchFamily="34" charset="0"/>
              </a:rPr>
              <a:t>Service provider</a:t>
            </a:r>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 an object that performs specific work and offers services to others</a:t>
            </a:r>
          </a:p>
          <a:p>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on demand.</a:t>
            </a:r>
          </a:p>
          <a:p>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 </a:t>
            </a:r>
            <a:r>
              <a:rPr lang="en-GB" sz="1100" b="0" i="1" u="none" strike="noStrike" kern="1200" baseline="0" dirty="0" smtClean="0">
                <a:solidFill>
                  <a:schemeClr val="tx1"/>
                </a:solidFill>
                <a:latin typeface="Calibri" panose="020F0502020204030204" pitchFamily="34" charset="0"/>
                <a:ea typeface="+mn-ea"/>
                <a:cs typeface="Calibri" panose="020F0502020204030204" pitchFamily="34" charset="0"/>
              </a:rPr>
              <a:t>Controller</a:t>
            </a:r>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 an object designed to make decisions and control a complex task.</a:t>
            </a:r>
          </a:p>
          <a:p>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 </a:t>
            </a:r>
            <a:r>
              <a:rPr lang="en-GB" sz="1100" b="0" i="1" u="none" strike="noStrike" kern="1200" baseline="0" dirty="0" smtClean="0">
                <a:solidFill>
                  <a:schemeClr val="tx1"/>
                </a:solidFill>
                <a:latin typeface="Calibri" panose="020F0502020204030204" pitchFamily="34" charset="0"/>
                <a:ea typeface="+mn-ea"/>
                <a:cs typeface="Calibri" panose="020F0502020204030204" pitchFamily="34" charset="0"/>
              </a:rPr>
              <a:t>Coordinator</a:t>
            </a:r>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 an object that doesn’t make many decisions but, in a rote or mechanical</a:t>
            </a:r>
          </a:p>
          <a:p>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way, delegates work to other objects. The Mediator pattern is one example.</a:t>
            </a:r>
          </a:p>
          <a:p>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 </a:t>
            </a:r>
            <a:r>
              <a:rPr lang="en-GB" sz="1100" b="0" i="1" u="none" strike="noStrike" kern="1200" baseline="0" dirty="0" err="1" smtClean="0">
                <a:solidFill>
                  <a:schemeClr val="tx1"/>
                </a:solidFill>
                <a:latin typeface="Calibri" panose="020F0502020204030204" pitchFamily="34" charset="0"/>
                <a:ea typeface="+mn-ea"/>
                <a:cs typeface="Calibri" panose="020F0502020204030204" pitchFamily="34" charset="0"/>
              </a:rPr>
              <a:t>Interfacer</a:t>
            </a:r>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 an object that transforms information or requests between distinct parts of a</a:t>
            </a:r>
          </a:p>
          <a:p>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system. The edges of an application contain user-</a:t>
            </a:r>
            <a:r>
              <a:rPr lang="en-GB" sz="1100" b="0" i="0" u="none" strike="noStrike" kern="1200" baseline="0" dirty="0" err="1" smtClean="0">
                <a:solidFill>
                  <a:schemeClr val="tx1"/>
                </a:solidFill>
                <a:latin typeface="Calibri" panose="020F0502020204030204" pitchFamily="34" charset="0"/>
                <a:ea typeface="+mn-ea"/>
                <a:cs typeface="Calibri" panose="020F0502020204030204" pitchFamily="34" charset="0"/>
              </a:rPr>
              <a:t>interfacer</a:t>
            </a:r>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 objects that interact with the</a:t>
            </a:r>
          </a:p>
          <a:p>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user and external </a:t>
            </a:r>
            <a:r>
              <a:rPr lang="en-GB" sz="1100" b="0" i="0" u="none" strike="noStrike" kern="1200" baseline="0" dirty="0" err="1" smtClean="0">
                <a:solidFill>
                  <a:schemeClr val="tx1"/>
                </a:solidFill>
                <a:latin typeface="Calibri" panose="020F0502020204030204" pitchFamily="34" charset="0"/>
                <a:ea typeface="+mn-ea"/>
                <a:cs typeface="Calibri" panose="020F0502020204030204" pitchFamily="34" charset="0"/>
              </a:rPr>
              <a:t>interfacer</a:t>
            </a:r>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 objects, which communicate with external systems. </a:t>
            </a:r>
            <a:r>
              <a:rPr lang="en-GB" sz="1100" b="0" i="0" u="none" strike="noStrike" kern="1200" baseline="0" dirty="0" err="1" smtClean="0">
                <a:solidFill>
                  <a:schemeClr val="tx1"/>
                </a:solidFill>
                <a:latin typeface="Calibri" panose="020F0502020204030204" pitchFamily="34" charset="0"/>
                <a:ea typeface="+mn-ea"/>
                <a:cs typeface="Calibri" panose="020F0502020204030204" pitchFamily="34" charset="0"/>
              </a:rPr>
              <a:t>Interfacers</a:t>
            </a:r>
            <a:endPar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endParaRPr>
          </a:p>
          <a:p>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also exist between subsystems. The Façade pattern is an example of a class designed</a:t>
            </a:r>
          </a:p>
          <a:p>
            <a:r>
              <a:rPr lang="en-GB" sz="1100" b="0" i="0" u="none" strike="noStrike" kern="1200" baseline="0" dirty="0" smtClean="0">
                <a:solidFill>
                  <a:schemeClr val="tx1"/>
                </a:solidFill>
                <a:latin typeface="Calibri" panose="020F0502020204030204" pitchFamily="34" charset="0"/>
                <a:ea typeface="+mn-ea"/>
                <a:cs typeface="Calibri" panose="020F0502020204030204" pitchFamily="34" charset="0"/>
              </a:rPr>
              <a:t>to simplify interactions and limit clients’ visibility of objects within a subsystem.</a:t>
            </a:r>
            <a:endParaRPr lang="en-GB" sz="11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D212777B-EE42-44DA-894C-CB83E2C41BE2}"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30927898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312A3028-A714-4E3A-B27A-A304035A4AAA}" type="slidenum">
              <a:rPr lang="en-GB" altLang="en-US" sz="1200"/>
              <a:pPr eaLnBrk="1" hangingPunct="1"/>
              <a:t>67</a:t>
            </a:fld>
            <a:endParaRPr lang="en-GB" altLang="en-US" sz="1200"/>
          </a:p>
        </p:txBody>
      </p:sp>
      <p:sp>
        <p:nvSpPr>
          <p:cNvPr id="122883" name="Rectangle 2"/>
          <p:cNvSpPr>
            <a:spLocks noGrp="1" noRot="1" noChangeAspect="1" noChangeArrowheads="1" noTextEdit="1"/>
          </p:cNvSpPr>
          <p:nvPr>
            <p:ph type="sldImg"/>
          </p:nvPr>
        </p:nvSpPr>
        <p:spPr>
          <a:xfrm>
            <a:off x="1570038" y="825500"/>
            <a:ext cx="3632200" cy="2724150"/>
          </a:xfrm>
          <a:ln/>
        </p:spPr>
      </p:sp>
      <p:sp>
        <p:nvSpPr>
          <p:cNvPr id="122884" name="Rectangle 3"/>
          <p:cNvSpPr>
            <a:spLocks noGrp="1" noChangeArrowheads="1"/>
          </p:cNvSpPr>
          <p:nvPr>
            <p:ph type="body" idx="1"/>
          </p:nvPr>
        </p:nvSpPr>
        <p:spPr>
          <a:xfrm>
            <a:off x="1203395" y="3797300"/>
            <a:ext cx="4587946" cy="5365750"/>
          </a:xfrm>
          <a:noFill/>
        </p:spPr>
        <p:txBody>
          <a:bodyPr lIns="89520" tIns="44760" rIns="89520" bIns="44760"/>
          <a:lstStyle/>
          <a:p>
            <a:pPr eaLnBrk="1" hangingPunct="1"/>
            <a:endParaRPr lang="sv-SE" altLang="en-US" smtClean="0"/>
          </a:p>
        </p:txBody>
      </p:sp>
    </p:spTree>
    <p:extLst>
      <p:ext uri="{BB962C8B-B14F-4D97-AF65-F5344CB8AC3E}">
        <p14:creationId xmlns:p14="http://schemas.microsoft.com/office/powerpoint/2010/main" val="812199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56F8F8A9-CDD3-41B8-9F10-88D19EACECE1}" type="slidenum">
              <a:rPr lang="en-GB" altLang="en-US" sz="1200"/>
              <a:pPr eaLnBrk="1" hangingPunct="1"/>
              <a:t>68</a:t>
            </a:fld>
            <a:endParaRPr lang="en-GB" altLang="en-US" sz="120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xfrm>
            <a:off x="631470" y="4705350"/>
            <a:ext cx="5573539" cy="4787900"/>
          </a:xfrm>
          <a:noFill/>
        </p:spPr>
        <p:txBody>
          <a:bodyPr/>
          <a:lstStyle/>
          <a:p>
            <a:pPr marL="190500" indent="-190500" eaLnBrk="1" hangingPunct="1">
              <a:spcBef>
                <a:spcPct val="0"/>
              </a:spcBef>
            </a:pPr>
            <a:endParaRPr lang="sv-SE" altLang="en-US" sz="1400" smtClean="0"/>
          </a:p>
        </p:txBody>
      </p:sp>
    </p:spTree>
    <p:extLst>
      <p:ext uri="{BB962C8B-B14F-4D97-AF65-F5344CB8AC3E}">
        <p14:creationId xmlns:p14="http://schemas.microsoft.com/office/powerpoint/2010/main" val="509922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NB it</a:t>
            </a:r>
            <a:r>
              <a:rPr lang="en-US" baseline="0" dirty="0" smtClean="0"/>
              <a:t> is our interpretation/domain knowledge that tells us that Sara is a customer</a:t>
            </a:r>
            <a:endParaRPr lang="en-GB" dirty="0"/>
          </a:p>
        </p:txBody>
      </p:sp>
      <p:sp>
        <p:nvSpPr>
          <p:cNvPr id="4" name="Slide Number Placeholder 3"/>
          <p:cNvSpPr>
            <a:spLocks noGrp="1"/>
          </p:cNvSpPr>
          <p:nvPr>
            <p:ph type="sldNum" sz="quarter" idx="10"/>
          </p:nvPr>
        </p:nvSpPr>
        <p:spPr/>
        <p:txBody>
          <a:bodyPr/>
          <a:lstStyle/>
          <a:p>
            <a:fld id="{5E7B5D43-98BE-4386-BD19-B921AF48CFFA}" type="slidenum">
              <a:rPr lang="en-GB" smtClean="0"/>
              <a:t>18</a:t>
            </a:fld>
            <a:endParaRPr lang="en-GB"/>
          </a:p>
        </p:txBody>
      </p:sp>
    </p:spTree>
    <p:extLst>
      <p:ext uri="{BB962C8B-B14F-4D97-AF65-F5344CB8AC3E}">
        <p14:creationId xmlns:p14="http://schemas.microsoft.com/office/powerpoint/2010/main" val="2903200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p:spPr>
        <p:txBody>
          <a:bodyPr/>
          <a:lstStyle/>
          <a:p>
            <a:pPr eaLnBrk="1" hangingPunct="1"/>
            <a:endParaRPr lang="nl-NL" altLang="sv-SE" smtClean="0">
              <a:latin typeface="Times" pitchFamily="18" charset="0"/>
            </a:endParaRPr>
          </a:p>
        </p:txBody>
      </p:sp>
    </p:spTree>
    <p:extLst>
      <p:ext uri="{BB962C8B-B14F-4D97-AF65-F5344CB8AC3E}">
        <p14:creationId xmlns:p14="http://schemas.microsoft.com/office/powerpoint/2010/main" val="1654136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p:spPr>
        <p:txBody>
          <a:bodyPr/>
          <a:lstStyle/>
          <a:p>
            <a:pPr eaLnBrk="1" hangingPunct="1"/>
            <a:endParaRPr lang="nl-NL" altLang="sv-SE" smtClean="0">
              <a:latin typeface="Times" pitchFamily="18" charset="0"/>
            </a:endParaRPr>
          </a:p>
        </p:txBody>
      </p:sp>
    </p:spTree>
    <p:extLst>
      <p:ext uri="{BB962C8B-B14F-4D97-AF65-F5344CB8AC3E}">
        <p14:creationId xmlns:p14="http://schemas.microsoft.com/office/powerpoint/2010/main" val="646735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p:spPr>
        <p:txBody>
          <a:bodyPr/>
          <a:lstStyle/>
          <a:p>
            <a:pPr eaLnBrk="1" hangingPunct="1"/>
            <a:endParaRPr lang="nl-NL" altLang="sv-SE" smtClean="0">
              <a:latin typeface="Times" pitchFamily="18" charset="0"/>
            </a:endParaRPr>
          </a:p>
        </p:txBody>
      </p:sp>
    </p:spTree>
    <p:extLst>
      <p:ext uri="{BB962C8B-B14F-4D97-AF65-F5344CB8AC3E}">
        <p14:creationId xmlns:p14="http://schemas.microsoft.com/office/powerpoint/2010/main" val="2527334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p:spPr>
        <p:txBody>
          <a:bodyPr/>
          <a:lstStyle/>
          <a:p>
            <a:pPr eaLnBrk="1" hangingPunct="1"/>
            <a:endParaRPr lang="nl-NL" altLang="sv-SE" smtClean="0">
              <a:latin typeface="Times" pitchFamily="18" charset="0"/>
            </a:endParaRPr>
          </a:p>
        </p:txBody>
      </p:sp>
    </p:spTree>
    <p:extLst>
      <p:ext uri="{BB962C8B-B14F-4D97-AF65-F5344CB8AC3E}">
        <p14:creationId xmlns:p14="http://schemas.microsoft.com/office/powerpoint/2010/main" val="1358929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p:spPr>
        <p:txBody>
          <a:bodyPr/>
          <a:lstStyle/>
          <a:p>
            <a:pPr eaLnBrk="1" hangingPunct="1"/>
            <a:endParaRPr lang="nl-NL" altLang="sv-SE" smtClean="0">
              <a:latin typeface="Times" pitchFamily="18" charset="0"/>
            </a:endParaRPr>
          </a:p>
        </p:txBody>
      </p:sp>
    </p:spTree>
    <p:extLst>
      <p:ext uri="{BB962C8B-B14F-4D97-AF65-F5344CB8AC3E}">
        <p14:creationId xmlns:p14="http://schemas.microsoft.com/office/powerpoint/2010/main" val="1635296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p:spPr>
        <p:txBody>
          <a:bodyPr/>
          <a:lstStyle/>
          <a:p>
            <a:pPr eaLnBrk="1" hangingPunct="1"/>
            <a:endParaRPr lang="nl-NL" altLang="sv-SE" smtClean="0">
              <a:latin typeface="Times" pitchFamily="18" charset="0"/>
            </a:endParaRPr>
          </a:p>
        </p:txBody>
      </p:sp>
    </p:spTree>
    <p:extLst>
      <p:ext uri="{BB962C8B-B14F-4D97-AF65-F5344CB8AC3E}">
        <p14:creationId xmlns:p14="http://schemas.microsoft.com/office/powerpoint/2010/main" val="1960039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CD3E6D5-8DDC-49D2-88A7-0AA6DD227F7D}" type="datetimeFigureOut">
              <a:rPr lang="en-GB" smtClean="0"/>
              <a:t>07/04/2019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2EA599-676D-49FF-AEED-199DDF75882F}" type="slidenum">
              <a:rPr lang="en-GB" smtClean="0"/>
              <a:t>‹#›</a:t>
            </a:fld>
            <a:endParaRPr lang="en-GB"/>
          </a:p>
        </p:txBody>
      </p:sp>
    </p:spTree>
    <p:extLst>
      <p:ext uri="{BB962C8B-B14F-4D97-AF65-F5344CB8AC3E}">
        <p14:creationId xmlns:p14="http://schemas.microsoft.com/office/powerpoint/2010/main" val="105058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D3E6D5-8DDC-49D2-88A7-0AA6DD227F7D}" type="datetimeFigureOut">
              <a:rPr lang="en-GB" smtClean="0"/>
              <a:t>07/04/2019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2EA599-676D-49FF-AEED-199DDF75882F}" type="slidenum">
              <a:rPr lang="en-GB" smtClean="0"/>
              <a:t>‹#›</a:t>
            </a:fld>
            <a:endParaRPr lang="en-GB"/>
          </a:p>
        </p:txBody>
      </p:sp>
    </p:spTree>
    <p:extLst>
      <p:ext uri="{BB962C8B-B14F-4D97-AF65-F5344CB8AC3E}">
        <p14:creationId xmlns:p14="http://schemas.microsoft.com/office/powerpoint/2010/main" val="230012816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144463" y="107950"/>
            <a:ext cx="8891587" cy="6640513"/>
          </a:xfrm>
          <a:prstGeom prst="rect">
            <a:avLst/>
          </a:prstGeom>
          <a:solidFill>
            <a:srgbClr val="E1EB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pitchFamily="-76" charset="0"/>
              </a:defRPr>
            </a:lvl1pPr>
            <a:lvl2pPr marL="742950" indent="-285750">
              <a:defRPr sz="2400">
                <a:solidFill>
                  <a:schemeClr val="tx1"/>
                </a:solidFill>
                <a:latin typeface="Helvetica" pitchFamily="-76" charset="0"/>
              </a:defRPr>
            </a:lvl2pPr>
            <a:lvl3pPr marL="1143000" indent="-228600">
              <a:defRPr sz="2400">
                <a:solidFill>
                  <a:schemeClr val="tx1"/>
                </a:solidFill>
                <a:latin typeface="Helvetica" pitchFamily="-76" charset="0"/>
              </a:defRPr>
            </a:lvl3pPr>
            <a:lvl4pPr marL="1600200" indent="-228600">
              <a:defRPr sz="2400">
                <a:solidFill>
                  <a:schemeClr val="tx1"/>
                </a:solidFill>
                <a:latin typeface="Helvetica" pitchFamily="-76" charset="0"/>
              </a:defRPr>
            </a:lvl4pPr>
            <a:lvl5pPr marL="2057400" indent="-228600">
              <a:defRPr sz="2400">
                <a:solidFill>
                  <a:schemeClr val="tx1"/>
                </a:solidFill>
                <a:latin typeface="Helvetica" pitchFamily="-76" charset="0"/>
              </a:defRPr>
            </a:lvl5pPr>
            <a:lvl6pPr marL="2514600" indent="-228600" eaLnBrk="0" fontAlgn="base" hangingPunct="0">
              <a:spcBef>
                <a:spcPct val="0"/>
              </a:spcBef>
              <a:spcAft>
                <a:spcPct val="0"/>
              </a:spcAft>
              <a:defRPr sz="2400">
                <a:solidFill>
                  <a:schemeClr val="tx1"/>
                </a:solidFill>
                <a:latin typeface="Helvetica" pitchFamily="-76" charset="0"/>
              </a:defRPr>
            </a:lvl6pPr>
            <a:lvl7pPr marL="2971800" indent="-228600" eaLnBrk="0" fontAlgn="base" hangingPunct="0">
              <a:spcBef>
                <a:spcPct val="0"/>
              </a:spcBef>
              <a:spcAft>
                <a:spcPct val="0"/>
              </a:spcAft>
              <a:defRPr sz="2400">
                <a:solidFill>
                  <a:schemeClr val="tx1"/>
                </a:solidFill>
                <a:latin typeface="Helvetica" pitchFamily="-76" charset="0"/>
              </a:defRPr>
            </a:lvl7pPr>
            <a:lvl8pPr marL="3429000" indent="-228600" eaLnBrk="0" fontAlgn="base" hangingPunct="0">
              <a:spcBef>
                <a:spcPct val="0"/>
              </a:spcBef>
              <a:spcAft>
                <a:spcPct val="0"/>
              </a:spcAft>
              <a:defRPr sz="2400">
                <a:solidFill>
                  <a:schemeClr val="tx1"/>
                </a:solidFill>
                <a:latin typeface="Helvetica" pitchFamily="-76" charset="0"/>
              </a:defRPr>
            </a:lvl8pPr>
            <a:lvl9pPr marL="3886200" indent="-228600" eaLnBrk="0" fontAlgn="base" hangingPunct="0">
              <a:spcBef>
                <a:spcPct val="0"/>
              </a:spcBef>
              <a:spcAft>
                <a:spcPct val="0"/>
              </a:spcAft>
              <a:defRPr sz="2400">
                <a:solidFill>
                  <a:schemeClr val="tx1"/>
                </a:solidFill>
                <a:latin typeface="Helvetica" pitchFamily="-76" charset="0"/>
              </a:defRPr>
            </a:lvl9pPr>
          </a:lstStyle>
          <a:p>
            <a:pPr eaLnBrk="0" fontAlgn="base" hangingPunct="0">
              <a:spcBef>
                <a:spcPct val="0"/>
              </a:spcBef>
              <a:spcAft>
                <a:spcPct val="0"/>
              </a:spcAft>
              <a:defRPr/>
            </a:pPr>
            <a:endParaRPr lang="en-GB" altLang="sv-SE" smtClean="0">
              <a:solidFill>
                <a:srgbClr val="05027D"/>
              </a:solidFill>
            </a:endParaRPr>
          </a:p>
        </p:txBody>
      </p:sp>
      <p:sp>
        <p:nvSpPr>
          <p:cNvPr id="5" name="Rectangle 11"/>
          <p:cNvSpPr>
            <a:spLocks noChangeArrowheads="1"/>
          </p:cNvSpPr>
          <p:nvPr userDrawn="1"/>
        </p:nvSpPr>
        <p:spPr bwMode="auto">
          <a:xfrm>
            <a:off x="0" y="1447800"/>
            <a:ext cx="7315200" cy="5029200"/>
          </a:xfrm>
          <a:prstGeom prst="rect">
            <a:avLst/>
          </a:prstGeom>
          <a:solidFill>
            <a:srgbClr val="9CBDD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pitchFamily="-76" charset="0"/>
              </a:defRPr>
            </a:lvl1pPr>
            <a:lvl2pPr marL="742950" indent="-285750">
              <a:defRPr sz="2400">
                <a:solidFill>
                  <a:schemeClr val="tx1"/>
                </a:solidFill>
                <a:latin typeface="Helvetica" pitchFamily="-76" charset="0"/>
              </a:defRPr>
            </a:lvl2pPr>
            <a:lvl3pPr marL="1143000" indent="-228600">
              <a:defRPr sz="2400">
                <a:solidFill>
                  <a:schemeClr val="tx1"/>
                </a:solidFill>
                <a:latin typeface="Helvetica" pitchFamily="-76" charset="0"/>
              </a:defRPr>
            </a:lvl3pPr>
            <a:lvl4pPr marL="1600200" indent="-228600">
              <a:defRPr sz="2400">
                <a:solidFill>
                  <a:schemeClr val="tx1"/>
                </a:solidFill>
                <a:latin typeface="Helvetica" pitchFamily="-76" charset="0"/>
              </a:defRPr>
            </a:lvl4pPr>
            <a:lvl5pPr marL="2057400" indent="-228600">
              <a:defRPr sz="2400">
                <a:solidFill>
                  <a:schemeClr val="tx1"/>
                </a:solidFill>
                <a:latin typeface="Helvetica" pitchFamily="-76" charset="0"/>
              </a:defRPr>
            </a:lvl5pPr>
            <a:lvl6pPr marL="2514600" indent="-228600" eaLnBrk="0" fontAlgn="base" hangingPunct="0">
              <a:spcBef>
                <a:spcPct val="0"/>
              </a:spcBef>
              <a:spcAft>
                <a:spcPct val="0"/>
              </a:spcAft>
              <a:defRPr sz="2400">
                <a:solidFill>
                  <a:schemeClr val="tx1"/>
                </a:solidFill>
                <a:latin typeface="Helvetica" pitchFamily="-76" charset="0"/>
              </a:defRPr>
            </a:lvl6pPr>
            <a:lvl7pPr marL="2971800" indent="-228600" eaLnBrk="0" fontAlgn="base" hangingPunct="0">
              <a:spcBef>
                <a:spcPct val="0"/>
              </a:spcBef>
              <a:spcAft>
                <a:spcPct val="0"/>
              </a:spcAft>
              <a:defRPr sz="2400">
                <a:solidFill>
                  <a:schemeClr val="tx1"/>
                </a:solidFill>
                <a:latin typeface="Helvetica" pitchFamily="-76" charset="0"/>
              </a:defRPr>
            </a:lvl7pPr>
            <a:lvl8pPr marL="3429000" indent="-228600" eaLnBrk="0" fontAlgn="base" hangingPunct="0">
              <a:spcBef>
                <a:spcPct val="0"/>
              </a:spcBef>
              <a:spcAft>
                <a:spcPct val="0"/>
              </a:spcAft>
              <a:defRPr sz="2400">
                <a:solidFill>
                  <a:schemeClr val="tx1"/>
                </a:solidFill>
                <a:latin typeface="Helvetica" pitchFamily="-76" charset="0"/>
              </a:defRPr>
            </a:lvl8pPr>
            <a:lvl9pPr marL="3886200" indent="-228600" eaLnBrk="0" fontAlgn="base" hangingPunct="0">
              <a:spcBef>
                <a:spcPct val="0"/>
              </a:spcBef>
              <a:spcAft>
                <a:spcPct val="0"/>
              </a:spcAft>
              <a:defRPr sz="2400">
                <a:solidFill>
                  <a:schemeClr val="tx1"/>
                </a:solidFill>
                <a:latin typeface="Helvetica" pitchFamily="-76" charset="0"/>
              </a:defRPr>
            </a:lvl9pPr>
          </a:lstStyle>
          <a:p>
            <a:pPr algn="ctr" eaLnBrk="0" fontAlgn="base" hangingPunct="0">
              <a:spcBef>
                <a:spcPct val="0"/>
              </a:spcBef>
              <a:spcAft>
                <a:spcPct val="0"/>
              </a:spcAft>
              <a:defRPr/>
            </a:pPr>
            <a:endParaRPr lang="de-DE" altLang="sv-SE" smtClean="0">
              <a:solidFill>
                <a:srgbClr val="05027D"/>
              </a:solidFill>
              <a:latin typeface="Times" pitchFamily="-76" charset="0"/>
            </a:endParaRPr>
          </a:p>
        </p:txBody>
      </p:sp>
      <p:sp>
        <p:nvSpPr>
          <p:cNvPr id="6" name="Rectangle 2"/>
          <p:cNvSpPr>
            <a:spLocks noChangeArrowheads="1"/>
          </p:cNvSpPr>
          <p:nvPr/>
        </p:nvSpPr>
        <p:spPr bwMode="auto">
          <a:xfrm>
            <a:off x="7305675" y="1447800"/>
            <a:ext cx="1835150" cy="5029200"/>
          </a:xfrm>
          <a:prstGeom prst="rect">
            <a:avLst/>
          </a:prstGeom>
          <a:solidFill>
            <a:srgbClr val="B3CCE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pitchFamily="-76" charset="0"/>
              </a:defRPr>
            </a:lvl1pPr>
            <a:lvl2pPr marL="742950" indent="-285750">
              <a:defRPr sz="2400">
                <a:solidFill>
                  <a:schemeClr val="tx1"/>
                </a:solidFill>
                <a:latin typeface="Helvetica" pitchFamily="-76" charset="0"/>
              </a:defRPr>
            </a:lvl2pPr>
            <a:lvl3pPr marL="1143000" indent="-228600">
              <a:defRPr sz="2400">
                <a:solidFill>
                  <a:schemeClr val="tx1"/>
                </a:solidFill>
                <a:latin typeface="Helvetica" pitchFamily="-76" charset="0"/>
              </a:defRPr>
            </a:lvl3pPr>
            <a:lvl4pPr marL="1600200" indent="-228600">
              <a:defRPr sz="2400">
                <a:solidFill>
                  <a:schemeClr val="tx1"/>
                </a:solidFill>
                <a:latin typeface="Helvetica" pitchFamily="-76" charset="0"/>
              </a:defRPr>
            </a:lvl4pPr>
            <a:lvl5pPr marL="2057400" indent="-228600">
              <a:defRPr sz="2400">
                <a:solidFill>
                  <a:schemeClr val="tx1"/>
                </a:solidFill>
                <a:latin typeface="Helvetica" pitchFamily="-76" charset="0"/>
              </a:defRPr>
            </a:lvl5pPr>
            <a:lvl6pPr marL="2514600" indent="-228600" eaLnBrk="0" fontAlgn="base" hangingPunct="0">
              <a:spcBef>
                <a:spcPct val="0"/>
              </a:spcBef>
              <a:spcAft>
                <a:spcPct val="0"/>
              </a:spcAft>
              <a:defRPr sz="2400">
                <a:solidFill>
                  <a:schemeClr val="tx1"/>
                </a:solidFill>
                <a:latin typeface="Helvetica" pitchFamily="-76" charset="0"/>
              </a:defRPr>
            </a:lvl6pPr>
            <a:lvl7pPr marL="2971800" indent="-228600" eaLnBrk="0" fontAlgn="base" hangingPunct="0">
              <a:spcBef>
                <a:spcPct val="0"/>
              </a:spcBef>
              <a:spcAft>
                <a:spcPct val="0"/>
              </a:spcAft>
              <a:defRPr sz="2400">
                <a:solidFill>
                  <a:schemeClr val="tx1"/>
                </a:solidFill>
                <a:latin typeface="Helvetica" pitchFamily="-76" charset="0"/>
              </a:defRPr>
            </a:lvl7pPr>
            <a:lvl8pPr marL="3429000" indent="-228600" eaLnBrk="0" fontAlgn="base" hangingPunct="0">
              <a:spcBef>
                <a:spcPct val="0"/>
              </a:spcBef>
              <a:spcAft>
                <a:spcPct val="0"/>
              </a:spcAft>
              <a:defRPr sz="2400">
                <a:solidFill>
                  <a:schemeClr val="tx1"/>
                </a:solidFill>
                <a:latin typeface="Helvetica" pitchFamily="-76" charset="0"/>
              </a:defRPr>
            </a:lvl8pPr>
            <a:lvl9pPr marL="3886200" indent="-228600" eaLnBrk="0" fontAlgn="base" hangingPunct="0">
              <a:spcBef>
                <a:spcPct val="0"/>
              </a:spcBef>
              <a:spcAft>
                <a:spcPct val="0"/>
              </a:spcAft>
              <a:defRPr sz="2400">
                <a:solidFill>
                  <a:schemeClr val="tx1"/>
                </a:solidFill>
                <a:latin typeface="Helvetica" pitchFamily="-76" charset="0"/>
              </a:defRPr>
            </a:lvl9pPr>
          </a:lstStyle>
          <a:p>
            <a:pPr algn="ctr" eaLnBrk="0" fontAlgn="base" hangingPunct="0">
              <a:spcBef>
                <a:spcPct val="0"/>
              </a:spcBef>
              <a:spcAft>
                <a:spcPct val="0"/>
              </a:spcAft>
              <a:defRPr/>
            </a:pPr>
            <a:endParaRPr lang="de-DE" altLang="sv-SE" smtClean="0">
              <a:solidFill>
                <a:srgbClr val="BED3EA"/>
              </a:solidFill>
              <a:latin typeface="Times" pitchFamily="-76" charset="0"/>
            </a:endParaRPr>
          </a:p>
        </p:txBody>
      </p:sp>
      <p:sp>
        <p:nvSpPr>
          <p:cNvPr id="218117" name="Rectangle 5"/>
          <p:cNvSpPr>
            <a:spLocks noGrp="1" noChangeArrowheads="1"/>
          </p:cNvSpPr>
          <p:nvPr>
            <p:ph type="ctrTitle"/>
          </p:nvPr>
        </p:nvSpPr>
        <p:spPr>
          <a:xfrm>
            <a:off x="539750" y="1654175"/>
            <a:ext cx="6621463" cy="1143000"/>
          </a:xfrm>
        </p:spPr>
        <p:txBody>
          <a:bodyPr/>
          <a:lstStyle>
            <a:lvl1pPr>
              <a:defRPr>
                <a:solidFill>
                  <a:srgbClr val="550F85"/>
                </a:solidFill>
              </a:defRPr>
            </a:lvl1pPr>
          </a:lstStyle>
          <a:p>
            <a:pPr lvl="0"/>
            <a:r>
              <a:rPr lang="de-CH" altLang="sv-SE" noProof="0" smtClean="0"/>
              <a:t>Click to edit Master title style</a:t>
            </a:r>
          </a:p>
        </p:txBody>
      </p:sp>
      <p:sp>
        <p:nvSpPr>
          <p:cNvPr id="218118" name="Rectangle 6"/>
          <p:cNvSpPr>
            <a:spLocks noGrp="1" noChangeArrowheads="1"/>
          </p:cNvSpPr>
          <p:nvPr>
            <p:ph type="subTitle" idx="1"/>
          </p:nvPr>
        </p:nvSpPr>
        <p:spPr>
          <a:xfrm>
            <a:off x="539750" y="3022600"/>
            <a:ext cx="6621463" cy="1752600"/>
          </a:xfrm>
        </p:spPr>
        <p:txBody>
          <a:bodyPr anchor="t"/>
          <a:lstStyle>
            <a:lvl1pPr marL="0" indent="0">
              <a:buFontTx/>
              <a:buNone/>
              <a:defRPr/>
            </a:lvl1pPr>
          </a:lstStyle>
          <a:p>
            <a:pPr lvl="0"/>
            <a:r>
              <a:rPr lang="de-CH" altLang="sv-SE" noProof="0" smtClean="0"/>
              <a:t>Click to edit Master subtitle style</a:t>
            </a:r>
          </a:p>
        </p:txBody>
      </p:sp>
      <p:sp>
        <p:nvSpPr>
          <p:cNvPr id="7" name="Rectangle 6"/>
          <p:cNvSpPr>
            <a:spLocks noGrp="1" noChangeArrowheads="1"/>
          </p:cNvSpPr>
          <p:nvPr>
            <p:ph type="dt" sz="half" idx="10"/>
          </p:nvPr>
        </p:nvSpPr>
        <p:spPr>
          <a:xfrm>
            <a:off x="539750" y="6548438"/>
            <a:ext cx="2889250" cy="252412"/>
          </a:xfrm>
        </p:spPr>
        <p:txBody>
          <a:bodyPr wrap="none"/>
          <a:lstStyle>
            <a:lvl1pPr>
              <a:defRPr dirty="0" smtClean="0">
                <a:solidFill>
                  <a:schemeClr val="tx1"/>
                </a:solidFill>
              </a:defRPr>
            </a:lvl1pPr>
          </a:lstStyle>
          <a:p>
            <a:pPr>
              <a:defRPr/>
            </a:pPr>
            <a:r>
              <a:rPr lang="de-CH" altLang="sv-SE">
                <a:solidFill>
                  <a:srgbClr val="05027D"/>
                </a:solidFill>
              </a:rPr>
              <a:t>© Oscar </a:t>
            </a:r>
            <a:r>
              <a:rPr lang="de-CH" altLang="sv-SE" err="1">
                <a:solidFill>
                  <a:srgbClr val="05027D"/>
                </a:solidFill>
              </a:rPr>
              <a:t>Nierstrasz</a:t>
            </a:r>
            <a:r>
              <a:rPr lang="de-CH" altLang="sv-SE">
                <a:solidFill>
                  <a:srgbClr val="05027D"/>
                </a:solidFill>
              </a:rPr>
              <a:t>, Michel Chaudron</a:t>
            </a:r>
          </a:p>
        </p:txBody>
      </p:sp>
      <p:sp>
        <p:nvSpPr>
          <p:cNvPr id="8" name="Rectangle 7"/>
          <p:cNvSpPr>
            <a:spLocks noGrp="1" noChangeArrowheads="1"/>
          </p:cNvSpPr>
          <p:nvPr>
            <p:ph type="ftr" sz="quarter" idx="11"/>
          </p:nvPr>
        </p:nvSpPr>
        <p:spPr>
          <a:xfrm>
            <a:off x="107950" y="179388"/>
            <a:ext cx="4464050" cy="252412"/>
          </a:xfrm>
        </p:spPr>
        <p:txBody>
          <a:bodyPr wrap="square"/>
          <a:lstStyle>
            <a:lvl1pPr>
              <a:defRPr>
                <a:solidFill>
                  <a:schemeClr val="tx1"/>
                </a:solidFill>
              </a:defRPr>
            </a:lvl1pPr>
          </a:lstStyle>
          <a:p>
            <a:pPr>
              <a:defRPr/>
            </a:pPr>
            <a:r>
              <a:rPr lang="de-CH" altLang="sv-SE">
                <a:solidFill>
                  <a:srgbClr val="05027D"/>
                </a:solidFill>
              </a:rPr>
              <a:t>ESE — Responsibility-Driven Design</a:t>
            </a:r>
          </a:p>
        </p:txBody>
      </p:sp>
      <p:sp>
        <p:nvSpPr>
          <p:cNvPr id="9" name="Rectangle 8"/>
          <p:cNvSpPr>
            <a:spLocks noGrp="1" noChangeArrowheads="1"/>
          </p:cNvSpPr>
          <p:nvPr>
            <p:ph type="sldNum" sz="quarter" idx="12"/>
          </p:nvPr>
        </p:nvSpPr>
        <p:spPr>
          <a:xfrm>
            <a:off x="8743950" y="6548438"/>
            <a:ext cx="360363" cy="215900"/>
          </a:xfrm>
        </p:spPr>
        <p:txBody>
          <a:bodyPr/>
          <a:lstStyle>
            <a:lvl1pPr>
              <a:defRPr>
                <a:solidFill>
                  <a:schemeClr val="tx1"/>
                </a:solidFill>
              </a:defRPr>
            </a:lvl1pPr>
          </a:lstStyle>
          <a:p>
            <a:fld id="{ABB3271F-B422-4E9A-BAC0-4A1795DE23B3}" type="slidenum">
              <a:rPr lang="de-CH" altLang="sv-SE">
                <a:solidFill>
                  <a:srgbClr val="05027D"/>
                </a:solidFill>
              </a:rPr>
              <a:pPr/>
              <a:t>‹#›</a:t>
            </a:fld>
            <a:endParaRPr lang="de-CH" altLang="sv-SE" sz="1400">
              <a:solidFill>
                <a:srgbClr val="05027D"/>
              </a:solidFill>
              <a:latin typeface="Times" pitchFamily="18" charset="0"/>
            </a:endParaRPr>
          </a:p>
        </p:txBody>
      </p:sp>
    </p:spTree>
    <p:extLst>
      <p:ext uri="{BB962C8B-B14F-4D97-AF65-F5344CB8AC3E}">
        <p14:creationId xmlns:p14="http://schemas.microsoft.com/office/powerpoint/2010/main" val="26302086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r>
              <a:rPr lang="de-CH" altLang="sv-SE"/>
              <a:t>© Oscar </a:t>
            </a:r>
            <a:r>
              <a:rPr lang="de-CH" altLang="sv-SE" err="1"/>
              <a:t>Nierstrasz</a:t>
            </a:r>
            <a:r>
              <a:rPr lang="de-CH" altLang="sv-SE"/>
              <a:t>, Michel Chaudron</a:t>
            </a:r>
          </a:p>
        </p:txBody>
      </p:sp>
      <p:sp>
        <p:nvSpPr>
          <p:cNvPr id="5" name="Rectangle 7"/>
          <p:cNvSpPr>
            <a:spLocks noGrp="1" noChangeArrowheads="1"/>
          </p:cNvSpPr>
          <p:nvPr>
            <p:ph type="ftr" sz="quarter" idx="11"/>
          </p:nvPr>
        </p:nvSpPr>
        <p:spPr>
          <a:ln/>
        </p:spPr>
        <p:txBody>
          <a:bodyPr/>
          <a:lstStyle>
            <a:lvl1pPr>
              <a:defRPr/>
            </a:lvl1pPr>
          </a:lstStyle>
          <a:p>
            <a:pPr>
              <a:defRPr/>
            </a:pPr>
            <a:r>
              <a:rPr lang="de-CH" altLang="sv-SE"/>
              <a:t>ESE — Responsibility-Driven Design</a:t>
            </a:r>
          </a:p>
        </p:txBody>
      </p:sp>
      <p:sp>
        <p:nvSpPr>
          <p:cNvPr id="6" name="Rectangle 8"/>
          <p:cNvSpPr>
            <a:spLocks noGrp="1" noChangeArrowheads="1"/>
          </p:cNvSpPr>
          <p:nvPr>
            <p:ph type="sldNum" sz="quarter" idx="12"/>
          </p:nvPr>
        </p:nvSpPr>
        <p:spPr>
          <a:ln/>
        </p:spPr>
        <p:txBody>
          <a:bodyPr/>
          <a:lstStyle>
            <a:lvl1pPr>
              <a:defRPr/>
            </a:lvl1pPr>
          </a:lstStyle>
          <a:p>
            <a:r>
              <a:rPr lang="de-CH" altLang="sv-SE"/>
              <a:t>ESE 4.</a:t>
            </a:r>
            <a:fld id="{AA2FA476-2ABB-4053-9B68-D853EB60CB96}" type="slidenum">
              <a:rPr lang="de-CH" altLang="sv-SE"/>
              <a:pPr/>
              <a:t>‹#›</a:t>
            </a:fld>
            <a:endParaRPr lang="de-CH" altLang="sv-SE" sz="1400">
              <a:solidFill>
                <a:srgbClr val="7E7E7E"/>
              </a:solidFill>
              <a:latin typeface="Times" pitchFamily="18" charset="0"/>
            </a:endParaRPr>
          </a:p>
        </p:txBody>
      </p:sp>
    </p:spTree>
    <p:extLst>
      <p:ext uri="{BB962C8B-B14F-4D97-AF65-F5344CB8AC3E}">
        <p14:creationId xmlns:p14="http://schemas.microsoft.com/office/powerpoint/2010/main" val="110367153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p:txBody>
          <a:bodyPr/>
          <a:lstStyle>
            <a:lvl1pPr>
              <a:defRPr/>
            </a:lvl1pPr>
          </a:lstStyle>
          <a:p>
            <a:pPr>
              <a:defRPr/>
            </a:pPr>
            <a:r>
              <a:rPr lang="de-CH" altLang="sv-SE"/>
              <a:t>© Oscar Nierstrasz</a:t>
            </a:r>
          </a:p>
        </p:txBody>
      </p:sp>
      <p:sp>
        <p:nvSpPr>
          <p:cNvPr id="5" name="Rectangle 7"/>
          <p:cNvSpPr>
            <a:spLocks noGrp="1" noChangeArrowheads="1"/>
          </p:cNvSpPr>
          <p:nvPr>
            <p:ph type="ftr" sz="quarter" idx="11"/>
          </p:nvPr>
        </p:nvSpPr>
        <p:spPr/>
        <p:txBody>
          <a:bodyPr/>
          <a:lstStyle>
            <a:lvl1pPr>
              <a:defRPr/>
            </a:lvl1pPr>
          </a:lstStyle>
          <a:p>
            <a:pPr>
              <a:defRPr/>
            </a:pPr>
            <a:r>
              <a:rPr lang="de-CH" altLang="sv-SE"/>
              <a:t>ESE — Responsibility-Driven Design</a:t>
            </a:r>
          </a:p>
        </p:txBody>
      </p:sp>
      <p:sp>
        <p:nvSpPr>
          <p:cNvPr id="6" name="Rectangle 8"/>
          <p:cNvSpPr>
            <a:spLocks noGrp="1" noChangeArrowheads="1"/>
          </p:cNvSpPr>
          <p:nvPr>
            <p:ph type="sldNum" sz="quarter" idx="12"/>
          </p:nvPr>
        </p:nvSpPr>
        <p:spPr/>
        <p:txBody>
          <a:bodyPr/>
          <a:lstStyle>
            <a:lvl1pPr>
              <a:defRPr/>
            </a:lvl1pPr>
          </a:lstStyle>
          <a:p>
            <a:r>
              <a:rPr lang="de-CH" altLang="sv-SE"/>
              <a:t>ESE 4.</a:t>
            </a:r>
            <a:fld id="{621ABDCD-CAEB-4E52-B2CB-23FF0E1B9E97}" type="slidenum">
              <a:rPr lang="de-CH" altLang="sv-SE"/>
              <a:pPr/>
              <a:t>‹#›</a:t>
            </a:fld>
            <a:endParaRPr lang="de-CH" altLang="sv-SE" sz="1400">
              <a:solidFill>
                <a:srgbClr val="7E7E7E"/>
              </a:solidFill>
              <a:latin typeface="Times" pitchFamily="18" charset="0"/>
            </a:endParaRPr>
          </a:p>
        </p:txBody>
      </p:sp>
    </p:spTree>
    <p:extLst>
      <p:ext uri="{BB962C8B-B14F-4D97-AF65-F5344CB8AC3E}">
        <p14:creationId xmlns:p14="http://schemas.microsoft.com/office/powerpoint/2010/main" val="79058058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1654175"/>
            <a:ext cx="3954463"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54175"/>
            <a:ext cx="3954462"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dt" sz="half" idx="10"/>
          </p:nvPr>
        </p:nvSpPr>
        <p:spPr/>
        <p:txBody>
          <a:bodyPr/>
          <a:lstStyle>
            <a:lvl1pPr>
              <a:defRPr/>
            </a:lvl1pPr>
          </a:lstStyle>
          <a:p>
            <a:pPr>
              <a:defRPr/>
            </a:pPr>
            <a:r>
              <a:rPr lang="de-CH" altLang="sv-SE"/>
              <a:t>© Oscar Nierstrasz</a:t>
            </a:r>
          </a:p>
        </p:txBody>
      </p:sp>
      <p:sp>
        <p:nvSpPr>
          <p:cNvPr id="6" name="Rectangle 7"/>
          <p:cNvSpPr>
            <a:spLocks noGrp="1" noChangeArrowheads="1"/>
          </p:cNvSpPr>
          <p:nvPr>
            <p:ph type="ftr" sz="quarter" idx="11"/>
          </p:nvPr>
        </p:nvSpPr>
        <p:spPr/>
        <p:txBody>
          <a:bodyPr/>
          <a:lstStyle>
            <a:lvl1pPr>
              <a:defRPr/>
            </a:lvl1pPr>
          </a:lstStyle>
          <a:p>
            <a:pPr>
              <a:defRPr/>
            </a:pPr>
            <a:r>
              <a:rPr lang="de-CH" altLang="sv-SE"/>
              <a:t>ESE — Responsibility-Driven Design</a:t>
            </a:r>
          </a:p>
        </p:txBody>
      </p:sp>
      <p:sp>
        <p:nvSpPr>
          <p:cNvPr id="7" name="Rectangle 8"/>
          <p:cNvSpPr>
            <a:spLocks noGrp="1" noChangeArrowheads="1"/>
          </p:cNvSpPr>
          <p:nvPr>
            <p:ph type="sldNum" sz="quarter" idx="12"/>
          </p:nvPr>
        </p:nvSpPr>
        <p:spPr/>
        <p:txBody>
          <a:bodyPr/>
          <a:lstStyle>
            <a:lvl1pPr>
              <a:defRPr/>
            </a:lvl1pPr>
          </a:lstStyle>
          <a:p>
            <a:r>
              <a:rPr lang="de-CH" altLang="sv-SE"/>
              <a:t>ESE 4.</a:t>
            </a:r>
            <a:fld id="{504AD001-0184-42BF-98F9-BFAFB27CB1C4}" type="slidenum">
              <a:rPr lang="de-CH" altLang="sv-SE"/>
              <a:pPr/>
              <a:t>‹#›</a:t>
            </a:fld>
            <a:endParaRPr lang="de-CH" altLang="sv-SE" sz="1400">
              <a:solidFill>
                <a:srgbClr val="7E7E7E"/>
              </a:solidFill>
              <a:latin typeface="Times" pitchFamily="18" charset="0"/>
            </a:endParaRPr>
          </a:p>
        </p:txBody>
      </p:sp>
    </p:spTree>
    <p:extLst>
      <p:ext uri="{BB962C8B-B14F-4D97-AF65-F5344CB8AC3E}">
        <p14:creationId xmlns:p14="http://schemas.microsoft.com/office/powerpoint/2010/main" val="35236118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dt" sz="half" idx="10"/>
          </p:nvPr>
        </p:nvSpPr>
        <p:spPr/>
        <p:txBody>
          <a:bodyPr/>
          <a:lstStyle>
            <a:lvl1pPr>
              <a:defRPr/>
            </a:lvl1pPr>
          </a:lstStyle>
          <a:p>
            <a:pPr>
              <a:defRPr/>
            </a:pPr>
            <a:r>
              <a:rPr lang="de-CH" altLang="sv-SE"/>
              <a:t>© Oscar Nierstrasz</a:t>
            </a:r>
          </a:p>
        </p:txBody>
      </p:sp>
      <p:sp>
        <p:nvSpPr>
          <p:cNvPr id="8" name="Rectangle 7"/>
          <p:cNvSpPr>
            <a:spLocks noGrp="1" noChangeArrowheads="1"/>
          </p:cNvSpPr>
          <p:nvPr>
            <p:ph type="ftr" sz="quarter" idx="11"/>
          </p:nvPr>
        </p:nvSpPr>
        <p:spPr/>
        <p:txBody>
          <a:bodyPr/>
          <a:lstStyle>
            <a:lvl1pPr>
              <a:defRPr/>
            </a:lvl1pPr>
          </a:lstStyle>
          <a:p>
            <a:pPr>
              <a:defRPr/>
            </a:pPr>
            <a:r>
              <a:rPr lang="de-CH" altLang="sv-SE"/>
              <a:t>ESE — Responsibility-Driven Design</a:t>
            </a:r>
          </a:p>
        </p:txBody>
      </p:sp>
      <p:sp>
        <p:nvSpPr>
          <p:cNvPr id="9" name="Rectangle 8"/>
          <p:cNvSpPr>
            <a:spLocks noGrp="1" noChangeArrowheads="1"/>
          </p:cNvSpPr>
          <p:nvPr>
            <p:ph type="sldNum" sz="quarter" idx="12"/>
          </p:nvPr>
        </p:nvSpPr>
        <p:spPr/>
        <p:txBody>
          <a:bodyPr/>
          <a:lstStyle>
            <a:lvl1pPr>
              <a:defRPr/>
            </a:lvl1pPr>
          </a:lstStyle>
          <a:p>
            <a:r>
              <a:rPr lang="de-CH" altLang="sv-SE"/>
              <a:t>ESE 4.</a:t>
            </a:r>
            <a:fld id="{5B7B53D9-BC81-48A5-80D5-9C85132CC496}" type="slidenum">
              <a:rPr lang="de-CH" altLang="sv-SE"/>
              <a:pPr/>
              <a:t>‹#›</a:t>
            </a:fld>
            <a:endParaRPr lang="de-CH" altLang="sv-SE" sz="1400">
              <a:solidFill>
                <a:srgbClr val="7E7E7E"/>
              </a:solidFill>
              <a:latin typeface="Times" pitchFamily="18" charset="0"/>
            </a:endParaRPr>
          </a:p>
        </p:txBody>
      </p:sp>
    </p:spTree>
    <p:extLst>
      <p:ext uri="{BB962C8B-B14F-4D97-AF65-F5344CB8AC3E}">
        <p14:creationId xmlns:p14="http://schemas.microsoft.com/office/powerpoint/2010/main" val="226413717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dt" sz="half" idx="10"/>
          </p:nvPr>
        </p:nvSpPr>
        <p:spPr/>
        <p:txBody>
          <a:bodyPr/>
          <a:lstStyle>
            <a:lvl1pPr>
              <a:defRPr/>
            </a:lvl1pPr>
          </a:lstStyle>
          <a:p>
            <a:pPr>
              <a:defRPr/>
            </a:pPr>
            <a:r>
              <a:rPr lang="de-CH" altLang="sv-SE"/>
              <a:t>© Oscar Nierstrasz</a:t>
            </a:r>
          </a:p>
        </p:txBody>
      </p:sp>
      <p:sp>
        <p:nvSpPr>
          <p:cNvPr id="4" name="Rectangle 7"/>
          <p:cNvSpPr>
            <a:spLocks noGrp="1" noChangeArrowheads="1"/>
          </p:cNvSpPr>
          <p:nvPr>
            <p:ph type="ftr" sz="quarter" idx="11"/>
          </p:nvPr>
        </p:nvSpPr>
        <p:spPr/>
        <p:txBody>
          <a:bodyPr/>
          <a:lstStyle>
            <a:lvl1pPr>
              <a:defRPr/>
            </a:lvl1pPr>
          </a:lstStyle>
          <a:p>
            <a:pPr>
              <a:defRPr/>
            </a:pPr>
            <a:r>
              <a:rPr lang="de-CH" altLang="sv-SE"/>
              <a:t>ESE — Responsibility-Driven Design</a:t>
            </a:r>
          </a:p>
        </p:txBody>
      </p:sp>
      <p:sp>
        <p:nvSpPr>
          <p:cNvPr id="5" name="Rectangle 8"/>
          <p:cNvSpPr>
            <a:spLocks noGrp="1" noChangeArrowheads="1"/>
          </p:cNvSpPr>
          <p:nvPr>
            <p:ph type="sldNum" sz="quarter" idx="12"/>
          </p:nvPr>
        </p:nvSpPr>
        <p:spPr/>
        <p:txBody>
          <a:bodyPr/>
          <a:lstStyle>
            <a:lvl1pPr>
              <a:defRPr/>
            </a:lvl1pPr>
          </a:lstStyle>
          <a:p>
            <a:r>
              <a:rPr lang="de-CH" altLang="sv-SE"/>
              <a:t>ESE 4.</a:t>
            </a:r>
            <a:fld id="{095495EA-96C1-41FA-8542-65509D5043F4}" type="slidenum">
              <a:rPr lang="de-CH" altLang="sv-SE"/>
              <a:pPr/>
              <a:t>‹#›</a:t>
            </a:fld>
            <a:endParaRPr lang="de-CH" altLang="sv-SE" sz="1400">
              <a:solidFill>
                <a:srgbClr val="7E7E7E"/>
              </a:solidFill>
              <a:latin typeface="Times" pitchFamily="18" charset="0"/>
            </a:endParaRPr>
          </a:p>
        </p:txBody>
      </p:sp>
    </p:spTree>
    <p:extLst>
      <p:ext uri="{BB962C8B-B14F-4D97-AF65-F5344CB8AC3E}">
        <p14:creationId xmlns:p14="http://schemas.microsoft.com/office/powerpoint/2010/main" val="237967738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p:txBody>
          <a:bodyPr/>
          <a:lstStyle>
            <a:lvl1pPr>
              <a:defRPr/>
            </a:lvl1pPr>
          </a:lstStyle>
          <a:p>
            <a:pPr>
              <a:defRPr/>
            </a:pPr>
            <a:r>
              <a:rPr lang="de-CH" altLang="sv-SE"/>
              <a:t>© Oscar Nierstrasz</a:t>
            </a:r>
          </a:p>
        </p:txBody>
      </p:sp>
      <p:sp>
        <p:nvSpPr>
          <p:cNvPr id="3" name="Rectangle 7"/>
          <p:cNvSpPr>
            <a:spLocks noGrp="1" noChangeArrowheads="1"/>
          </p:cNvSpPr>
          <p:nvPr>
            <p:ph type="ftr" sz="quarter" idx="11"/>
          </p:nvPr>
        </p:nvSpPr>
        <p:spPr/>
        <p:txBody>
          <a:bodyPr/>
          <a:lstStyle>
            <a:lvl1pPr>
              <a:defRPr/>
            </a:lvl1pPr>
          </a:lstStyle>
          <a:p>
            <a:pPr>
              <a:defRPr/>
            </a:pPr>
            <a:r>
              <a:rPr lang="de-CH" altLang="sv-SE"/>
              <a:t>ESE — Responsibility-Driven Design</a:t>
            </a:r>
          </a:p>
        </p:txBody>
      </p:sp>
      <p:sp>
        <p:nvSpPr>
          <p:cNvPr id="4" name="Rectangle 8"/>
          <p:cNvSpPr>
            <a:spLocks noGrp="1" noChangeArrowheads="1"/>
          </p:cNvSpPr>
          <p:nvPr>
            <p:ph type="sldNum" sz="quarter" idx="12"/>
          </p:nvPr>
        </p:nvSpPr>
        <p:spPr/>
        <p:txBody>
          <a:bodyPr/>
          <a:lstStyle>
            <a:lvl1pPr>
              <a:defRPr/>
            </a:lvl1pPr>
          </a:lstStyle>
          <a:p>
            <a:r>
              <a:rPr lang="de-CH" altLang="sv-SE"/>
              <a:t>ESE 4.</a:t>
            </a:r>
            <a:fld id="{BB073D7A-3664-486E-A202-F8767493202A}" type="slidenum">
              <a:rPr lang="de-CH" altLang="sv-SE"/>
              <a:pPr/>
              <a:t>‹#›</a:t>
            </a:fld>
            <a:endParaRPr lang="de-CH" altLang="sv-SE" sz="1400">
              <a:solidFill>
                <a:srgbClr val="7E7E7E"/>
              </a:solidFill>
              <a:latin typeface="Times" pitchFamily="18" charset="0"/>
            </a:endParaRPr>
          </a:p>
        </p:txBody>
      </p:sp>
    </p:spTree>
    <p:extLst>
      <p:ext uri="{BB962C8B-B14F-4D97-AF65-F5344CB8AC3E}">
        <p14:creationId xmlns:p14="http://schemas.microsoft.com/office/powerpoint/2010/main" val="409994194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a:defRPr/>
            </a:lvl1pPr>
          </a:lstStyle>
          <a:p>
            <a:pPr>
              <a:defRPr/>
            </a:pPr>
            <a:r>
              <a:rPr lang="de-CH" altLang="sv-SE"/>
              <a:t>© Oscar Nierstrasz</a:t>
            </a:r>
          </a:p>
        </p:txBody>
      </p:sp>
      <p:sp>
        <p:nvSpPr>
          <p:cNvPr id="6" name="Rectangle 7"/>
          <p:cNvSpPr>
            <a:spLocks noGrp="1" noChangeArrowheads="1"/>
          </p:cNvSpPr>
          <p:nvPr>
            <p:ph type="ftr" sz="quarter" idx="11"/>
          </p:nvPr>
        </p:nvSpPr>
        <p:spPr/>
        <p:txBody>
          <a:bodyPr/>
          <a:lstStyle>
            <a:lvl1pPr>
              <a:defRPr/>
            </a:lvl1pPr>
          </a:lstStyle>
          <a:p>
            <a:pPr>
              <a:defRPr/>
            </a:pPr>
            <a:r>
              <a:rPr lang="de-CH" altLang="sv-SE"/>
              <a:t>ESE — Responsibility-Driven Design</a:t>
            </a:r>
          </a:p>
        </p:txBody>
      </p:sp>
      <p:sp>
        <p:nvSpPr>
          <p:cNvPr id="7" name="Rectangle 8"/>
          <p:cNvSpPr>
            <a:spLocks noGrp="1" noChangeArrowheads="1"/>
          </p:cNvSpPr>
          <p:nvPr>
            <p:ph type="sldNum" sz="quarter" idx="12"/>
          </p:nvPr>
        </p:nvSpPr>
        <p:spPr/>
        <p:txBody>
          <a:bodyPr/>
          <a:lstStyle>
            <a:lvl1pPr>
              <a:defRPr/>
            </a:lvl1pPr>
          </a:lstStyle>
          <a:p>
            <a:r>
              <a:rPr lang="de-CH" altLang="sv-SE"/>
              <a:t>ESE 4.</a:t>
            </a:r>
            <a:fld id="{849A941A-C37D-447C-B311-E7B1158CFAF8}" type="slidenum">
              <a:rPr lang="de-CH" altLang="sv-SE"/>
              <a:pPr/>
              <a:t>‹#›</a:t>
            </a:fld>
            <a:endParaRPr lang="de-CH" altLang="sv-SE" sz="1400">
              <a:solidFill>
                <a:srgbClr val="7E7E7E"/>
              </a:solidFill>
              <a:latin typeface="Times" pitchFamily="18" charset="0"/>
            </a:endParaRPr>
          </a:p>
        </p:txBody>
      </p:sp>
    </p:spTree>
    <p:extLst>
      <p:ext uri="{BB962C8B-B14F-4D97-AF65-F5344CB8AC3E}">
        <p14:creationId xmlns:p14="http://schemas.microsoft.com/office/powerpoint/2010/main" val="1191631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a:defRPr/>
            </a:lvl1pPr>
          </a:lstStyle>
          <a:p>
            <a:pPr>
              <a:defRPr/>
            </a:pPr>
            <a:r>
              <a:rPr lang="de-CH" altLang="sv-SE"/>
              <a:t>© Oscar Nierstrasz</a:t>
            </a:r>
          </a:p>
        </p:txBody>
      </p:sp>
      <p:sp>
        <p:nvSpPr>
          <p:cNvPr id="6" name="Rectangle 7"/>
          <p:cNvSpPr>
            <a:spLocks noGrp="1" noChangeArrowheads="1"/>
          </p:cNvSpPr>
          <p:nvPr>
            <p:ph type="ftr" sz="quarter" idx="11"/>
          </p:nvPr>
        </p:nvSpPr>
        <p:spPr/>
        <p:txBody>
          <a:bodyPr/>
          <a:lstStyle>
            <a:lvl1pPr>
              <a:defRPr/>
            </a:lvl1pPr>
          </a:lstStyle>
          <a:p>
            <a:pPr>
              <a:defRPr/>
            </a:pPr>
            <a:r>
              <a:rPr lang="de-CH" altLang="sv-SE"/>
              <a:t>ESE — Responsibility-Driven Design</a:t>
            </a:r>
          </a:p>
        </p:txBody>
      </p:sp>
      <p:sp>
        <p:nvSpPr>
          <p:cNvPr id="7" name="Rectangle 8"/>
          <p:cNvSpPr>
            <a:spLocks noGrp="1" noChangeArrowheads="1"/>
          </p:cNvSpPr>
          <p:nvPr>
            <p:ph type="sldNum" sz="quarter" idx="12"/>
          </p:nvPr>
        </p:nvSpPr>
        <p:spPr/>
        <p:txBody>
          <a:bodyPr/>
          <a:lstStyle>
            <a:lvl1pPr>
              <a:defRPr/>
            </a:lvl1pPr>
          </a:lstStyle>
          <a:p>
            <a:r>
              <a:rPr lang="de-CH" altLang="sv-SE"/>
              <a:t>ESE 4.</a:t>
            </a:r>
            <a:fld id="{9273A3A8-AB0B-459C-AAB0-896ADCBBE008}" type="slidenum">
              <a:rPr lang="de-CH" altLang="sv-SE"/>
              <a:pPr/>
              <a:t>‹#›</a:t>
            </a:fld>
            <a:endParaRPr lang="de-CH" altLang="sv-SE" sz="1400">
              <a:solidFill>
                <a:srgbClr val="7E7E7E"/>
              </a:solidFill>
              <a:latin typeface="Times" pitchFamily="18" charset="0"/>
            </a:endParaRPr>
          </a:p>
        </p:txBody>
      </p:sp>
    </p:spTree>
    <p:extLst>
      <p:ext uri="{BB962C8B-B14F-4D97-AF65-F5344CB8AC3E}">
        <p14:creationId xmlns:p14="http://schemas.microsoft.com/office/powerpoint/2010/main" val="422891792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p:txBody>
          <a:bodyPr/>
          <a:lstStyle>
            <a:lvl1pPr>
              <a:defRPr/>
            </a:lvl1pPr>
          </a:lstStyle>
          <a:p>
            <a:pPr>
              <a:defRPr/>
            </a:pPr>
            <a:r>
              <a:rPr lang="de-CH" altLang="sv-SE"/>
              <a:t>© Oscar Nierstrasz</a:t>
            </a:r>
          </a:p>
        </p:txBody>
      </p:sp>
      <p:sp>
        <p:nvSpPr>
          <p:cNvPr id="5" name="Rectangle 7"/>
          <p:cNvSpPr>
            <a:spLocks noGrp="1" noChangeArrowheads="1"/>
          </p:cNvSpPr>
          <p:nvPr>
            <p:ph type="ftr" sz="quarter" idx="11"/>
          </p:nvPr>
        </p:nvSpPr>
        <p:spPr/>
        <p:txBody>
          <a:bodyPr/>
          <a:lstStyle>
            <a:lvl1pPr>
              <a:defRPr/>
            </a:lvl1pPr>
          </a:lstStyle>
          <a:p>
            <a:pPr>
              <a:defRPr/>
            </a:pPr>
            <a:r>
              <a:rPr lang="de-CH" altLang="sv-SE"/>
              <a:t>ESE — Responsibility-Driven Design</a:t>
            </a:r>
          </a:p>
        </p:txBody>
      </p:sp>
      <p:sp>
        <p:nvSpPr>
          <p:cNvPr id="6" name="Rectangle 8"/>
          <p:cNvSpPr>
            <a:spLocks noGrp="1" noChangeArrowheads="1"/>
          </p:cNvSpPr>
          <p:nvPr>
            <p:ph type="sldNum" sz="quarter" idx="12"/>
          </p:nvPr>
        </p:nvSpPr>
        <p:spPr/>
        <p:txBody>
          <a:bodyPr/>
          <a:lstStyle>
            <a:lvl1pPr>
              <a:defRPr/>
            </a:lvl1pPr>
          </a:lstStyle>
          <a:p>
            <a:r>
              <a:rPr lang="de-CH" altLang="sv-SE"/>
              <a:t>ESE 4.</a:t>
            </a:r>
            <a:fld id="{9638CD0D-4802-4249-B180-614FD8E57FF0}" type="slidenum">
              <a:rPr lang="de-CH" altLang="sv-SE"/>
              <a:pPr/>
              <a:t>‹#›</a:t>
            </a:fld>
            <a:endParaRPr lang="de-CH" altLang="sv-SE" sz="1400">
              <a:solidFill>
                <a:srgbClr val="7E7E7E"/>
              </a:solidFill>
              <a:latin typeface="Times" pitchFamily="18" charset="0"/>
            </a:endParaRPr>
          </a:p>
        </p:txBody>
      </p:sp>
    </p:spTree>
    <p:extLst>
      <p:ext uri="{BB962C8B-B14F-4D97-AF65-F5344CB8AC3E}">
        <p14:creationId xmlns:p14="http://schemas.microsoft.com/office/powerpoint/2010/main" val="1702067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D3E6D5-8DDC-49D2-88A7-0AA6DD227F7D}" type="datetimeFigureOut">
              <a:rPr lang="en-GB" smtClean="0"/>
              <a:t>07/04/2019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2EA599-676D-49FF-AEED-199DDF75882F}" type="slidenum">
              <a:rPr lang="en-GB" smtClean="0"/>
              <a:t>‹#›</a:t>
            </a:fld>
            <a:endParaRPr lang="en-GB"/>
          </a:p>
        </p:txBody>
      </p:sp>
    </p:spTree>
    <p:extLst>
      <p:ext uri="{BB962C8B-B14F-4D97-AF65-F5344CB8AC3E}">
        <p14:creationId xmlns:p14="http://schemas.microsoft.com/office/powerpoint/2010/main" val="317620851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538" y="647700"/>
            <a:ext cx="2014537" cy="55054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647700"/>
            <a:ext cx="5894388" cy="5505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p:txBody>
          <a:bodyPr/>
          <a:lstStyle>
            <a:lvl1pPr>
              <a:defRPr/>
            </a:lvl1pPr>
          </a:lstStyle>
          <a:p>
            <a:pPr>
              <a:defRPr/>
            </a:pPr>
            <a:r>
              <a:rPr lang="de-CH" altLang="sv-SE"/>
              <a:t>© Oscar Nierstrasz</a:t>
            </a:r>
          </a:p>
        </p:txBody>
      </p:sp>
      <p:sp>
        <p:nvSpPr>
          <p:cNvPr id="5" name="Rectangle 7"/>
          <p:cNvSpPr>
            <a:spLocks noGrp="1" noChangeArrowheads="1"/>
          </p:cNvSpPr>
          <p:nvPr>
            <p:ph type="ftr" sz="quarter" idx="11"/>
          </p:nvPr>
        </p:nvSpPr>
        <p:spPr/>
        <p:txBody>
          <a:bodyPr/>
          <a:lstStyle>
            <a:lvl1pPr>
              <a:defRPr/>
            </a:lvl1pPr>
          </a:lstStyle>
          <a:p>
            <a:pPr>
              <a:defRPr/>
            </a:pPr>
            <a:r>
              <a:rPr lang="de-CH" altLang="sv-SE"/>
              <a:t>ESE — Responsibility-Driven Design</a:t>
            </a:r>
          </a:p>
        </p:txBody>
      </p:sp>
      <p:sp>
        <p:nvSpPr>
          <p:cNvPr id="6" name="Rectangle 8"/>
          <p:cNvSpPr>
            <a:spLocks noGrp="1" noChangeArrowheads="1"/>
          </p:cNvSpPr>
          <p:nvPr>
            <p:ph type="sldNum" sz="quarter" idx="12"/>
          </p:nvPr>
        </p:nvSpPr>
        <p:spPr/>
        <p:txBody>
          <a:bodyPr/>
          <a:lstStyle>
            <a:lvl1pPr>
              <a:defRPr/>
            </a:lvl1pPr>
          </a:lstStyle>
          <a:p>
            <a:r>
              <a:rPr lang="de-CH" altLang="sv-SE"/>
              <a:t>ESE 4.</a:t>
            </a:r>
            <a:fld id="{3336DD95-C691-41D0-A5ED-9A3AA07B71A6}" type="slidenum">
              <a:rPr lang="de-CH" altLang="sv-SE"/>
              <a:pPr/>
              <a:t>‹#›</a:t>
            </a:fld>
            <a:endParaRPr lang="de-CH" altLang="sv-SE" sz="1400">
              <a:solidFill>
                <a:srgbClr val="7E7E7E"/>
              </a:solidFill>
              <a:latin typeface="Times" pitchFamily="18" charset="0"/>
            </a:endParaRPr>
          </a:p>
        </p:txBody>
      </p:sp>
    </p:spTree>
    <p:extLst>
      <p:ext uri="{BB962C8B-B14F-4D97-AF65-F5344CB8AC3E}">
        <p14:creationId xmlns:p14="http://schemas.microsoft.com/office/powerpoint/2010/main" val="140392227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9750" y="647700"/>
            <a:ext cx="6621463" cy="817563"/>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539750" y="1654175"/>
            <a:ext cx="8061325" cy="4498975"/>
          </a:xfrm>
        </p:spPr>
        <p:txBody>
          <a:bodyPr/>
          <a:lstStyle/>
          <a:p>
            <a:pPr lvl="0"/>
            <a:endParaRPr lang="en-GB" noProof="0" smtClean="0"/>
          </a:p>
        </p:txBody>
      </p:sp>
      <p:sp>
        <p:nvSpPr>
          <p:cNvPr id="4" name="Rectangle 6"/>
          <p:cNvSpPr>
            <a:spLocks noGrp="1" noChangeArrowheads="1"/>
          </p:cNvSpPr>
          <p:nvPr>
            <p:ph type="dt" sz="half" idx="10"/>
          </p:nvPr>
        </p:nvSpPr>
        <p:spPr/>
        <p:txBody>
          <a:bodyPr/>
          <a:lstStyle>
            <a:lvl1pPr>
              <a:defRPr/>
            </a:lvl1pPr>
          </a:lstStyle>
          <a:p>
            <a:pPr>
              <a:defRPr/>
            </a:pPr>
            <a:r>
              <a:rPr lang="de-CH" altLang="sv-SE"/>
              <a:t>© Oscar Nierstrasz</a:t>
            </a:r>
          </a:p>
        </p:txBody>
      </p:sp>
      <p:sp>
        <p:nvSpPr>
          <p:cNvPr id="5" name="Rectangle 7"/>
          <p:cNvSpPr>
            <a:spLocks noGrp="1" noChangeArrowheads="1"/>
          </p:cNvSpPr>
          <p:nvPr>
            <p:ph type="ftr" sz="quarter" idx="11"/>
          </p:nvPr>
        </p:nvSpPr>
        <p:spPr/>
        <p:txBody>
          <a:bodyPr/>
          <a:lstStyle>
            <a:lvl1pPr>
              <a:defRPr/>
            </a:lvl1pPr>
          </a:lstStyle>
          <a:p>
            <a:pPr>
              <a:defRPr/>
            </a:pPr>
            <a:r>
              <a:rPr lang="de-CH" altLang="sv-SE"/>
              <a:t>ESE — Responsibility-Driven Design</a:t>
            </a:r>
          </a:p>
        </p:txBody>
      </p:sp>
      <p:sp>
        <p:nvSpPr>
          <p:cNvPr id="6" name="Rectangle 8"/>
          <p:cNvSpPr>
            <a:spLocks noGrp="1" noChangeArrowheads="1"/>
          </p:cNvSpPr>
          <p:nvPr>
            <p:ph type="sldNum" sz="quarter" idx="12"/>
          </p:nvPr>
        </p:nvSpPr>
        <p:spPr/>
        <p:txBody>
          <a:bodyPr/>
          <a:lstStyle>
            <a:lvl1pPr>
              <a:defRPr/>
            </a:lvl1pPr>
          </a:lstStyle>
          <a:p>
            <a:r>
              <a:rPr lang="de-CH" altLang="sv-SE"/>
              <a:t>ESE 4.</a:t>
            </a:r>
            <a:fld id="{4E1AFB19-4573-4158-8327-6AC6DFD0FE3D}" type="slidenum">
              <a:rPr lang="de-CH" altLang="sv-SE"/>
              <a:pPr/>
              <a:t>‹#›</a:t>
            </a:fld>
            <a:endParaRPr lang="de-CH" altLang="sv-SE" sz="1400">
              <a:solidFill>
                <a:srgbClr val="7E7E7E"/>
              </a:solidFill>
              <a:latin typeface="Times" pitchFamily="18" charset="0"/>
            </a:endParaRPr>
          </a:p>
        </p:txBody>
      </p:sp>
    </p:spTree>
    <p:extLst>
      <p:ext uri="{BB962C8B-B14F-4D97-AF65-F5344CB8AC3E}">
        <p14:creationId xmlns:p14="http://schemas.microsoft.com/office/powerpoint/2010/main" val="36195660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144463" y="107950"/>
            <a:ext cx="8891587" cy="6640513"/>
          </a:xfrm>
          <a:prstGeom prst="rect">
            <a:avLst/>
          </a:prstGeom>
          <a:solidFill>
            <a:srgbClr val="E1EB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pitchFamily="-76" charset="0"/>
              </a:defRPr>
            </a:lvl1pPr>
            <a:lvl2pPr marL="742950" indent="-285750">
              <a:defRPr sz="2400">
                <a:solidFill>
                  <a:schemeClr val="tx1"/>
                </a:solidFill>
                <a:latin typeface="Helvetica" pitchFamily="-76" charset="0"/>
              </a:defRPr>
            </a:lvl2pPr>
            <a:lvl3pPr marL="1143000" indent="-228600">
              <a:defRPr sz="2400">
                <a:solidFill>
                  <a:schemeClr val="tx1"/>
                </a:solidFill>
                <a:latin typeface="Helvetica" pitchFamily="-76" charset="0"/>
              </a:defRPr>
            </a:lvl3pPr>
            <a:lvl4pPr marL="1600200" indent="-228600">
              <a:defRPr sz="2400">
                <a:solidFill>
                  <a:schemeClr val="tx1"/>
                </a:solidFill>
                <a:latin typeface="Helvetica" pitchFamily="-76" charset="0"/>
              </a:defRPr>
            </a:lvl4pPr>
            <a:lvl5pPr marL="2057400" indent="-228600">
              <a:defRPr sz="2400">
                <a:solidFill>
                  <a:schemeClr val="tx1"/>
                </a:solidFill>
                <a:latin typeface="Helvetica" pitchFamily="-76" charset="0"/>
              </a:defRPr>
            </a:lvl5pPr>
            <a:lvl6pPr marL="2514600" indent="-228600" eaLnBrk="0" fontAlgn="base" hangingPunct="0">
              <a:spcBef>
                <a:spcPct val="0"/>
              </a:spcBef>
              <a:spcAft>
                <a:spcPct val="0"/>
              </a:spcAft>
              <a:defRPr sz="2400">
                <a:solidFill>
                  <a:schemeClr val="tx1"/>
                </a:solidFill>
                <a:latin typeface="Helvetica" pitchFamily="-76" charset="0"/>
              </a:defRPr>
            </a:lvl6pPr>
            <a:lvl7pPr marL="2971800" indent="-228600" eaLnBrk="0" fontAlgn="base" hangingPunct="0">
              <a:spcBef>
                <a:spcPct val="0"/>
              </a:spcBef>
              <a:spcAft>
                <a:spcPct val="0"/>
              </a:spcAft>
              <a:defRPr sz="2400">
                <a:solidFill>
                  <a:schemeClr val="tx1"/>
                </a:solidFill>
                <a:latin typeface="Helvetica" pitchFamily="-76" charset="0"/>
              </a:defRPr>
            </a:lvl7pPr>
            <a:lvl8pPr marL="3429000" indent="-228600" eaLnBrk="0" fontAlgn="base" hangingPunct="0">
              <a:spcBef>
                <a:spcPct val="0"/>
              </a:spcBef>
              <a:spcAft>
                <a:spcPct val="0"/>
              </a:spcAft>
              <a:defRPr sz="2400">
                <a:solidFill>
                  <a:schemeClr val="tx1"/>
                </a:solidFill>
                <a:latin typeface="Helvetica" pitchFamily="-76" charset="0"/>
              </a:defRPr>
            </a:lvl8pPr>
            <a:lvl9pPr marL="3886200" indent="-228600" eaLnBrk="0" fontAlgn="base" hangingPunct="0">
              <a:spcBef>
                <a:spcPct val="0"/>
              </a:spcBef>
              <a:spcAft>
                <a:spcPct val="0"/>
              </a:spcAft>
              <a:defRPr sz="2400">
                <a:solidFill>
                  <a:schemeClr val="tx1"/>
                </a:solidFill>
                <a:latin typeface="Helvetica" pitchFamily="-76" charset="0"/>
              </a:defRPr>
            </a:lvl9pPr>
          </a:lstStyle>
          <a:p>
            <a:pPr eaLnBrk="0" fontAlgn="base" hangingPunct="0">
              <a:spcBef>
                <a:spcPct val="0"/>
              </a:spcBef>
              <a:spcAft>
                <a:spcPct val="0"/>
              </a:spcAft>
              <a:defRPr/>
            </a:pPr>
            <a:endParaRPr lang="en-GB" altLang="sv-SE" smtClean="0">
              <a:solidFill>
                <a:srgbClr val="05027D"/>
              </a:solidFill>
            </a:endParaRPr>
          </a:p>
        </p:txBody>
      </p:sp>
      <p:sp>
        <p:nvSpPr>
          <p:cNvPr id="5" name="Rectangle 11"/>
          <p:cNvSpPr>
            <a:spLocks noChangeArrowheads="1"/>
          </p:cNvSpPr>
          <p:nvPr userDrawn="1"/>
        </p:nvSpPr>
        <p:spPr bwMode="auto">
          <a:xfrm>
            <a:off x="0" y="1447800"/>
            <a:ext cx="7315200" cy="5029200"/>
          </a:xfrm>
          <a:prstGeom prst="rect">
            <a:avLst/>
          </a:prstGeom>
          <a:solidFill>
            <a:srgbClr val="9CBDD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pitchFamily="-76" charset="0"/>
              </a:defRPr>
            </a:lvl1pPr>
            <a:lvl2pPr marL="742950" indent="-285750">
              <a:defRPr sz="2400">
                <a:solidFill>
                  <a:schemeClr val="tx1"/>
                </a:solidFill>
                <a:latin typeface="Helvetica" pitchFamily="-76" charset="0"/>
              </a:defRPr>
            </a:lvl2pPr>
            <a:lvl3pPr marL="1143000" indent="-228600">
              <a:defRPr sz="2400">
                <a:solidFill>
                  <a:schemeClr val="tx1"/>
                </a:solidFill>
                <a:latin typeface="Helvetica" pitchFamily="-76" charset="0"/>
              </a:defRPr>
            </a:lvl3pPr>
            <a:lvl4pPr marL="1600200" indent="-228600">
              <a:defRPr sz="2400">
                <a:solidFill>
                  <a:schemeClr val="tx1"/>
                </a:solidFill>
                <a:latin typeface="Helvetica" pitchFamily="-76" charset="0"/>
              </a:defRPr>
            </a:lvl4pPr>
            <a:lvl5pPr marL="2057400" indent="-228600">
              <a:defRPr sz="2400">
                <a:solidFill>
                  <a:schemeClr val="tx1"/>
                </a:solidFill>
                <a:latin typeface="Helvetica" pitchFamily="-76" charset="0"/>
              </a:defRPr>
            </a:lvl5pPr>
            <a:lvl6pPr marL="2514600" indent="-228600" eaLnBrk="0" fontAlgn="base" hangingPunct="0">
              <a:spcBef>
                <a:spcPct val="0"/>
              </a:spcBef>
              <a:spcAft>
                <a:spcPct val="0"/>
              </a:spcAft>
              <a:defRPr sz="2400">
                <a:solidFill>
                  <a:schemeClr val="tx1"/>
                </a:solidFill>
                <a:latin typeface="Helvetica" pitchFamily="-76" charset="0"/>
              </a:defRPr>
            </a:lvl6pPr>
            <a:lvl7pPr marL="2971800" indent="-228600" eaLnBrk="0" fontAlgn="base" hangingPunct="0">
              <a:spcBef>
                <a:spcPct val="0"/>
              </a:spcBef>
              <a:spcAft>
                <a:spcPct val="0"/>
              </a:spcAft>
              <a:defRPr sz="2400">
                <a:solidFill>
                  <a:schemeClr val="tx1"/>
                </a:solidFill>
                <a:latin typeface="Helvetica" pitchFamily="-76" charset="0"/>
              </a:defRPr>
            </a:lvl7pPr>
            <a:lvl8pPr marL="3429000" indent="-228600" eaLnBrk="0" fontAlgn="base" hangingPunct="0">
              <a:spcBef>
                <a:spcPct val="0"/>
              </a:spcBef>
              <a:spcAft>
                <a:spcPct val="0"/>
              </a:spcAft>
              <a:defRPr sz="2400">
                <a:solidFill>
                  <a:schemeClr val="tx1"/>
                </a:solidFill>
                <a:latin typeface="Helvetica" pitchFamily="-76" charset="0"/>
              </a:defRPr>
            </a:lvl8pPr>
            <a:lvl9pPr marL="3886200" indent="-228600" eaLnBrk="0" fontAlgn="base" hangingPunct="0">
              <a:spcBef>
                <a:spcPct val="0"/>
              </a:spcBef>
              <a:spcAft>
                <a:spcPct val="0"/>
              </a:spcAft>
              <a:defRPr sz="2400">
                <a:solidFill>
                  <a:schemeClr val="tx1"/>
                </a:solidFill>
                <a:latin typeface="Helvetica" pitchFamily="-76" charset="0"/>
              </a:defRPr>
            </a:lvl9pPr>
          </a:lstStyle>
          <a:p>
            <a:pPr algn="ctr" eaLnBrk="0" fontAlgn="base" hangingPunct="0">
              <a:spcBef>
                <a:spcPct val="0"/>
              </a:spcBef>
              <a:spcAft>
                <a:spcPct val="0"/>
              </a:spcAft>
              <a:defRPr/>
            </a:pPr>
            <a:endParaRPr lang="de-DE" altLang="sv-SE" smtClean="0">
              <a:solidFill>
                <a:srgbClr val="05027D"/>
              </a:solidFill>
              <a:latin typeface="Times" pitchFamily="-76" charset="0"/>
            </a:endParaRPr>
          </a:p>
        </p:txBody>
      </p:sp>
      <p:sp>
        <p:nvSpPr>
          <p:cNvPr id="6" name="Rectangle 2"/>
          <p:cNvSpPr>
            <a:spLocks noChangeArrowheads="1"/>
          </p:cNvSpPr>
          <p:nvPr/>
        </p:nvSpPr>
        <p:spPr bwMode="auto">
          <a:xfrm>
            <a:off x="7305675" y="1447800"/>
            <a:ext cx="1835150" cy="5029200"/>
          </a:xfrm>
          <a:prstGeom prst="rect">
            <a:avLst/>
          </a:prstGeom>
          <a:solidFill>
            <a:srgbClr val="B3CCE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pitchFamily="-76" charset="0"/>
              </a:defRPr>
            </a:lvl1pPr>
            <a:lvl2pPr marL="742950" indent="-285750">
              <a:defRPr sz="2400">
                <a:solidFill>
                  <a:schemeClr val="tx1"/>
                </a:solidFill>
                <a:latin typeface="Helvetica" pitchFamily="-76" charset="0"/>
              </a:defRPr>
            </a:lvl2pPr>
            <a:lvl3pPr marL="1143000" indent="-228600">
              <a:defRPr sz="2400">
                <a:solidFill>
                  <a:schemeClr val="tx1"/>
                </a:solidFill>
                <a:latin typeface="Helvetica" pitchFamily="-76" charset="0"/>
              </a:defRPr>
            </a:lvl3pPr>
            <a:lvl4pPr marL="1600200" indent="-228600">
              <a:defRPr sz="2400">
                <a:solidFill>
                  <a:schemeClr val="tx1"/>
                </a:solidFill>
                <a:latin typeface="Helvetica" pitchFamily="-76" charset="0"/>
              </a:defRPr>
            </a:lvl4pPr>
            <a:lvl5pPr marL="2057400" indent="-228600">
              <a:defRPr sz="2400">
                <a:solidFill>
                  <a:schemeClr val="tx1"/>
                </a:solidFill>
                <a:latin typeface="Helvetica" pitchFamily="-76" charset="0"/>
              </a:defRPr>
            </a:lvl5pPr>
            <a:lvl6pPr marL="2514600" indent="-228600" eaLnBrk="0" fontAlgn="base" hangingPunct="0">
              <a:spcBef>
                <a:spcPct val="0"/>
              </a:spcBef>
              <a:spcAft>
                <a:spcPct val="0"/>
              </a:spcAft>
              <a:defRPr sz="2400">
                <a:solidFill>
                  <a:schemeClr val="tx1"/>
                </a:solidFill>
                <a:latin typeface="Helvetica" pitchFamily="-76" charset="0"/>
              </a:defRPr>
            </a:lvl6pPr>
            <a:lvl7pPr marL="2971800" indent="-228600" eaLnBrk="0" fontAlgn="base" hangingPunct="0">
              <a:spcBef>
                <a:spcPct val="0"/>
              </a:spcBef>
              <a:spcAft>
                <a:spcPct val="0"/>
              </a:spcAft>
              <a:defRPr sz="2400">
                <a:solidFill>
                  <a:schemeClr val="tx1"/>
                </a:solidFill>
                <a:latin typeface="Helvetica" pitchFamily="-76" charset="0"/>
              </a:defRPr>
            </a:lvl7pPr>
            <a:lvl8pPr marL="3429000" indent="-228600" eaLnBrk="0" fontAlgn="base" hangingPunct="0">
              <a:spcBef>
                <a:spcPct val="0"/>
              </a:spcBef>
              <a:spcAft>
                <a:spcPct val="0"/>
              </a:spcAft>
              <a:defRPr sz="2400">
                <a:solidFill>
                  <a:schemeClr val="tx1"/>
                </a:solidFill>
                <a:latin typeface="Helvetica" pitchFamily="-76" charset="0"/>
              </a:defRPr>
            </a:lvl8pPr>
            <a:lvl9pPr marL="3886200" indent="-228600" eaLnBrk="0" fontAlgn="base" hangingPunct="0">
              <a:spcBef>
                <a:spcPct val="0"/>
              </a:spcBef>
              <a:spcAft>
                <a:spcPct val="0"/>
              </a:spcAft>
              <a:defRPr sz="2400">
                <a:solidFill>
                  <a:schemeClr val="tx1"/>
                </a:solidFill>
                <a:latin typeface="Helvetica" pitchFamily="-76" charset="0"/>
              </a:defRPr>
            </a:lvl9pPr>
          </a:lstStyle>
          <a:p>
            <a:pPr algn="ctr" eaLnBrk="0" fontAlgn="base" hangingPunct="0">
              <a:spcBef>
                <a:spcPct val="0"/>
              </a:spcBef>
              <a:spcAft>
                <a:spcPct val="0"/>
              </a:spcAft>
              <a:defRPr/>
            </a:pPr>
            <a:endParaRPr lang="de-DE" altLang="sv-SE" smtClean="0">
              <a:solidFill>
                <a:srgbClr val="BED3EA"/>
              </a:solidFill>
              <a:latin typeface="Times" pitchFamily="-76" charset="0"/>
            </a:endParaRPr>
          </a:p>
        </p:txBody>
      </p:sp>
      <p:sp>
        <p:nvSpPr>
          <p:cNvPr id="218117" name="Rectangle 5"/>
          <p:cNvSpPr>
            <a:spLocks noGrp="1" noChangeArrowheads="1"/>
          </p:cNvSpPr>
          <p:nvPr>
            <p:ph type="ctrTitle"/>
          </p:nvPr>
        </p:nvSpPr>
        <p:spPr>
          <a:xfrm>
            <a:off x="539750" y="1654175"/>
            <a:ext cx="6621463" cy="1143000"/>
          </a:xfrm>
        </p:spPr>
        <p:txBody>
          <a:bodyPr/>
          <a:lstStyle>
            <a:lvl1pPr>
              <a:defRPr>
                <a:solidFill>
                  <a:srgbClr val="550F85"/>
                </a:solidFill>
              </a:defRPr>
            </a:lvl1pPr>
          </a:lstStyle>
          <a:p>
            <a:pPr lvl="0"/>
            <a:r>
              <a:rPr lang="de-CH" altLang="sv-SE" noProof="0" smtClean="0"/>
              <a:t>Click to edit Master title style</a:t>
            </a:r>
          </a:p>
        </p:txBody>
      </p:sp>
      <p:sp>
        <p:nvSpPr>
          <p:cNvPr id="218118" name="Rectangle 6"/>
          <p:cNvSpPr>
            <a:spLocks noGrp="1" noChangeArrowheads="1"/>
          </p:cNvSpPr>
          <p:nvPr>
            <p:ph type="subTitle" idx="1"/>
          </p:nvPr>
        </p:nvSpPr>
        <p:spPr>
          <a:xfrm>
            <a:off x="539750" y="3022600"/>
            <a:ext cx="6621463" cy="1752600"/>
          </a:xfrm>
        </p:spPr>
        <p:txBody>
          <a:bodyPr anchor="t"/>
          <a:lstStyle>
            <a:lvl1pPr marL="0" indent="0">
              <a:buFontTx/>
              <a:buNone/>
              <a:defRPr/>
            </a:lvl1pPr>
          </a:lstStyle>
          <a:p>
            <a:pPr lvl="0"/>
            <a:r>
              <a:rPr lang="de-CH" altLang="sv-SE" noProof="0" smtClean="0"/>
              <a:t>Click to edit Master subtitle style</a:t>
            </a:r>
          </a:p>
        </p:txBody>
      </p:sp>
      <p:sp>
        <p:nvSpPr>
          <p:cNvPr id="7" name="Rectangle 6"/>
          <p:cNvSpPr>
            <a:spLocks noGrp="1" noChangeArrowheads="1"/>
          </p:cNvSpPr>
          <p:nvPr>
            <p:ph type="dt" sz="half" idx="10"/>
          </p:nvPr>
        </p:nvSpPr>
        <p:spPr>
          <a:xfrm>
            <a:off x="539750" y="6548438"/>
            <a:ext cx="2889250" cy="252412"/>
          </a:xfrm>
        </p:spPr>
        <p:txBody>
          <a:bodyPr wrap="none"/>
          <a:lstStyle>
            <a:lvl1pPr>
              <a:defRPr dirty="0" smtClean="0">
                <a:solidFill>
                  <a:schemeClr val="tx1"/>
                </a:solidFill>
              </a:defRPr>
            </a:lvl1pPr>
          </a:lstStyle>
          <a:p>
            <a:pPr>
              <a:defRPr/>
            </a:pPr>
            <a:r>
              <a:rPr lang="de-CH" altLang="sv-SE">
                <a:solidFill>
                  <a:srgbClr val="05027D"/>
                </a:solidFill>
              </a:rPr>
              <a:t>© Oscar </a:t>
            </a:r>
            <a:r>
              <a:rPr lang="de-CH" altLang="sv-SE" err="1">
                <a:solidFill>
                  <a:srgbClr val="05027D"/>
                </a:solidFill>
              </a:rPr>
              <a:t>Nierstrasz</a:t>
            </a:r>
            <a:r>
              <a:rPr lang="de-CH" altLang="sv-SE">
                <a:solidFill>
                  <a:srgbClr val="05027D"/>
                </a:solidFill>
              </a:rPr>
              <a:t>, Michel Chaudron</a:t>
            </a:r>
          </a:p>
        </p:txBody>
      </p:sp>
      <p:sp>
        <p:nvSpPr>
          <p:cNvPr id="8" name="Rectangle 7"/>
          <p:cNvSpPr>
            <a:spLocks noGrp="1" noChangeArrowheads="1"/>
          </p:cNvSpPr>
          <p:nvPr>
            <p:ph type="ftr" sz="quarter" idx="11"/>
          </p:nvPr>
        </p:nvSpPr>
        <p:spPr>
          <a:xfrm>
            <a:off x="107950" y="179388"/>
            <a:ext cx="4464050" cy="252412"/>
          </a:xfrm>
        </p:spPr>
        <p:txBody>
          <a:bodyPr wrap="square"/>
          <a:lstStyle>
            <a:lvl1pPr>
              <a:defRPr>
                <a:solidFill>
                  <a:schemeClr val="tx1"/>
                </a:solidFill>
              </a:defRPr>
            </a:lvl1pPr>
          </a:lstStyle>
          <a:p>
            <a:pPr>
              <a:defRPr/>
            </a:pPr>
            <a:r>
              <a:rPr lang="de-CH" altLang="sv-SE">
                <a:solidFill>
                  <a:srgbClr val="05027D"/>
                </a:solidFill>
              </a:rPr>
              <a:t>ESE — Responsibility-Driven Design</a:t>
            </a:r>
          </a:p>
        </p:txBody>
      </p:sp>
      <p:sp>
        <p:nvSpPr>
          <p:cNvPr id="9" name="Rectangle 8"/>
          <p:cNvSpPr>
            <a:spLocks noGrp="1" noChangeArrowheads="1"/>
          </p:cNvSpPr>
          <p:nvPr>
            <p:ph type="sldNum" sz="quarter" idx="12"/>
          </p:nvPr>
        </p:nvSpPr>
        <p:spPr>
          <a:xfrm>
            <a:off x="8743950" y="6548438"/>
            <a:ext cx="360363" cy="215900"/>
          </a:xfrm>
        </p:spPr>
        <p:txBody>
          <a:bodyPr/>
          <a:lstStyle>
            <a:lvl1pPr>
              <a:defRPr>
                <a:solidFill>
                  <a:schemeClr val="tx1"/>
                </a:solidFill>
              </a:defRPr>
            </a:lvl1pPr>
          </a:lstStyle>
          <a:p>
            <a:fld id="{ABB3271F-B422-4E9A-BAC0-4A1795DE23B3}" type="slidenum">
              <a:rPr lang="de-CH" altLang="sv-SE">
                <a:solidFill>
                  <a:srgbClr val="05027D"/>
                </a:solidFill>
              </a:rPr>
              <a:pPr/>
              <a:t>‹#›</a:t>
            </a:fld>
            <a:endParaRPr lang="de-CH" altLang="sv-SE" sz="1400">
              <a:solidFill>
                <a:srgbClr val="05027D"/>
              </a:solidFill>
              <a:latin typeface="Times" pitchFamily="18" charset="0"/>
            </a:endParaRPr>
          </a:p>
        </p:txBody>
      </p:sp>
    </p:spTree>
    <p:extLst>
      <p:ext uri="{BB962C8B-B14F-4D97-AF65-F5344CB8AC3E}">
        <p14:creationId xmlns:p14="http://schemas.microsoft.com/office/powerpoint/2010/main" val="415920694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r>
              <a:rPr lang="de-CH" altLang="sv-SE"/>
              <a:t>© Oscar </a:t>
            </a:r>
            <a:r>
              <a:rPr lang="de-CH" altLang="sv-SE" err="1"/>
              <a:t>Nierstrasz</a:t>
            </a:r>
            <a:r>
              <a:rPr lang="de-CH" altLang="sv-SE"/>
              <a:t>, Michel Chaudron</a:t>
            </a:r>
          </a:p>
        </p:txBody>
      </p:sp>
      <p:sp>
        <p:nvSpPr>
          <p:cNvPr id="5" name="Rectangle 7"/>
          <p:cNvSpPr>
            <a:spLocks noGrp="1" noChangeArrowheads="1"/>
          </p:cNvSpPr>
          <p:nvPr>
            <p:ph type="ftr" sz="quarter" idx="11"/>
          </p:nvPr>
        </p:nvSpPr>
        <p:spPr>
          <a:ln/>
        </p:spPr>
        <p:txBody>
          <a:bodyPr/>
          <a:lstStyle>
            <a:lvl1pPr>
              <a:defRPr/>
            </a:lvl1pPr>
          </a:lstStyle>
          <a:p>
            <a:pPr>
              <a:defRPr/>
            </a:pPr>
            <a:r>
              <a:rPr lang="de-CH" altLang="sv-SE"/>
              <a:t>ESE — Responsibility-Driven Design</a:t>
            </a:r>
          </a:p>
        </p:txBody>
      </p:sp>
      <p:sp>
        <p:nvSpPr>
          <p:cNvPr id="6" name="Rectangle 8"/>
          <p:cNvSpPr>
            <a:spLocks noGrp="1" noChangeArrowheads="1"/>
          </p:cNvSpPr>
          <p:nvPr>
            <p:ph type="sldNum" sz="quarter" idx="12"/>
          </p:nvPr>
        </p:nvSpPr>
        <p:spPr>
          <a:ln/>
        </p:spPr>
        <p:txBody>
          <a:bodyPr/>
          <a:lstStyle>
            <a:lvl1pPr>
              <a:defRPr/>
            </a:lvl1pPr>
          </a:lstStyle>
          <a:p>
            <a:r>
              <a:rPr lang="de-CH" altLang="sv-SE"/>
              <a:t>ESE 4.</a:t>
            </a:r>
            <a:fld id="{AA2FA476-2ABB-4053-9B68-D853EB60CB96}" type="slidenum">
              <a:rPr lang="de-CH" altLang="sv-SE"/>
              <a:pPr/>
              <a:t>‹#›</a:t>
            </a:fld>
            <a:endParaRPr lang="de-CH" altLang="sv-SE" sz="1400">
              <a:solidFill>
                <a:srgbClr val="7E7E7E"/>
              </a:solidFill>
              <a:latin typeface="Times" pitchFamily="18" charset="0"/>
            </a:endParaRPr>
          </a:p>
        </p:txBody>
      </p:sp>
    </p:spTree>
    <p:extLst>
      <p:ext uri="{BB962C8B-B14F-4D97-AF65-F5344CB8AC3E}">
        <p14:creationId xmlns:p14="http://schemas.microsoft.com/office/powerpoint/2010/main" val="415232251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p:txBody>
          <a:bodyPr/>
          <a:lstStyle>
            <a:lvl1pPr>
              <a:defRPr/>
            </a:lvl1pPr>
          </a:lstStyle>
          <a:p>
            <a:pPr>
              <a:defRPr/>
            </a:pPr>
            <a:r>
              <a:rPr lang="de-CH" altLang="sv-SE"/>
              <a:t>© Oscar Nierstrasz</a:t>
            </a:r>
          </a:p>
        </p:txBody>
      </p:sp>
      <p:sp>
        <p:nvSpPr>
          <p:cNvPr id="5" name="Rectangle 7"/>
          <p:cNvSpPr>
            <a:spLocks noGrp="1" noChangeArrowheads="1"/>
          </p:cNvSpPr>
          <p:nvPr>
            <p:ph type="ftr" sz="quarter" idx="11"/>
          </p:nvPr>
        </p:nvSpPr>
        <p:spPr/>
        <p:txBody>
          <a:bodyPr/>
          <a:lstStyle>
            <a:lvl1pPr>
              <a:defRPr/>
            </a:lvl1pPr>
          </a:lstStyle>
          <a:p>
            <a:pPr>
              <a:defRPr/>
            </a:pPr>
            <a:r>
              <a:rPr lang="de-CH" altLang="sv-SE"/>
              <a:t>ESE — Responsibility-Driven Design</a:t>
            </a:r>
          </a:p>
        </p:txBody>
      </p:sp>
      <p:sp>
        <p:nvSpPr>
          <p:cNvPr id="6" name="Rectangle 8"/>
          <p:cNvSpPr>
            <a:spLocks noGrp="1" noChangeArrowheads="1"/>
          </p:cNvSpPr>
          <p:nvPr>
            <p:ph type="sldNum" sz="quarter" idx="12"/>
          </p:nvPr>
        </p:nvSpPr>
        <p:spPr/>
        <p:txBody>
          <a:bodyPr/>
          <a:lstStyle>
            <a:lvl1pPr>
              <a:defRPr/>
            </a:lvl1pPr>
          </a:lstStyle>
          <a:p>
            <a:r>
              <a:rPr lang="de-CH" altLang="sv-SE"/>
              <a:t>ESE 4.</a:t>
            </a:r>
            <a:fld id="{621ABDCD-CAEB-4E52-B2CB-23FF0E1B9E97}" type="slidenum">
              <a:rPr lang="de-CH" altLang="sv-SE"/>
              <a:pPr/>
              <a:t>‹#›</a:t>
            </a:fld>
            <a:endParaRPr lang="de-CH" altLang="sv-SE" sz="1400">
              <a:solidFill>
                <a:srgbClr val="7E7E7E"/>
              </a:solidFill>
              <a:latin typeface="Times" pitchFamily="18" charset="0"/>
            </a:endParaRPr>
          </a:p>
        </p:txBody>
      </p:sp>
    </p:spTree>
    <p:extLst>
      <p:ext uri="{BB962C8B-B14F-4D97-AF65-F5344CB8AC3E}">
        <p14:creationId xmlns:p14="http://schemas.microsoft.com/office/powerpoint/2010/main" val="197585481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1654175"/>
            <a:ext cx="3954463"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54175"/>
            <a:ext cx="3954462"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dt" sz="half" idx="10"/>
          </p:nvPr>
        </p:nvSpPr>
        <p:spPr/>
        <p:txBody>
          <a:bodyPr/>
          <a:lstStyle>
            <a:lvl1pPr>
              <a:defRPr/>
            </a:lvl1pPr>
          </a:lstStyle>
          <a:p>
            <a:pPr>
              <a:defRPr/>
            </a:pPr>
            <a:r>
              <a:rPr lang="de-CH" altLang="sv-SE"/>
              <a:t>© Oscar Nierstrasz</a:t>
            </a:r>
          </a:p>
        </p:txBody>
      </p:sp>
      <p:sp>
        <p:nvSpPr>
          <p:cNvPr id="6" name="Rectangle 7"/>
          <p:cNvSpPr>
            <a:spLocks noGrp="1" noChangeArrowheads="1"/>
          </p:cNvSpPr>
          <p:nvPr>
            <p:ph type="ftr" sz="quarter" idx="11"/>
          </p:nvPr>
        </p:nvSpPr>
        <p:spPr/>
        <p:txBody>
          <a:bodyPr/>
          <a:lstStyle>
            <a:lvl1pPr>
              <a:defRPr/>
            </a:lvl1pPr>
          </a:lstStyle>
          <a:p>
            <a:pPr>
              <a:defRPr/>
            </a:pPr>
            <a:r>
              <a:rPr lang="de-CH" altLang="sv-SE"/>
              <a:t>ESE — Responsibility-Driven Design</a:t>
            </a:r>
          </a:p>
        </p:txBody>
      </p:sp>
      <p:sp>
        <p:nvSpPr>
          <p:cNvPr id="7" name="Rectangle 8"/>
          <p:cNvSpPr>
            <a:spLocks noGrp="1" noChangeArrowheads="1"/>
          </p:cNvSpPr>
          <p:nvPr>
            <p:ph type="sldNum" sz="quarter" idx="12"/>
          </p:nvPr>
        </p:nvSpPr>
        <p:spPr/>
        <p:txBody>
          <a:bodyPr/>
          <a:lstStyle>
            <a:lvl1pPr>
              <a:defRPr/>
            </a:lvl1pPr>
          </a:lstStyle>
          <a:p>
            <a:r>
              <a:rPr lang="de-CH" altLang="sv-SE"/>
              <a:t>ESE 4.</a:t>
            </a:r>
            <a:fld id="{504AD001-0184-42BF-98F9-BFAFB27CB1C4}" type="slidenum">
              <a:rPr lang="de-CH" altLang="sv-SE"/>
              <a:pPr/>
              <a:t>‹#›</a:t>
            </a:fld>
            <a:endParaRPr lang="de-CH" altLang="sv-SE" sz="1400">
              <a:solidFill>
                <a:srgbClr val="7E7E7E"/>
              </a:solidFill>
              <a:latin typeface="Times" pitchFamily="18" charset="0"/>
            </a:endParaRPr>
          </a:p>
        </p:txBody>
      </p:sp>
    </p:spTree>
    <p:extLst>
      <p:ext uri="{BB962C8B-B14F-4D97-AF65-F5344CB8AC3E}">
        <p14:creationId xmlns:p14="http://schemas.microsoft.com/office/powerpoint/2010/main" val="142046305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dt" sz="half" idx="10"/>
          </p:nvPr>
        </p:nvSpPr>
        <p:spPr/>
        <p:txBody>
          <a:bodyPr/>
          <a:lstStyle>
            <a:lvl1pPr>
              <a:defRPr/>
            </a:lvl1pPr>
          </a:lstStyle>
          <a:p>
            <a:pPr>
              <a:defRPr/>
            </a:pPr>
            <a:r>
              <a:rPr lang="de-CH" altLang="sv-SE"/>
              <a:t>© Oscar Nierstrasz</a:t>
            </a:r>
          </a:p>
        </p:txBody>
      </p:sp>
      <p:sp>
        <p:nvSpPr>
          <p:cNvPr id="8" name="Rectangle 7"/>
          <p:cNvSpPr>
            <a:spLocks noGrp="1" noChangeArrowheads="1"/>
          </p:cNvSpPr>
          <p:nvPr>
            <p:ph type="ftr" sz="quarter" idx="11"/>
          </p:nvPr>
        </p:nvSpPr>
        <p:spPr/>
        <p:txBody>
          <a:bodyPr/>
          <a:lstStyle>
            <a:lvl1pPr>
              <a:defRPr/>
            </a:lvl1pPr>
          </a:lstStyle>
          <a:p>
            <a:pPr>
              <a:defRPr/>
            </a:pPr>
            <a:r>
              <a:rPr lang="de-CH" altLang="sv-SE"/>
              <a:t>ESE — Responsibility-Driven Design</a:t>
            </a:r>
          </a:p>
        </p:txBody>
      </p:sp>
      <p:sp>
        <p:nvSpPr>
          <p:cNvPr id="9" name="Rectangle 8"/>
          <p:cNvSpPr>
            <a:spLocks noGrp="1" noChangeArrowheads="1"/>
          </p:cNvSpPr>
          <p:nvPr>
            <p:ph type="sldNum" sz="quarter" idx="12"/>
          </p:nvPr>
        </p:nvSpPr>
        <p:spPr/>
        <p:txBody>
          <a:bodyPr/>
          <a:lstStyle>
            <a:lvl1pPr>
              <a:defRPr/>
            </a:lvl1pPr>
          </a:lstStyle>
          <a:p>
            <a:r>
              <a:rPr lang="de-CH" altLang="sv-SE"/>
              <a:t>ESE 4.</a:t>
            </a:r>
            <a:fld id="{5B7B53D9-BC81-48A5-80D5-9C85132CC496}" type="slidenum">
              <a:rPr lang="de-CH" altLang="sv-SE"/>
              <a:pPr/>
              <a:t>‹#›</a:t>
            </a:fld>
            <a:endParaRPr lang="de-CH" altLang="sv-SE" sz="1400">
              <a:solidFill>
                <a:srgbClr val="7E7E7E"/>
              </a:solidFill>
              <a:latin typeface="Times" pitchFamily="18" charset="0"/>
            </a:endParaRPr>
          </a:p>
        </p:txBody>
      </p:sp>
    </p:spTree>
    <p:extLst>
      <p:ext uri="{BB962C8B-B14F-4D97-AF65-F5344CB8AC3E}">
        <p14:creationId xmlns:p14="http://schemas.microsoft.com/office/powerpoint/2010/main" val="389947732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dt" sz="half" idx="10"/>
          </p:nvPr>
        </p:nvSpPr>
        <p:spPr/>
        <p:txBody>
          <a:bodyPr/>
          <a:lstStyle>
            <a:lvl1pPr>
              <a:defRPr/>
            </a:lvl1pPr>
          </a:lstStyle>
          <a:p>
            <a:pPr>
              <a:defRPr/>
            </a:pPr>
            <a:r>
              <a:rPr lang="de-CH" altLang="sv-SE"/>
              <a:t>© Oscar Nierstrasz</a:t>
            </a:r>
          </a:p>
        </p:txBody>
      </p:sp>
      <p:sp>
        <p:nvSpPr>
          <p:cNvPr id="4" name="Rectangle 7"/>
          <p:cNvSpPr>
            <a:spLocks noGrp="1" noChangeArrowheads="1"/>
          </p:cNvSpPr>
          <p:nvPr>
            <p:ph type="ftr" sz="quarter" idx="11"/>
          </p:nvPr>
        </p:nvSpPr>
        <p:spPr/>
        <p:txBody>
          <a:bodyPr/>
          <a:lstStyle>
            <a:lvl1pPr>
              <a:defRPr/>
            </a:lvl1pPr>
          </a:lstStyle>
          <a:p>
            <a:pPr>
              <a:defRPr/>
            </a:pPr>
            <a:r>
              <a:rPr lang="de-CH" altLang="sv-SE"/>
              <a:t>ESE — Responsibility-Driven Design</a:t>
            </a:r>
          </a:p>
        </p:txBody>
      </p:sp>
      <p:sp>
        <p:nvSpPr>
          <p:cNvPr id="5" name="Rectangle 8"/>
          <p:cNvSpPr>
            <a:spLocks noGrp="1" noChangeArrowheads="1"/>
          </p:cNvSpPr>
          <p:nvPr>
            <p:ph type="sldNum" sz="quarter" idx="12"/>
          </p:nvPr>
        </p:nvSpPr>
        <p:spPr/>
        <p:txBody>
          <a:bodyPr/>
          <a:lstStyle>
            <a:lvl1pPr>
              <a:defRPr/>
            </a:lvl1pPr>
          </a:lstStyle>
          <a:p>
            <a:r>
              <a:rPr lang="de-CH" altLang="sv-SE"/>
              <a:t>ESE 4.</a:t>
            </a:r>
            <a:fld id="{095495EA-96C1-41FA-8542-65509D5043F4}" type="slidenum">
              <a:rPr lang="de-CH" altLang="sv-SE"/>
              <a:pPr/>
              <a:t>‹#›</a:t>
            </a:fld>
            <a:endParaRPr lang="de-CH" altLang="sv-SE" sz="1400">
              <a:solidFill>
                <a:srgbClr val="7E7E7E"/>
              </a:solidFill>
              <a:latin typeface="Times" pitchFamily="18" charset="0"/>
            </a:endParaRPr>
          </a:p>
        </p:txBody>
      </p:sp>
    </p:spTree>
    <p:extLst>
      <p:ext uri="{BB962C8B-B14F-4D97-AF65-F5344CB8AC3E}">
        <p14:creationId xmlns:p14="http://schemas.microsoft.com/office/powerpoint/2010/main" val="149104333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p:txBody>
          <a:bodyPr/>
          <a:lstStyle>
            <a:lvl1pPr>
              <a:defRPr/>
            </a:lvl1pPr>
          </a:lstStyle>
          <a:p>
            <a:pPr>
              <a:defRPr/>
            </a:pPr>
            <a:r>
              <a:rPr lang="de-CH" altLang="sv-SE"/>
              <a:t>© Oscar Nierstrasz</a:t>
            </a:r>
          </a:p>
        </p:txBody>
      </p:sp>
      <p:sp>
        <p:nvSpPr>
          <p:cNvPr id="3" name="Rectangle 7"/>
          <p:cNvSpPr>
            <a:spLocks noGrp="1" noChangeArrowheads="1"/>
          </p:cNvSpPr>
          <p:nvPr>
            <p:ph type="ftr" sz="quarter" idx="11"/>
          </p:nvPr>
        </p:nvSpPr>
        <p:spPr/>
        <p:txBody>
          <a:bodyPr/>
          <a:lstStyle>
            <a:lvl1pPr>
              <a:defRPr/>
            </a:lvl1pPr>
          </a:lstStyle>
          <a:p>
            <a:pPr>
              <a:defRPr/>
            </a:pPr>
            <a:r>
              <a:rPr lang="de-CH" altLang="sv-SE"/>
              <a:t>ESE — Responsibility-Driven Design</a:t>
            </a:r>
          </a:p>
        </p:txBody>
      </p:sp>
      <p:sp>
        <p:nvSpPr>
          <p:cNvPr id="4" name="Rectangle 8"/>
          <p:cNvSpPr>
            <a:spLocks noGrp="1" noChangeArrowheads="1"/>
          </p:cNvSpPr>
          <p:nvPr>
            <p:ph type="sldNum" sz="quarter" idx="12"/>
          </p:nvPr>
        </p:nvSpPr>
        <p:spPr/>
        <p:txBody>
          <a:bodyPr/>
          <a:lstStyle>
            <a:lvl1pPr>
              <a:defRPr/>
            </a:lvl1pPr>
          </a:lstStyle>
          <a:p>
            <a:r>
              <a:rPr lang="de-CH" altLang="sv-SE"/>
              <a:t>ESE 4.</a:t>
            </a:r>
            <a:fld id="{BB073D7A-3664-486E-A202-F8767493202A}" type="slidenum">
              <a:rPr lang="de-CH" altLang="sv-SE"/>
              <a:pPr/>
              <a:t>‹#›</a:t>
            </a:fld>
            <a:endParaRPr lang="de-CH" altLang="sv-SE" sz="1400">
              <a:solidFill>
                <a:srgbClr val="7E7E7E"/>
              </a:solidFill>
              <a:latin typeface="Times" pitchFamily="18" charset="0"/>
            </a:endParaRPr>
          </a:p>
        </p:txBody>
      </p:sp>
    </p:spTree>
    <p:extLst>
      <p:ext uri="{BB962C8B-B14F-4D97-AF65-F5344CB8AC3E}">
        <p14:creationId xmlns:p14="http://schemas.microsoft.com/office/powerpoint/2010/main" val="290096760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a:defRPr/>
            </a:lvl1pPr>
          </a:lstStyle>
          <a:p>
            <a:pPr>
              <a:defRPr/>
            </a:pPr>
            <a:r>
              <a:rPr lang="de-CH" altLang="sv-SE"/>
              <a:t>© Oscar Nierstrasz</a:t>
            </a:r>
          </a:p>
        </p:txBody>
      </p:sp>
      <p:sp>
        <p:nvSpPr>
          <p:cNvPr id="6" name="Rectangle 7"/>
          <p:cNvSpPr>
            <a:spLocks noGrp="1" noChangeArrowheads="1"/>
          </p:cNvSpPr>
          <p:nvPr>
            <p:ph type="ftr" sz="quarter" idx="11"/>
          </p:nvPr>
        </p:nvSpPr>
        <p:spPr/>
        <p:txBody>
          <a:bodyPr/>
          <a:lstStyle>
            <a:lvl1pPr>
              <a:defRPr/>
            </a:lvl1pPr>
          </a:lstStyle>
          <a:p>
            <a:pPr>
              <a:defRPr/>
            </a:pPr>
            <a:r>
              <a:rPr lang="de-CH" altLang="sv-SE"/>
              <a:t>ESE — Responsibility-Driven Design</a:t>
            </a:r>
          </a:p>
        </p:txBody>
      </p:sp>
      <p:sp>
        <p:nvSpPr>
          <p:cNvPr id="7" name="Rectangle 8"/>
          <p:cNvSpPr>
            <a:spLocks noGrp="1" noChangeArrowheads="1"/>
          </p:cNvSpPr>
          <p:nvPr>
            <p:ph type="sldNum" sz="quarter" idx="12"/>
          </p:nvPr>
        </p:nvSpPr>
        <p:spPr/>
        <p:txBody>
          <a:bodyPr/>
          <a:lstStyle>
            <a:lvl1pPr>
              <a:defRPr/>
            </a:lvl1pPr>
          </a:lstStyle>
          <a:p>
            <a:r>
              <a:rPr lang="de-CH" altLang="sv-SE"/>
              <a:t>ESE 4.</a:t>
            </a:r>
            <a:fld id="{849A941A-C37D-447C-B311-E7B1158CFAF8}" type="slidenum">
              <a:rPr lang="de-CH" altLang="sv-SE"/>
              <a:pPr/>
              <a:t>‹#›</a:t>
            </a:fld>
            <a:endParaRPr lang="de-CH" altLang="sv-SE" sz="1400">
              <a:solidFill>
                <a:srgbClr val="7E7E7E"/>
              </a:solidFill>
              <a:latin typeface="Times" pitchFamily="18" charset="0"/>
            </a:endParaRPr>
          </a:p>
        </p:txBody>
      </p:sp>
    </p:spTree>
    <p:extLst>
      <p:ext uri="{BB962C8B-B14F-4D97-AF65-F5344CB8AC3E}">
        <p14:creationId xmlns:p14="http://schemas.microsoft.com/office/powerpoint/2010/main" val="468202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2BD0AB-9E50-784E-991B-E321F014CEA5}" type="datetimeFigureOut">
              <a:rPr lang="en-US" smtClean="0">
                <a:solidFill>
                  <a:prstClr val="black">
                    <a:tint val="75000"/>
                  </a:prstClr>
                </a:solidFill>
              </a:rPr>
              <a:pPr/>
              <a:t>07-Apr-19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07360"/>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a:defRPr/>
            </a:lvl1pPr>
          </a:lstStyle>
          <a:p>
            <a:pPr>
              <a:defRPr/>
            </a:pPr>
            <a:r>
              <a:rPr lang="de-CH" altLang="sv-SE"/>
              <a:t>© Oscar Nierstrasz</a:t>
            </a:r>
          </a:p>
        </p:txBody>
      </p:sp>
      <p:sp>
        <p:nvSpPr>
          <p:cNvPr id="6" name="Rectangle 7"/>
          <p:cNvSpPr>
            <a:spLocks noGrp="1" noChangeArrowheads="1"/>
          </p:cNvSpPr>
          <p:nvPr>
            <p:ph type="ftr" sz="quarter" idx="11"/>
          </p:nvPr>
        </p:nvSpPr>
        <p:spPr/>
        <p:txBody>
          <a:bodyPr/>
          <a:lstStyle>
            <a:lvl1pPr>
              <a:defRPr/>
            </a:lvl1pPr>
          </a:lstStyle>
          <a:p>
            <a:pPr>
              <a:defRPr/>
            </a:pPr>
            <a:r>
              <a:rPr lang="de-CH" altLang="sv-SE"/>
              <a:t>ESE — Responsibility-Driven Design</a:t>
            </a:r>
          </a:p>
        </p:txBody>
      </p:sp>
      <p:sp>
        <p:nvSpPr>
          <p:cNvPr id="7" name="Rectangle 8"/>
          <p:cNvSpPr>
            <a:spLocks noGrp="1" noChangeArrowheads="1"/>
          </p:cNvSpPr>
          <p:nvPr>
            <p:ph type="sldNum" sz="quarter" idx="12"/>
          </p:nvPr>
        </p:nvSpPr>
        <p:spPr/>
        <p:txBody>
          <a:bodyPr/>
          <a:lstStyle>
            <a:lvl1pPr>
              <a:defRPr/>
            </a:lvl1pPr>
          </a:lstStyle>
          <a:p>
            <a:r>
              <a:rPr lang="de-CH" altLang="sv-SE"/>
              <a:t>ESE 4.</a:t>
            </a:r>
            <a:fld id="{9273A3A8-AB0B-459C-AAB0-896ADCBBE008}" type="slidenum">
              <a:rPr lang="de-CH" altLang="sv-SE"/>
              <a:pPr/>
              <a:t>‹#›</a:t>
            </a:fld>
            <a:endParaRPr lang="de-CH" altLang="sv-SE" sz="1400">
              <a:solidFill>
                <a:srgbClr val="7E7E7E"/>
              </a:solidFill>
              <a:latin typeface="Times" pitchFamily="18" charset="0"/>
            </a:endParaRPr>
          </a:p>
        </p:txBody>
      </p:sp>
    </p:spTree>
    <p:extLst>
      <p:ext uri="{BB962C8B-B14F-4D97-AF65-F5344CB8AC3E}">
        <p14:creationId xmlns:p14="http://schemas.microsoft.com/office/powerpoint/2010/main" val="284586604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p:txBody>
          <a:bodyPr/>
          <a:lstStyle>
            <a:lvl1pPr>
              <a:defRPr/>
            </a:lvl1pPr>
          </a:lstStyle>
          <a:p>
            <a:pPr>
              <a:defRPr/>
            </a:pPr>
            <a:r>
              <a:rPr lang="de-CH" altLang="sv-SE"/>
              <a:t>© Oscar Nierstrasz</a:t>
            </a:r>
          </a:p>
        </p:txBody>
      </p:sp>
      <p:sp>
        <p:nvSpPr>
          <p:cNvPr id="5" name="Rectangle 7"/>
          <p:cNvSpPr>
            <a:spLocks noGrp="1" noChangeArrowheads="1"/>
          </p:cNvSpPr>
          <p:nvPr>
            <p:ph type="ftr" sz="quarter" idx="11"/>
          </p:nvPr>
        </p:nvSpPr>
        <p:spPr/>
        <p:txBody>
          <a:bodyPr/>
          <a:lstStyle>
            <a:lvl1pPr>
              <a:defRPr/>
            </a:lvl1pPr>
          </a:lstStyle>
          <a:p>
            <a:pPr>
              <a:defRPr/>
            </a:pPr>
            <a:r>
              <a:rPr lang="de-CH" altLang="sv-SE"/>
              <a:t>ESE — Responsibility-Driven Design</a:t>
            </a:r>
          </a:p>
        </p:txBody>
      </p:sp>
      <p:sp>
        <p:nvSpPr>
          <p:cNvPr id="6" name="Rectangle 8"/>
          <p:cNvSpPr>
            <a:spLocks noGrp="1" noChangeArrowheads="1"/>
          </p:cNvSpPr>
          <p:nvPr>
            <p:ph type="sldNum" sz="quarter" idx="12"/>
          </p:nvPr>
        </p:nvSpPr>
        <p:spPr/>
        <p:txBody>
          <a:bodyPr/>
          <a:lstStyle>
            <a:lvl1pPr>
              <a:defRPr/>
            </a:lvl1pPr>
          </a:lstStyle>
          <a:p>
            <a:r>
              <a:rPr lang="de-CH" altLang="sv-SE"/>
              <a:t>ESE 4.</a:t>
            </a:r>
            <a:fld id="{9638CD0D-4802-4249-B180-614FD8E57FF0}" type="slidenum">
              <a:rPr lang="de-CH" altLang="sv-SE"/>
              <a:pPr/>
              <a:t>‹#›</a:t>
            </a:fld>
            <a:endParaRPr lang="de-CH" altLang="sv-SE" sz="1400">
              <a:solidFill>
                <a:srgbClr val="7E7E7E"/>
              </a:solidFill>
              <a:latin typeface="Times" pitchFamily="18" charset="0"/>
            </a:endParaRPr>
          </a:p>
        </p:txBody>
      </p:sp>
    </p:spTree>
    <p:extLst>
      <p:ext uri="{BB962C8B-B14F-4D97-AF65-F5344CB8AC3E}">
        <p14:creationId xmlns:p14="http://schemas.microsoft.com/office/powerpoint/2010/main" val="37904944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538" y="647700"/>
            <a:ext cx="2014537" cy="55054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647700"/>
            <a:ext cx="5894388" cy="5505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p:txBody>
          <a:bodyPr/>
          <a:lstStyle>
            <a:lvl1pPr>
              <a:defRPr/>
            </a:lvl1pPr>
          </a:lstStyle>
          <a:p>
            <a:pPr>
              <a:defRPr/>
            </a:pPr>
            <a:r>
              <a:rPr lang="de-CH" altLang="sv-SE"/>
              <a:t>© Oscar Nierstrasz</a:t>
            </a:r>
          </a:p>
        </p:txBody>
      </p:sp>
      <p:sp>
        <p:nvSpPr>
          <p:cNvPr id="5" name="Rectangle 7"/>
          <p:cNvSpPr>
            <a:spLocks noGrp="1" noChangeArrowheads="1"/>
          </p:cNvSpPr>
          <p:nvPr>
            <p:ph type="ftr" sz="quarter" idx="11"/>
          </p:nvPr>
        </p:nvSpPr>
        <p:spPr/>
        <p:txBody>
          <a:bodyPr/>
          <a:lstStyle>
            <a:lvl1pPr>
              <a:defRPr/>
            </a:lvl1pPr>
          </a:lstStyle>
          <a:p>
            <a:pPr>
              <a:defRPr/>
            </a:pPr>
            <a:r>
              <a:rPr lang="de-CH" altLang="sv-SE"/>
              <a:t>ESE — Responsibility-Driven Design</a:t>
            </a:r>
          </a:p>
        </p:txBody>
      </p:sp>
      <p:sp>
        <p:nvSpPr>
          <p:cNvPr id="6" name="Rectangle 8"/>
          <p:cNvSpPr>
            <a:spLocks noGrp="1" noChangeArrowheads="1"/>
          </p:cNvSpPr>
          <p:nvPr>
            <p:ph type="sldNum" sz="quarter" idx="12"/>
          </p:nvPr>
        </p:nvSpPr>
        <p:spPr/>
        <p:txBody>
          <a:bodyPr/>
          <a:lstStyle>
            <a:lvl1pPr>
              <a:defRPr/>
            </a:lvl1pPr>
          </a:lstStyle>
          <a:p>
            <a:r>
              <a:rPr lang="de-CH" altLang="sv-SE"/>
              <a:t>ESE 4.</a:t>
            </a:r>
            <a:fld id="{3336DD95-C691-41D0-A5ED-9A3AA07B71A6}" type="slidenum">
              <a:rPr lang="de-CH" altLang="sv-SE"/>
              <a:pPr/>
              <a:t>‹#›</a:t>
            </a:fld>
            <a:endParaRPr lang="de-CH" altLang="sv-SE" sz="1400">
              <a:solidFill>
                <a:srgbClr val="7E7E7E"/>
              </a:solidFill>
              <a:latin typeface="Times" pitchFamily="18" charset="0"/>
            </a:endParaRPr>
          </a:p>
        </p:txBody>
      </p:sp>
    </p:spTree>
    <p:extLst>
      <p:ext uri="{BB962C8B-B14F-4D97-AF65-F5344CB8AC3E}">
        <p14:creationId xmlns:p14="http://schemas.microsoft.com/office/powerpoint/2010/main" val="255588938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9750" y="647700"/>
            <a:ext cx="6621463" cy="817563"/>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539750" y="1654175"/>
            <a:ext cx="8061325" cy="4498975"/>
          </a:xfrm>
        </p:spPr>
        <p:txBody>
          <a:bodyPr/>
          <a:lstStyle/>
          <a:p>
            <a:pPr lvl="0"/>
            <a:endParaRPr lang="en-GB" noProof="0" smtClean="0"/>
          </a:p>
        </p:txBody>
      </p:sp>
      <p:sp>
        <p:nvSpPr>
          <p:cNvPr id="4" name="Rectangle 6"/>
          <p:cNvSpPr>
            <a:spLocks noGrp="1" noChangeArrowheads="1"/>
          </p:cNvSpPr>
          <p:nvPr>
            <p:ph type="dt" sz="half" idx="10"/>
          </p:nvPr>
        </p:nvSpPr>
        <p:spPr/>
        <p:txBody>
          <a:bodyPr/>
          <a:lstStyle>
            <a:lvl1pPr>
              <a:defRPr/>
            </a:lvl1pPr>
          </a:lstStyle>
          <a:p>
            <a:pPr>
              <a:defRPr/>
            </a:pPr>
            <a:r>
              <a:rPr lang="de-CH" altLang="sv-SE"/>
              <a:t>© Oscar Nierstrasz</a:t>
            </a:r>
          </a:p>
        </p:txBody>
      </p:sp>
      <p:sp>
        <p:nvSpPr>
          <p:cNvPr id="5" name="Rectangle 7"/>
          <p:cNvSpPr>
            <a:spLocks noGrp="1" noChangeArrowheads="1"/>
          </p:cNvSpPr>
          <p:nvPr>
            <p:ph type="ftr" sz="quarter" idx="11"/>
          </p:nvPr>
        </p:nvSpPr>
        <p:spPr/>
        <p:txBody>
          <a:bodyPr/>
          <a:lstStyle>
            <a:lvl1pPr>
              <a:defRPr/>
            </a:lvl1pPr>
          </a:lstStyle>
          <a:p>
            <a:pPr>
              <a:defRPr/>
            </a:pPr>
            <a:r>
              <a:rPr lang="de-CH" altLang="sv-SE"/>
              <a:t>ESE — Responsibility-Driven Design</a:t>
            </a:r>
          </a:p>
        </p:txBody>
      </p:sp>
      <p:sp>
        <p:nvSpPr>
          <p:cNvPr id="6" name="Rectangle 8"/>
          <p:cNvSpPr>
            <a:spLocks noGrp="1" noChangeArrowheads="1"/>
          </p:cNvSpPr>
          <p:nvPr>
            <p:ph type="sldNum" sz="quarter" idx="12"/>
          </p:nvPr>
        </p:nvSpPr>
        <p:spPr/>
        <p:txBody>
          <a:bodyPr/>
          <a:lstStyle>
            <a:lvl1pPr>
              <a:defRPr/>
            </a:lvl1pPr>
          </a:lstStyle>
          <a:p>
            <a:r>
              <a:rPr lang="de-CH" altLang="sv-SE"/>
              <a:t>ESE 4.</a:t>
            </a:r>
            <a:fld id="{4E1AFB19-4573-4158-8327-6AC6DFD0FE3D}" type="slidenum">
              <a:rPr lang="de-CH" altLang="sv-SE"/>
              <a:pPr/>
              <a:t>‹#›</a:t>
            </a:fld>
            <a:endParaRPr lang="de-CH" altLang="sv-SE" sz="1400">
              <a:solidFill>
                <a:srgbClr val="7E7E7E"/>
              </a:solidFill>
              <a:latin typeface="Times" pitchFamily="18" charset="0"/>
            </a:endParaRPr>
          </a:p>
        </p:txBody>
      </p:sp>
    </p:spTree>
    <p:extLst>
      <p:ext uri="{BB962C8B-B14F-4D97-AF65-F5344CB8AC3E}">
        <p14:creationId xmlns:p14="http://schemas.microsoft.com/office/powerpoint/2010/main" val="27329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2BD0AB-9E50-784E-991B-E321F014CEA5}" type="datetimeFigureOut">
              <a:rPr lang="en-US" smtClean="0">
                <a:solidFill>
                  <a:prstClr val="black">
                    <a:tint val="75000"/>
                  </a:prstClr>
                </a:solidFill>
              </a:rPr>
              <a:pPr/>
              <a:t>07-Apr-19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88629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7" name="Date Placeholder 6"/>
          <p:cNvSpPr>
            <a:spLocks noGrp="1"/>
          </p:cNvSpPr>
          <p:nvPr>
            <p:ph type="dt" sz="half" idx="10"/>
          </p:nvPr>
        </p:nvSpPr>
        <p:spPr/>
        <p:txBody>
          <a:bodyPr/>
          <a:lstStyle/>
          <a:p>
            <a:pPr defTabSz="457200"/>
            <a:fld id="{7D2BD0AB-9E50-784E-991B-E321F014CEA5}" type="datetimeFigureOut">
              <a:rPr lang="en-US" smtClean="0">
                <a:solidFill>
                  <a:prstClr val="black">
                    <a:tint val="75000"/>
                  </a:prstClr>
                </a:solidFill>
              </a:rPr>
              <a:pPr defTabSz="457200"/>
              <a:t>07-Apr-19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4572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457200"/>
            <a:fld id="{74B4BE7F-B212-3C49-AB50-50430FB858D2}" type="slidenum">
              <a:rPr lang="en-US" smtClean="0">
                <a:solidFill>
                  <a:prstClr val="black">
                    <a:tint val="75000"/>
                  </a:prstClr>
                </a:solidFill>
              </a:rPr>
              <a:pPr defTabSz="457200"/>
              <a:t>‹#›</a:t>
            </a:fld>
            <a:endParaRPr lang="en-US">
              <a:solidFill>
                <a:prstClr val="black">
                  <a:tint val="75000"/>
                </a:prstClr>
              </a:solidFill>
            </a:endParaRPr>
          </a:p>
        </p:txBody>
      </p:sp>
      <p:sp>
        <p:nvSpPr>
          <p:cNvPr id="10" name="Title 9"/>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15161721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7D2BD0AB-9E50-784E-991B-E321F014CEA5}" type="datetimeFigureOut">
              <a:rPr lang="en-US" smtClean="0">
                <a:solidFill>
                  <a:prstClr val="black">
                    <a:tint val="75000"/>
                  </a:prstClr>
                </a:solidFill>
              </a:rPr>
              <a:pPr/>
              <a:t>07-Apr-19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355055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7D2BD0AB-9E50-784E-991B-E321F014CEA5}" type="datetimeFigureOut">
              <a:rPr lang="en-US" smtClean="0">
                <a:solidFill>
                  <a:prstClr val="black">
                    <a:tint val="75000"/>
                  </a:prstClr>
                </a:solidFill>
              </a:rPr>
              <a:pPr/>
              <a:t>07-Apr-19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1536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7D2BD0AB-9E50-784E-991B-E321F014CEA5}" type="datetimeFigureOut">
              <a:rPr lang="en-US" smtClean="0">
                <a:solidFill>
                  <a:prstClr val="black">
                    <a:tint val="75000"/>
                  </a:prstClr>
                </a:solidFill>
              </a:rPr>
              <a:pPr/>
              <a:t>07-Apr-19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1046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2BD0AB-9E50-784E-991B-E321F014CEA5}" type="datetimeFigureOut">
              <a:rPr lang="en-US" smtClean="0">
                <a:solidFill>
                  <a:prstClr val="black">
                    <a:tint val="75000"/>
                  </a:prstClr>
                </a:solidFill>
              </a:rPr>
              <a:pPr/>
              <a:t>07-Apr-19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0434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7D2BD0AB-9E50-784E-991B-E321F014CEA5}" type="datetimeFigureOut">
              <a:rPr lang="en-US" smtClean="0">
                <a:solidFill>
                  <a:prstClr val="black">
                    <a:tint val="75000"/>
                  </a:prstClr>
                </a:solidFill>
              </a:rPr>
              <a:pPr/>
              <a:t>07-Apr-19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3810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D3E6D5-8DDC-49D2-88A7-0AA6DD227F7D}" type="datetimeFigureOut">
              <a:rPr lang="en-GB" smtClean="0"/>
              <a:t>07/04/2019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2EA599-676D-49FF-AEED-199DDF75882F}" type="slidenum">
              <a:rPr lang="en-GB" smtClean="0"/>
              <a:t>‹#›</a:t>
            </a:fld>
            <a:endParaRPr lang="en-GB"/>
          </a:p>
        </p:txBody>
      </p:sp>
    </p:spTree>
    <p:extLst>
      <p:ext uri="{BB962C8B-B14F-4D97-AF65-F5344CB8AC3E}">
        <p14:creationId xmlns:p14="http://schemas.microsoft.com/office/powerpoint/2010/main" val="38309459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7D2BD0AB-9E50-784E-991B-E321F014CEA5}" type="datetimeFigureOut">
              <a:rPr lang="en-US" smtClean="0">
                <a:solidFill>
                  <a:prstClr val="black">
                    <a:tint val="75000"/>
                  </a:prstClr>
                </a:solidFill>
              </a:rPr>
              <a:pPr/>
              <a:t>07-Apr-19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5789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7D2BD0AB-9E50-784E-991B-E321F014CEA5}" type="datetimeFigureOut">
              <a:rPr lang="en-US" smtClean="0">
                <a:solidFill>
                  <a:prstClr val="black">
                    <a:tint val="75000"/>
                  </a:prstClr>
                </a:solidFill>
              </a:rPr>
              <a:pPr/>
              <a:t>07-Apr-19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89333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7D2BD0AB-9E50-784E-991B-E321F014CEA5}" type="datetimeFigureOut">
              <a:rPr lang="en-US" smtClean="0">
                <a:solidFill>
                  <a:prstClr val="black">
                    <a:tint val="75000"/>
                  </a:prstClr>
                </a:solidFill>
              </a:rPr>
              <a:pPr/>
              <a:t>07-Apr-19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4B4BE7F-B212-3C49-AB50-50430FB858D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95040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151932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4005288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v-SE"/>
          </a:p>
        </p:txBody>
      </p:sp>
    </p:spTree>
    <p:extLst>
      <p:ext uri="{BB962C8B-B14F-4D97-AF65-F5344CB8AC3E}">
        <p14:creationId xmlns:p14="http://schemas.microsoft.com/office/powerpoint/2010/main" val="40032641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0" y="548680"/>
            <a:ext cx="9144000" cy="762000"/>
          </a:xfrm>
        </p:spPr>
        <p:txBody>
          <a:bodyPr/>
          <a:lstStyle/>
          <a:p>
            <a:r>
              <a:rPr lang="en-US" smtClean="0"/>
              <a:t>Click to edit Master title style</a:t>
            </a:r>
            <a:endParaRPr lang="sv-SE"/>
          </a:p>
        </p:txBody>
      </p:sp>
      <p:sp>
        <p:nvSpPr>
          <p:cNvPr id="3" name="Platshållare för innehåll 2"/>
          <p:cNvSpPr>
            <a:spLocks noGrp="1"/>
          </p:cNvSpPr>
          <p:nvPr>
            <p:ph idx="1"/>
          </p:nvPr>
        </p:nvSpPr>
        <p:spPr>
          <a:xfrm>
            <a:off x="395536" y="1412776"/>
            <a:ext cx="8424936" cy="5256584"/>
          </a:xfrm>
        </p:spPr>
        <p:txBody>
          <a:bodyPr/>
          <a:lstStyle>
            <a:lvl1pPr>
              <a:buClrTx/>
              <a:defRPr/>
            </a:lvl1pPr>
            <a:lvl2pPr>
              <a:buClrTx/>
              <a:defRPr/>
            </a:lvl2pPr>
            <a:lvl3pPr>
              <a:buClrTx/>
              <a:defRPr/>
            </a:lvl3pPr>
            <a:lvl4pPr>
              <a:buClrTx/>
              <a:defRPr/>
            </a:lvl4pPr>
            <a:lvl5pPr>
              <a:buClrTx/>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Tree>
    <p:extLst>
      <p:ext uri="{BB962C8B-B14F-4D97-AF65-F5344CB8AC3E}">
        <p14:creationId xmlns:p14="http://schemas.microsoft.com/office/powerpoint/2010/main" val="122280599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336433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
        <p:nvSpPr>
          <p:cNvPr id="3" name="Platshållare för innehåll 2"/>
          <p:cNvSpPr>
            <a:spLocks noGrp="1"/>
          </p:cNvSpPr>
          <p:nvPr>
            <p:ph sz="half" idx="1"/>
          </p:nvPr>
        </p:nvSpPr>
        <p:spPr>
          <a:xfrm>
            <a:off x="685800" y="1981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innehåll 3"/>
          <p:cNvSpPr>
            <a:spLocks noGrp="1"/>
          </p:cNvSpPr>
          <p:nvPr>
            <p:ph sz="half" idx="2"/>
          </p:nvPr>
        </p:nvSpPr>
        <p:spPr>
          <a:xfrm>
            <a:off x="4648200" y="1981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35579715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2775973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D3E6D5-8DDC-49D2-88A7-0AA6DD227F7D}" type="datetimeFigureOut">
              <a:rPr lang="en-GB" smtClean="0"/>
              <a:t>07/04/2019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2EA599-676D-49FF-AEED-199DDF75882F}" type="slidenum">
              <a:rPr lang="en-GB" smtClean="0"/>
              <a:t>‹#›</a:t>
            </a:fld>
            <a:endParaRPr lang="en-GB"/>
          </a:p>
        </p:txBody>
      </p:sp>
    </p:spTree>
    <p:extLst>
      <p:ext uri="{BB962C8B-B14F-4D97-AF65-F5344CB8AC3E}">
        <p14:creationId xmlns:p14="http://schemas.microsoft.com/office/powerpoint/2010/main" val="18828378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Tree>
    <p:extLst>
      <p:ext uri="{BB962C8B-B14F-4D97-AF65-F5344CB8AC3E}">
        <p14:creationId xmlns:p14="http://schemas.microsoft.com/office/powerpoint/2010/main" val="1173874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6412017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388010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sv-SE" noProof="0" dirty="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702373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
        <p:nvSpPr>
          <p:cNvPr id="3" name="Platshållare för lodrät text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28821609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724650" y="838200"/>
            <a:ext cx="2152650" cy="5638800"/>
          </a:xfrm>
        </p:spPr>
        <p:txBody>
          <a:bodyPr vert="eaVert"/>
          <a:lstStyle/>
          <a:p>
            <a:r>
              <a:rPr lang="en-US" smtClean="0"/>
              <a:t>Click to edit Master title style</a:t>
            </a:r>
            <a:endParaRPr lang="sv-SE"/>
          </a:p>
        </p:txBody>
      </p:sp>
      <p:sp>
        <p:nvSpPr>
          <p:cNvPr id="3" name="Platshållare för lodrät text 2"/>
          <p:cNvSpPr>
            <a:spLocks noGrp="1"/>
          </p:cNvSpPr>
          <p:nvPr>
            <p:ph type="body" orient="vert" idx="1"/>
          </p:nvPr>
        </p:nvSpPr>
        <p:spPr>
          <a:xfrm>
            <a:off x="266700" y="838200"/>
            <a:ext cx="630555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33792979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127500" y="260350"/>
            <a:ext cx="4657725" cy="381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1306513" y="923925"/>
            <a:ext cx="3692525" cy="2608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5151438" y="923925"/>
            <a:ext cx="3694112" cy="2608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1306513" y="3684588"/>
            <a:ext cx="3692525" cy="2608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5151438" y="3684588"/>
            <a:ext cx="3694112" cy="2608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10982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29479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v-SE"/>
          </a:p>
        </p:txBody>
      </p:sp>
    </p:spTree>
    <p:extLst>
      <p:ext uri="{BB962C8B-B14F-4D97-AF65-F5344CB8AC3E}">
        <p14:creationId xmlns:p14="http://schemas.microsoft.com/office/powerpoint/2010/main" val="16984400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0" y="548680"/>
            <a:ext cx="9144000" cy="762000"/>
          </a:xfrm>
        </p:spPr>
        <p:txBody>
          <a:bodyPr/>
          <a:lstStyle/>
          <a:p>
            <a:r>
              <a:rPr lang="en-US" smtClean="0"/>
              <a:t>Click to edit Master title style</a:t>
            </a:r>
            <a:endParaRPr lang="sv-SE"/>
          </a:p>
        </p:txBody>
      </p:sp>
      <p:sp>
        <p:nvSpPr>
          <p:cNvPr id="3" name="Platshållare för innehåll 2"/>
          <p:cNvSpPr>
            <a:spLocks noGrp="1"/>
          </p:cNvSpPr>
          <p:nvPr>
            <p:ph idx="1"/>
          </p:nvPr>
        </p:nvSpPr>
        <p:spPr>
          <a:xfrm>
            <a:off x="395536" y="1412776"/>
            <a:ext cx="8424936" cy="5256584"/>
          </a:xfrm>
        </p:spPr>
        <p:txBody>
          <a:bodyPr/>
          <a:lstStyle>
            <a:lvl1pPr>
              <a:buClrTx/>
              <a:defRPr/>
            </a:lvl1pPr>
            <a:lvl2pPr>
              <a:buClrTx/>
              <a:defRPr/>
            </a:lvl2pPr>
            <a:lvl3pPr>
              <a:buClrTx/>
              <a:defRPr/>
            </a:lvl3pPr>
            <a:lvl4pPr>
              <a:buClrTx/>
              <a:defRPr/>
            </a:lvl4pPr>
            <a:lvl5pPr>
              <a:buClrTx/>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Tree>
    <p:extLst>
      <p:ext uri="{BB962C8B-B14F-4D97-AF65-F5344CB8AC3E}">
        <p14:creationId xmlns:p14="http://schemas.microsoft.com/office/powerpoint/2010/main" val="29031269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CD3E6D5-8DDC-49D2-88A7-0AA6DD227F7D}" type="datetimeFigureOut">
              <a:rPr lang="en-GB" smtClean="0"/>
              <a:t>07/04/2019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2EA599-676D-49FF-AEED-199DDF75882F}" type="slidenum">
              <a:rPr lang="en-GB" smtClean="0"/>
              <a:t>‹#›</a:t>
            </a:fld>
            <a:endParaRPr lang="en-GB"/>
          </a:p>
        </p:txBody>
      </p:sp>
    </p:spTree>
    <p:extLst>
      <p:ext uri="{BB962C8B-B14F-4D97-AF65-F5344CB8AC3E}">
        <p14:creationId xmlns:p14="http://schemas.microsoft.com/office/powerpoint/2010/main" val="27686823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6024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
        <p:nvSpPr>
          <p:cNvPr id="3" name="Platshållare för innehåll 2"/>
          <p:cNvSpPr>
            <a:spLocks noGrp="1"/>
          </p:cNvSpPr>
          <p:nvPr>
            <p:ph sz="half" idx="1"/>
          </p:nvPr>
        </p:nvSpPr>
        <p:spPr>
          <a:xfrm>
            <a:off x="685800" y="1981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innehåll 3"/>
          <p:cNvSpPr>
            <a:spLocks noGrp="1"/>
          </p:cNvSpPr>
          <p:nvPr>
            <p:ph sz="half" idx="2"/>
          </p:nvPr>
        </p:nvSpPr>
        <p:spPr>
          <a:xfrm>
            <a:off x="4648200" y="1981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25093921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41959970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Tree>
    <p:extLst>
      <p:ext uri="{BB962C8B-B14F-4D97-AF65-F5344CB8AC3E}">
        <p14:creationId xmlns:p14="http://schemas.microsoft.com/office/powerpoint/2010/main" val="24736853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13121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030607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sv-SE" noProof="0" dirty="0" smtClean="0"/>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172380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mtClean="0"/>
              <a:t>Click to edit Master title style</a:t>
            </a:r>
            <a:endParaRPr lang="sv-SE"/>
          </a:p>
        </p:txBody>
      </p:sp>
      <p:sp>
        <p:nvSpPr>
          <p:cNvPr id="3" name="Platshållare för lodrät text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41962131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724650" y="838200"/>
            <a:ext cx="2152650" cy="5638800"/>
          </a:xfrm>
        </p:spPr>
        <p:txBody>
          <a:bodyPr vert="eaVert"/>
          <a:lstStyle/>
          <a:p>
            <a:r>
              <a:rPr lang="en-US" smtClean="0"/>
              <a:t>Click to edit Master title style</a:t>
            </a:r>
            <a:endParaRPr lang="sv-SE"/>
          </a:p>
        </p:txBody>
      </p:sp>
      <p:sp>
        <p:nvSpPr>
          <p:cNvPr id="3" name="Platshållare för lodrät text 2"/>
          <p:cNvSpPr>
            <a:spLocks noGrp="1"/>
          </p:cNvSpPr>
          <p:nvPr>
            <p:ph type="body" orient="vert" idx="1"/>
          </p:nvPr>
        </p:nvSpPr>
        <p:spPr>
          <a:xfrm>
            <a:off x="266700" y="838200"/>
            <a:ext cx="630555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18695020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127500" y="260350"/>
            <a:ext cx="4657725" cy="381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1306513" y="923925"/>
            <a:ext cx="3692525" cy="2608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5151438" y="923925"/>
            <a:ext cx="3694112" cy="2608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1306513" y="3684588"/>
            <a:ext cx="3692525" cy="2608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5151438" y="3684588"/>
            <a:ext cx="3694112" cy="2608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42914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CD3E6D5-8DDC-49D2-88A7-0AA6DD227F7D}" type="datetimeFigureOut">
              <a:rPr lang="en-GB" smtClean="0"/>
              <a:t>07/04/2019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2EA599-676D-49FF-AEED-199DDF75882F}" type="slidenum">
              <a:rPr lang="en-GB" smtClean="0"/>
              <a:t>‹#›</a:t>
            </a:fld>
            <a:endParaRPr lang="en-GB"/>
          </a:p>
        </p:txBody>
      </p:sp>
    </p:spTree>
    <p:extLst>
      <p:ext uri="{BB962C8B-B14F-4D97-AF65-F5344CB8AC3E}">
        <p14:creationId xmlns:p14="http://schemas.microsoft.com/office/powerpoint/2010/main" val="20602422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509587"/>
            <a:ext cx="8135937" cy="633413"/>
          </a:xfrm>
        </p:spPr>
        <p:txBody>
          <a:bodyPr/>
          <a:lstStyle>
            <a:lvl1pPr>
              <a:defRPr>
                <a:latin typeface="Calibri"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468313" y="1639888"/>
            <a:ext cx="8135937" cy="4608512"/>
          </a:xfrm>
        </p:spPr>
        <p:txBody>
          <a:bodyPr/>
          <a:lstStyle>
            <a:lvl1pPr marL="342900" indent="-342900">
              <a:buClrTx/>
              <a:buSzPct val="100000"/>
              <a:buFont typeface="Arial" pitchFamily="34" charset="0"/>
              <a:buChar char="•"/>
              <a:defRPr sz="2400">
                <a:latin typeface="Calibri" pitchFamily="34" charset="0"/>
              </a:defRPr>
            </a:lvl1pPr>
            <a:lvl2pPr marL="742950" indent="-285750">
              <a:buClrTx/>
              <a:buSzPct val="100000"/>
              <a:buFont typeface="Arial" pitchFamily="34" charset="0"/>
              <a:buChar char="•"/>
              <a:defRPr lang="en-GB" sz="2000" baseline="0" dirty="0">
                <a:solidFill>
                  <a:srgbClr val="0C2577"/>
                </a:solidFill>
                <a:latin typeface="Calibri" pitchFamily="34" charset="0"/>
                <a:ea typeface="+mn-ea"/>
                <a:cs typeface="+mn-cs"/>
              </a:defRPr>
            </a:lvl2pPr>
            <a:lvl3pPr marL="1143000" indent="-228600">
              <a:buClrTx/>
              <a:buSzPct val="100000"/>
              <a:buFont typeface="Arial" pitchFamily="34" charset="0"/>
              <a:buChar char="•"/>
              <a:defRPr>
                <a:solidFill>
                  <a:schemeClr val="accent6"/>
                </a:solidFill>
                <a:latin typeface="Calibri" pitchFamily="34" charset="0"/>
              </a:defRPr>
            </a:lvl3pPr>
            <a:lvl4pPr marL="1600200" indent="-228600">
              <a:buClrTx/>
              <a:buSzPct val="100000"/>
              <a:buFont typeface="Arial" pitchFamily="34" charset="0"/>
              <a:buChar char="•"/>
              <a:defRPr>
                <a:solidFill>
                  <a:schemeClr val="accent6"/>
                </a:solidFill>
                <a:latin typeface="Calibri" pitchFamily="34" charset="0"/>
              </a:defRPr>
            </a:lvl4pPr>
            <a:lvl5pPr marL="2057400" indent="-228600">
              <a:buClrTx/>
              <a:buSzPct val="100000"/>
              <a:buFont typeface="Arial" pitchFamily="34" charset="0"/>
              <a:buChar char="•"/>
              <a:defRPr>
                <a:solidFill>
                  <a:schemeClr val="accent6"/>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 Box 57"/>
          <p:cNvSpPr txBox="1">
            <a:spLocks noChangeArrowheads="1"/>
          </p:cNvSpPr>
          <p:nvPr userDrawn="1"/>
        </p:nvSpPr>
        <p:spPr bwMode="auto">
          <a:xfrm>
            <a:off x="18177" y="6527800"/>
            <a:ext cx="318222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200" b="1" dirty="0" smtClean="0">
                <a:solidFill>
                  <a:srgbClr val="FFFFFF"/>
                </a:solidFill>
              </a:rPr>
              <a:t>M. R.V. Chaudron – May 2011</a:t>
            </a:r>
            <a:endParaRPr lang="en-US" sz="1200" b="1" dirty="0">
              <a:solidFill>
                <a:srgbClr val="FFFFFF"/>
              </a:solidFill>
            </a:endParaRPr>
          </a:p>
        </p:txBody>
      </p:sp>
    </p:spTree>
    <p:extLst>
      <p:ext uri="{BB962C8B-B14F-4D97-AF65-F5344CB8AC3E}">
        <p14:creationId xmlns:p14="http://schemas.microsoft.com/office/powerpoint/2010/main" val="348738740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0292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144463" y="107950"/>
            <a:ext cx="8891587" cy="6640513"/>
          </a:xfrm>
          <a:prstGeom prst="rect">
            <a:avLst/>
          </a:prstGeom>
          <a:solidFill>
            <a:srgbClr val="E1EB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pitchFamily="-76" charset="0"/>
              </a:defRPr>
            </a:lvl1pPr>
            <a:lvl2pPr marL="742950" indent="-285750">
              <a:defRPr sz="2400">
                <a:solidFill>
                  <a:schemeClr val="tx1"/>
                </a:solidFill>
                <a:latin typeface="Helvetica" pitchFamily="-76" charset="0"/>
              </a:defRPr>
            </a:lvl2pPr>
            <a:lvl3pPr marL="1143000" indent="-228600">
              <a:defRPr sz="2400">
                <a:solidFill>
                  <a:schemeClr val="tx1"/>
                </a:solidFill>
                <a:latin typeface="Helvetica" pitchFamily="-76" charset="0"/>
              </a:defRPr>
            </a:lvl3pPr>
            <a:lvl4pPr marL="1600200" indent="-228600">
              <a:defRPr sz="2400">
                <a:solidFill>
                  <a:schemeClr val="tx1"/>
                </a:solidFill>
                <a:latin typeface="Helvetica" pitchFamily="-76" charset="0"/>
              </a:defRPr>
            </a:lvl4pPr>
            <a:lvl5pPr marL="2057400" indent="-228600">
              <a:defRPr sz="2400">
                <a:solidFill>
                  <a:schemeClr val="tx1"/>
                </a:solidFill>
                <a:latin typeface="Helvetica" pitchFamily="-76" charset="0"/>
              </a:defRPr>
            </a:lvl5pPr>
            <a:lvl6pPr marL="2514600" indent="-228600" eaLnBrk="0" fontAlgn="base" hangingPunct="0">
              <a:spcBef>
                <a:spcPct val="0"/>
              </a:spcBef>
              <a:spcAft>
                <a:spcPct val="0"/>
              </a:spcAft>
              <a:defRPr sz="2400">
                <a:solidFill>
                  <a:schemeClr val="tx1"/>
                </a:solidFill>
                <a:latin typeface="Helvetica" pitchFamily="-76" charset="0"/>
              </a:defRPr>
            </a:lvl6pPr>
            <a:lvl7pPr marL="2971800" indent="-228600" eaLnBrk="0" fontAlgn="base" hangingPunct="0">
              <a:spcBef>
                <a:spcPct val="0"/>
              </a:spcBef>
              <a:spcAft>
                <a:spcPct val="0"/>
              </a:spcAft>
              <a:defRPr sz="2400">
                <a:solidFill>
                  <a:schemeClr val="tx1"/>
                </a:solidFill>
                <a:latin typeface="Helvetica" pitchFamily="-76" charset="0"/>
              </a:defRPr>
            </a:lvl7pPr>
            <a:lvl8pPr marL="3429000" indent="-228600" eaLnBrk="0" fontAlgn="base" hangingPunct="0">
              <a:spcBef>
                <a:spcPct val="0"/>
              </a:spcBef>
              <a:spcAft>
                <a:spcPct val="0"/>
              </a:spcAft>
              <a:defRPr sz="2400">
                <a:solidFill>
                  <a:schemeClr val="tx1"/>
                </a:solidFill>
                <a:latin typeface="Helvetica" pitchFamily="-76" charset="0"/>
              </a:defRPr>
            </a:lvl8pPr>
            <a:lvl9pPr marL="3886200" indent="-228600" eaLnBrk="0" fontAlgn="base" hangingPunct="0">
              <a:spcBef>
                <a:spcPct val="0"/>
              </a:spcBef>
              <a:spcAft>
                <a:spcPct val="0"/>
              </a:spcAft>
              <a:defRPr sz="2400">
                <a:solidFill>
                  <a:schemeClr val="tx1"/>
                </a:solidFill>
                <a:latin typeface="Helvetica" pitchFamily="-76" charset="0"/>
              </a:defRPr>
            </a:lvl9pPr>
          </a:lstStyle>
          <a:p>
            <a:pPr eaLnBrk="0" fontAlgn="base" hangingPunct="0">
              <a:spcBef>
                <a:spcPct val="0"/>
              </a:spcBef>
              <a:spcAft>
                <a:spcPct val="0"/>
              </a:spcAft>
              <a:defRPr/>
            </a:pPr>
            <a:endParaRPr lang="en-GB" altLang="sv-SE" smtClean="0">
              <a:solidFill>
                <a:srgbClr val="05027D"/>
              </a:solidFill>
            </a:endParaRPr>
          </a:p>
        </p:txBody>
      </p:sp>
      <p:sp>
        <p:nvSpPr>
          <p:cNvPr id="5" name="Rectangle 11"/>
          <p:cNvSpPr>
            <a:spLocks noChangeArrowheads="1"/>
          </p:cNvSpPr>
          <p:nvPr userDrawn="1"/>
        </p:nvSpPr>
        <p:spPr bwMode="auto">
          <a:xfrm>
            <a:off x="0" y="1447800"/>
            <a:ext cx="7315200" cy="5029200"/>
          </a:xfrm>
          <a:prstGeom prst="rect">
            <a:avLst/>
          </a:prstGeom>
          <a:solidFill>
            <a:srgbClr val="9CBDD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pitchFamily="-76" charset="0"/>
              </a:defRPr>
            </a:lvl1pPr>
            <a:lvl2pPr marL="742950" indent="-285750">
              <a:defRPr sz="2400">
                <a:solidFill>
                  <a:schemeClr val="tx1"/>
                </a:solidFill>
                <a:latin typeface="Helvetica" pitchFamily="-76" charset="0"/>
              </a:defRPr>
            </a:lvl2pPr>
            <a:lvl3pPr marL="1143000" indent="-228600">
              <a:defRPr sz="2400">
                <a:solidFill>
                  <a:schemeClr val="tx1"/>
                </a:solidFill>
                <a:latin typeface="Helvetica" pitchFamily="-76" charset="0"/>
              </a:defRPr>
            </a:lvl3pPr>
            <a:lvl4pPr marL="1600200" indent="-228600">
              <a:defRPr sz="2400">
                <a:solidFill>
                  <a:schemeClr val="tx1"/>
                </a:solidFill>
                <a:latin typeface="Helvetica" pitchFamily="-76" charset="0"/>
              </a:defRPr>
            </a:lvl4pPr>
            <a:lvl5pPr marL="2057400" indent="-228600">
              <a:defRPr sz="2400">
                <a:solidFill>
                  <a:schemeClr val="tx1"/>
                </a:solidFill>
                <a:latin typeface="Helvetica" pitchFamily="-76" charset="0"/>
              </a:defRPr>
            </a:lvl5pPr>
            <a:lvl6pPr marL="2514600" indent="-228600" eaLnBrk="0" fontAlgn="base" hangingPunct="0">
              <a:spcBef>
                <a:spcPct val="0"/>
              </a:spcBef>
              <a:spcAft>
                <a:spcPct val="0"/>
              </a:spcAft>
              <a:defRPr sz="2400">
                <a:solidFill>
                  <a:schemeClr val="tx1"/>
                </a:solidFill>
                <a:latin typeface="Helvetica" pitchFamily="-76" charset="0"/>
              </a:defRPr>
            </a:lvl6pPr>
            <a:lvl7pPr marL="2971800" indent="-228600" eaLnBrk="0" fontAlgn="base" hangingPunct="0">
              <a:spcBef>
                <a:spcPct val="0"/>
              </a:spcBef>
              <a:spcAft>
                <a:spcPct val="0"/>
              </a:spcAft>
              <a:defRPr sz="2400">
                <a:solidFill>
                  <a:schemeClr val="tx1"/>
                </a:solidFill>
                <a:latin typeface="Helvetica" pitchFamily="-76" charset="0"/>
              </a:defRPr>
            </a:lvl7pPr>
            <a:lvl8pPr marL="3429000" indent="-228600" eaLnBrk="0" fontAlgn="base" hangingPunct="0">
              <a:spcBef>
                <a:spcPct val="0"/>
              </a:spcBef>
              <a:spcAft>
                <a:spcPct val="0"/>
              </a:spcAft>
              <a:defRPr sz="2400">
                <a:solidFill>
                  <a:schemeClr val="tx1"/>
                </a:solidFill>
                <a:latin typeface="Helvetica" pitchFamily="-76" charset="0"/>
              </a:defRPr>
            </a:lvl8pPr>
            <a:lvl9pPr marL="3886200" indent="-228600" eaLnBrk="0" fontAlgn="base" hangingPunct="0">
              <a:spcBef>
                <a:spcPct val="0"/>
              </a:spcBef>
              <a:spcAft>
                <a:spcPct val="0"/>
              </a:spcAft>
              <a:defRPr sz="2400">
                <a:solidFill>
                  <a:schemeClr val="tx1"/>
                </a:solidFill>
                <a:latin typeface="Helvetica" pitchFamily="-76" charset="0"/>
              </a:defRPr>
            </a:lvl9pPr>
          </a:lstStyle>
          <a:p>
            <a:pPr algn="ctr" eaLnBrk="0" fontAlgn="base" hangingPunct="0">
              <a:spcBef>
                <a:spcPct val="0"/>
              </a:spcBef>
              <a:spcAft>
                <a:spcPct val="0"/>
              </a:spcAft>
              <a:defRPr/>
            </a:pPr>
            <a:endParaRPr lang="de-DE" altLang="sv-SE" smtClean="0">
              <a:solidFill>
                <a:srgbClr val="05027D"/>
              </a:solidFill>
              <a:latin typeface="Times" pitchFamily="-76" charset="0"/>
            </a:endParaRPr>
          </a:p>
        </p:txBody>
      </p:sp>
      <p:sp>
        <p:nvSpPr>
          <p:cNvPr id="6" name="Rectangle 2"/>
          <p:cNvSpPr>
            <a:spLocks noChangeArrowheads="1"/>
          </p:cNvSpPr>
          <p:nvPr/>
        </p:nvSpPr>
        <p:spPr bwMode="auto">
          <a:xfrm>
            <a:off x="7305675" y="1447800"/>
            <a:ext cx="1835150" cy="5029200"/>
          </a:xfrm>
          <a:prstGeom prst="rect">
            <a:avLst/>
          </a:prstGeom>
          <a:solidFill>
            <a:srgbClr val="B3CCE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pitchFamily="-76" charset="0"/>
              </a:defRPr>
            </a:lvl1pPr>
            <a:lvl2pPr marL="742950" indent="-285750">
              <a:defRPr sz="2400">
                <a:solidFill>
                  <a:schemeClr val="tx1"/>
                </a:solidFill>
                <a:latin typeface="Helvetica" pitchFamily="-76" charset="0"/>
              </a:defRPr>
            </a:lvl2pPr>
            <a:lvl3pPr marL="1143000" indent="-228600">
              <a:defRPr sz="2400">
                <a:solidFill>
                  <a:schemeClr val="tx1"/>
                </a:solidFill>
                <a:latin typeface="Helvetica" pitchFamily="-76" charset="0"/>
              </a:defRPr>
            </a:lvl3pPr>
            <a:lvl4pPr marL="1600200" indent="-228600">
              <a:defRPr sz="2400">
                <a:solidFill>
                  <a:schemeClr val="tx1"/>
                </a:solidFill>
                <a:latin typeface="Helvetica" pitchFamily="-76" charset="0"/>
              </a:defRPr>
            </a:lvl4pPr>
            <a:lvl5pPr marL="2057400" indent="-228600">
              <a:defRPr sz="2400">
                <a:solidFill>
                  <a:schemeClr val="tx1"/>
                </a:solidFill>
                <a:latin typeface="Helvetica" pitchFamily="-76" charset="0"/>
              </a:defRPr>
            </a:lvl5pPr>
            <a:lvl6pPr marL="2514600" indent="-228600" eaLnBrk="0" fontAlgn="base" hangingPunct="0">
              <a:spcBef>
                <a:spcPct val="0"/>
              </a:spcBef>
              <a:spcAft>
                <a:spcPct val="0"/>
              </a:spcAft>
              <a:defRPr sz="2400">
                <a:solidFill>
                  <a:schemeClr val="tx1"/>
                </a:solidFill>
                <a:latin typeface="Helvetica" pitchFamily="-76" charset="0"/>
              </a:defRPr>
            </a:lvl6pPr>
            <a:lvl7pPr marL="2971800" indent="-228600" eaLnBrk="0" fontAlgn="base" hangingPunct="0">
              <a:spcBef>
                <a:spcPct val="0"/>
              </a:spcBef>
              <a:spcAft>
                <a:spcPct val="0"/>
              </a:spcAft>
              <a:defRPr sz="2400">
                <a:solidFill>
                  <a:schemeClr val="tx1"/>
                </a:solidFill>
                <a:latin typeface="Helvetica" pitchFamily="-76" charset="0"/>
              </a:defRPr>
            </a:lvl7pPr>
            <a:lvl8pPr marL="3429000" indent="-228600" eaLnBrk="0" fontAlgn="base" hangingPunct="0">
              <a:spcBef>
                <a:spcPct val="0"/>
              </a:spcBef>
              <a:spcAft>
                <a:spcPct val="0"/>
              </a:spcAft>
              <a:defRPr sz="2400">
                <a:solidFill>
                  <a:schemeClr val="tx1"/>
                </a:solidFill>
                <a:latin typeface="Helvetica" pitchFamily="-76" charset="0"/>
              </a:defRPr>
            </a:lvl8pPr>
            <a:lvl9pPr marL="3886200" indent="-228600" eaLnBrk="0" fontAlgn="base" hangingPunct="0">
              <a:spcBef>
                <a:spcPct val="0"/>
              </a:spcBef>
              <a:spcAft>
                <a:spcPct val="0"/>
              </a:spcAft>
              <a:defRPr sz="2400">
                <a:solidFill>
                  <a:schemeClr val="tx1"/>
                </a:solidFill>
                <a:latin typeface="Helvetica" pitchFamily="-76" charset="0"/>
              </a:defRPr>
            </a:lvl9pPr>
          </a:lstStyle>
          <a:p>
            <a:pPr algn="ctr" eaLnBrk="0" fontAlgn="base" hangingPunct="0">
              <a:spcBef>
                <a:spcPct val="0"/>
              </a:spcBef>
              <a:spcAft>
                <a:spcPct val="0"/>
              </a:spcAft>
              <a:defRPr/>
            </a:pPr>
            <a:endParaRPr lang="de-DE" altLang="sv-SE" smtClean="0">
              <a:solidFill>
                <a:srgbClr val="BED3EA"/>
              </a:solidFill>
              <a:latin typeface="Times" pitchFamily="-76" charset="0"/>
            </a:endParaRPr>
          </a:p>
        </p:txBody>
      </p:sp>
      <p:sp>
        <p:nvSpPr>
          <p:cNvPr id="218117" name="Rectangle 5"/>
          <p:cNvSpPr>
            <a:spLocks noGrp="1" noChangeArrowheads="1"/>
          </p:cNvSpPr>
          <p:nvPr>
            <p:ph type="ctrTitle"/>
          </p:nvPr>
        </p:nvSpPr>
        <p:spPr>
          <a:xfrm>
            <a:off x="539750" y="1654175"/>
            <a:ext cx="6621463" cy="1143000"/>
          </a:xfrm>
        </p:spPr>
        <p:txBody>
          <a:bodyPr/>
          <a:lstStyle>
            <a:lvl1pPr>
              <a:defRPr>
                <a:solidFill>
                  <a:srgbClr val="550F85"/>
                </a:solidFill>
              </a:defRPr>
            </a:lvl1pPr>
          </a:lstStyle>
          <a:p>
            <a:pPr lvl="0"/>
            <a:r>
              <a:rPr lang="de-CH" altLang="sv-SE" noProof="0" smtClean="0"/>
              <a:t>Click to edit Master title style</a:t>
            </a:r>
          </a:p>
        </p:txBody>
      </p:sp>
      <p:sp>
        <p:nvSpPr>
          <p:cNvPr id="218118" name="Rectangle 6"/>
          <p:cNvSpPr>
            <a:spLocks noGrp="1" noChangeArrowheads="1"/>
          </p:cNvSpPr>
          <p:nvPr>
            <p:ph type="subTitle" idx="1"/>
          </p:nvPr>
        </p:nvSpPr>
        <p:spPr>
          <a:xfrm>
            <a:off x="539750" y="3022600"/>
            <a:ext cx="6621463" cy="1752600"/>
          </a:xfrm>
        </p:spPr>
        <p:txBody>
          <a:bodyPr anchor="t"/>
          <a:lstStyle>
            <a:lvl1pPr marL="0" indent="0">
              <a:buFontTx/>
              <a:buNone/>
              <a:defRPr/>
            </a:lvl1pPr>
          </a:lstStyle>
          <a:p>
            <a:pPr lvl="0"/>
            <a:r>
              <a:rPr lang="de-CH" altLang="sv-SE" noProof="0" smtClean="0"/>
              <a:t>Click to edit Master subtitle style</a:t>
            </a:r>
          </a:p>
        </p:txBody>
      </p:sp>
      <p:sp>
        <p:nvSpPr>
          <p:cNvPr id="7" name="Rectangle 6"/>
          <p:cNvSpPr>
            <a:spLocks noGrp="1" noChangeArrowheads="1"/>
          </p:cNvSpPr>
          <p:nvPr>
            <p:ph type="dt" sz="half" idx="10"/>
          </p:nvPr>
        </p:nvSpPr>
        <p:spPr>
          <a:xfrm>
            <a:off x="539750" y="6548438"/>
            <a:ext cx="2889250" cy="252412"/>
          </a:xfrm>
        </p:spPr>
        <p:txBody>
          <a:bodyPr wrap="none"/>
          <a:lstStyle>
            <a:lvl1pPr>
              <a:defRPr dirty="0" smtClean="0">
                <a:solidFill>
                  <a:schemeClr val="tx1"/>
                </a:solidFill>
              </a:defRPr>
            </a:lvl1pPr>
          </a:lstStyle>
          <a:p>
            <a:pPr>
              <a:defRPr/>
            </a:pPr>
            <a:r>
              <a:rPr lang="de-CH" altLang="sv-SE">
                <a:solidFill>
                  <a:srgbClr val="05027D"/>
                </a:solidFill>
              </a:rPr>
              <a:t>© Oscar </a:t>
            </a:r>
            <a:r>
              <a:rPr lang="de-CH" altLang="sv-SE" err="1">
                <a:solidFill>
                  <a:srgbClr val="05027D"/>
                </a:solidFill>
              </a:rPr>
              <a:t>Nierstrasz</a:t>
            </a:r>
            <a:r>
              <a:rPr lang="de-CH" altLang="sv-SE">
                <a:solidFill>
                  <a:srgbClr val="05027D"/>
                </a:solidFill>
              </a:rPr>
              <a:t>, Michel Chaudron</a:t>
            </a:r>
          </a:p>
        </p:txBody>
      </p:sp>
      <p:sp>
        <p:nvSpPr>
          <p:cNvPr id="8" name="Rectangle 7"/>
          <p:cNvSpPr>
            <a:spLocks noGrp="1" noChangeArrowheads="1"/>
          </p:cNvSpPr>
          <p:nvPr>
            <p:ph type="ftr" sz="quarter" idx="11"/>
          </p:nvPr>
        </p:nvSpPr>
        <p:spPr>
          <a:xfrm>
            <a:off x="107950" y="179388"/>
            <a:ext cx="4464050" cy="252412"/>
          </a:xfrm>
        </p:spPr>
        <p:txBody>
          <a:bodyPr wrap="square"/>
          <a:lstStyle>
            <a:lvl1pPr>
              <a:defRPr>
                <a:solidFill>
                  <a:schemeClr val="tx1"/>
                </a:solidFill>
              </a:defRPr>
            </a:lvl1pPr>
          </a:lstStyle>
          <a:p>
            <a:pPr>
              <a:defRPr/>
            </a:pPr>
            <a:r>
              <a:rPr lang="de-CH" altLang="sv-SE">
                <a:solidFill>
                  <a:srgbClr val="05027D"/>
                </a:solidFill>
              </a:rPr>
              <a:t>ESE — Responsibility-Driven Design</a:t>
            </a:r>
          </a:p>
        </p:txBody>
      </p:sp>
      <p:sp>
        <p:nvSpPr>
          <p:cNvPr id="9" name="Rectangle 8"/>
          <p:cNvSpPr>
            <a:spLocks noGrp="1" noChangeArrowheads="1"/>
          </p:cNvSpPr>
          <p:nvPr>
            <p:ph type="sldNum" sz="quarter" idx="12"/>
          </p:nvPr>
        </p:nvSpPr>
        <p:spPr>
          <a:xfrm>
            <a:off x="8743950" y="6548438"/>
            <a:ext cx="360363" cy="215900"/>
          </a:xfrm>
        </p:spPr>
        <p:txBody>
          <a:bodyPr/>
          <a:lstStyle>
            <a:lvl1pPr>
              <a:defRPr>
                <a:solidFill>
                  <a:schemeClr val="tx1"/>
                </a:solidFill>
              </a:defRPr>
            </a:lvl1pPr>
          </a:lstStyle>
          <a:p>
            <a:fld id="{ABB3271F-B422-4E9A-BAC0-4A1795DE23B3}" type="slidenum">
              <a:rPr lang="de-CH" altLang="sv-SE">
                <a:solidFill>
                  <a:srgbClr val="05027D"/>
                </a:solidFill>
              </a:rPr>
              <a:pPr/>
              <a:t>‹#›</a:t>
            </a:fld>
            <a:endParaRPr lang="de-CH" altLang="sv-SE" sz="1400">
              <a:solidFill>
                <a:srgbClr val="05027D"/>
              </a:solidFill>
              <a:latin typeface="Times" pitchFamily="18" charset="0"/>
            </a:endParaRPr>
          </a:p>
        </p:txBody>
      </p:sp>
    </p:spTree>
    <p:extLst>
      <p:ext uri="{BB962C8B-B14F-4D97-AF65-F5344CB8AC3E}">
        <p14:creationId xmlns:p14="http://schemas.microsoft.com/office/powerpoint/2010/main" val="27204098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r>
              <a:rPr lang="de-CH" altLang="sv-SE"/>
              <a:t>© Oscar </a:t>
            </a:r>
            <a:r>
              <a:rPr lang="de-CH" altLang="sv-SE" err="1"/>
              <a:t>Nierstrasz</a:t>
            </a:r>
            <a:r>
              <a:rPr lang="de-CH" altLang="sv-SE"/>
              <a:t>, Michel Chaudron</a:t>
            </a:r>
          </a:p>
        </p:txBody>
      </p:sp>
      <p:sp>
        <p:nvSpPr>
          <p:cNvPr id="5" name="Rectangle 7"/>
          <p:cNvSpPr>
            <a:spLocks noGrp="1" noChangeArrowheads="1"/>
          </p:cNvSpPr>
          <p:nvPr>
            <p:ph type="ftr" sz="quarter" idx="11"/>
          </p:nvPr>
        </p:nvSpPr>
        <p:spPr>
          <a:ln/>
        </p:spPr>
        <p:txBody>
          <a:bodyPr/>
          <a:lstStyle>
            <a:lvl1pPr>
              <a:defRPr/>
            </a:lvl1pPr>
          </a:lstStyle>
          <a:p>
            <a:pPr>
              <a:defRPr/>
            </a:pPr>
            <a:r>
              <a:rPr lang="de-CH" altLang="sv-SE"/>
              <a:t>ESE — Responsibility-Driven Design</a:t>
            </a:r>
          </a:p>
        </p:txBody>
      </p:sp>
      <p:sp>
        <p:nvSpPr>
          <p:cNvPr id="6" name="Rectangle 8"/>
          <p:cNvSpPr>
            <a:spLocks noGrp="1" noChangeArrowheads="1"/>
          </p:cNvSpPr>
          <p:nvPr>
            <p:ph type="sldNum" sz="quarter" idx="12"/>
          </p:nvPr>
        </p:nvSpPr>
        <p:spPr>
          <a:ln/>
        </p:spPr>
        <p:txBody>
          <a:bodyPr/>
          <a:lstStyle>
            <a:lvl1pPr>
              <a:defRPr/>
            </a:lvl1pPr>
          </a:lstStyle>
          <a:p>
            <a:r>
              <a:rPr lang="de-CH" altLang="sv-SE"/>
              <a:t>ESE 4.</a:t>
            </a:r>
            <a:fld id="{AA2FA476-2ABB-4053-9B68-D853EB60CB96}" type="slidenum">
              <a:rPr lang="de-CH" altLang="sv-SE"/>
              <a:pPr/>
              <a:t>‹#›</a:t>
            </a:fld>
            <a:endParaRPr lang="de-CH" altLang="sv-SE" sz="1400">
              <a:solidFill>
                <a:srgbClr val="7E7E7E"/>
              </a:solidFill>
              <a:latin typeface="Times" pitchFamily="18" charset="0"/>
            </a:endParaRPr>
          </a:p>
        </p:txBody>
      </p:sp>
    </p:spTree>
    <p:extLst>
      <p:ext uri="{BB962C8B-B14F-4D97-AF65-F5344CB8AC3E}">
        <p14:creationId xmlns:p14="http://schemas.microsoft.com/office/powerpoint/2010/main" val="1450165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p:txBody>
          <a:bodyPr/>
          <a:lstStyle>
            <a:lvl1pPr>
              <a:defRPr/>
            </a:lvl1pPr>
          </a:lstStyle>
          <a:p>
            <a:pPr>
              <a:defRPr/>
            </a:pPr>
            <a:r>
              <a:rPr lang="de-CH" altLang="sv-SE"/>
              <a:t>© Oscar Nierstrasz</a:t>
            </a:r>
          </a:p>
        </p:txBody>
      </p:sp>
      <p:sp>
        <p:nvSpPr>
          <p:cNvPr id="5" name="Rectangle 7"/>
          <p:cNvSpPr>
            <a:spLocks noGrp="1" noChangeArrowheads="1"/>
          </p:cNvSpPr>
          <p:nvPr>
            <p:ph type="ftr" sz="quarter" idx="11"/>
          </p:nvPr>
        </p:nvSpPr>
        <p:spPr/>
        <p:txBody>
          <a:bodyPr/>
          <a:lstStyle>
            <a:lvl1pPr>
              <a:defRPr/>
            </a:lvl1pPr>
          </a:lstStyle>
          <a:p>
            <a:pPr>
              <a:defRPr/>
            </a:pPr>
            <a:r>
              <a:rPr lang="de-CH" altLang="sv-SE"/>
              <a:t>ESE — Responsibility-Driven Design</a:t>
            </a:r>
          </a:p>
        </p:txBody>
      </p:sp>
      <p:sp>
        <p:nvSpPr>
          <p:cNvPr id="6" name="Rectangle 8"/>
          <p:cNvSpPr>
            <a:spLocks noGrp="1" noChangeArrowheads="1"/>
          </p:cNvSpPr>
          <p:nvPr>
            <p:ph type="sldNum" sz="quarter" idx="12"/>
          </p:nvPr>
        </p:nvSpPr>
        <p:spPr/>
        <p:txBody>
          <a:bodyPr/>
          <a:lstStyle>
            <a:lvl1pPr>
              <a:defRPr/>
            </a:lvl1pPr>
          </a:lstStyle>
          <a:p>
            <a:r>
              <a:rPr lang="de-CH" altLang="sv-SE"/>
              <a:t>ESE 4.</a:t>
            </a:r>
            <a:fld id="{621ABDCD-CAEB-4E52-B2CB-23FF0E1B9E97}" type="slidenum">
              <a:rPr lang="de-CH" altLang="sv-SE"/>
              <a:pPr/>
              <a:t>‹#›</a:t>
            </a:fld>
            <a:endParaRPr lang="de-CH" altLang="sv-SE" sz="1400">
              <a:solidFill>
                <a:srgbClr val="7E7E7E"/>
              </a:solidFill>
              <a:latin typeface="Times" pitchFamily="18" charset="0"/>
            </a:endParaRPr>
          </a:p>
        </p:txBody>
      </p:sp>
    </p:spTree>
    <p:extLst>
      <p:ext uri="{BB962C8B-B14F-4D97-AF65-F5344CB8AC3E}">
        <p14:creationId xmlns:p14="http://schemas.microsoft.com/office/powerpoint/2010/main" val="13095825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1654175"/>
            <a:ext cx="3954463"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54175"/>
            <a:ext cx="3954462"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dt" sz="half" idx="10"/>
          </p:nvPr>
        </p:nvSpPr>
        <p:spPr/>
        <p:txBody>
          <a:bodyPr/>
          <a:lstStyle>
            <a:lvl1pPr>
              <a:defRPr/>
            </a:lvl1pPr>
          </a:lstStyle>
          <a:p>
            <a:pPr>
              <a:defRPr/>
            </a:pPr>
            <a:r>
              <a:rPr lang="de-CH" altLang="sv-SE"/>
              <a:t>© Oscar Nierstrasz</a:t>
            </a:r>
          </a:p>
        </p:txBody>
      </p:sp>
      <p:sp>
        <p:nvSpPr>
          <p:cNvPr id="6" name="Rectangle 7"/>
          <p:cNvSpPr>
            <a:spLocks noGrp="1" noChangeArrowheads="1"/>
          </p:cNvSpPr>
          <p:nvPr>
            <p:ph type="ftr" sz="quarter" idx="11"/>
          </p:nvPr>
        </p:nvSpPr>
        <p:spPr/>
        <p:txBody>
          <a:bodyPr/>
          <a:lstStyle>
            <a:lvl1pPr>
              <a:defRPr/>
            </a:lvl1pPr>
          </a:lstStyle>
          <a:p>
            <a:pPr>
              <a:defRPr/>
            </a:pPr>
            <a:r>
              <a:rPr lang="de-CH" altLang="sv-SE"/>
              <a:t>ESE — Responsibility-Driven Design</a:t>
            </a:r>
          </a:p>
        </p:txBody>
      </p:sp>
      <p:sp>
        <p:nvSpPr>
          <p:cNvPr id="7" name="Rectangle 8"/>
          <p:cNvSpPr>
            <a:spLocks noGrp="1" noChangeArrowheads="1"/>
          </p:cNvSpPr>
          <p:nvPr>
            <p:ph type="sldNum" sz="quarter" idx="12"/>
          </p:nvPr>
        </p:nvSpPr>
        <p:spPr/>
        <p:txBody>
          <a:bodyPr/>
          <a:lstStyle>
            <a:lvl1pPr>
              <a:defRPr/>
            </a:lvl1pPr>
          </a:lstStyle>
          <a:p>
            <a:r>
              <a:rPr lang="de-CH" altLang="sv-SE"/>
              <a:t>ESE 4.</a:t>
            </a:r>
            <a:fld id="{504AD001-0184-42BF-98F9-BFAFB27CB1C4}" type="slidenum">
              <a:rPr lang="de-CH" altLang="sv-SE"/>
              <a:pPr/>
              <a:t>‹#›</a:t>
            </a:fld>
            <a:endParaRPr lang="de-CH" altLang="sv-SE" sz="1400">
              <a:solidFill>
                <a:srgbClr val="7E7E7E"/>
              </a:solidFill>
              <a:latin typeface="Times" pitchFamily="18" charset="0"/>
            </a:endParaRPr>
          </a:p>
        </p:txBody>
      </p:sp>
    </p:spTree>
    <p:extLst>
      <p:ext uri="{BB962C8B-B14F-4D97-AF65-F5344CB8AC3E}">
        <p14:creationId xmlns:p14="http://schemas.microsoft.com/office/powerpoint/2010/main" val="37936022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dt" sz="half" idx="10"/>
          </p:nvPr>
        </p:nvSpPr>
        <p:spPr/>
        <p:txBody>
          <a:bodyPr/>
          <a:lstStyle>
            <a:lvl1pPr>
              <a:defRPr/>
            </a:lvl1pPr>
          </a:lstStyle>
          <a:p>
            <a:pPr>
              <a:defRPr/>
            </a:pPr>
            <a:r>
              <a:rPr lang="de-CH" altLang="sv-SE"/>
              <a:t>© Oscar Nierstrasz</a:t>
            </a:r>
          </a:p>
        </p:txBody>
      </p:sp>
      <p:sp>
        <p:nvSpPr>
          <p:cNvPr id="8" name="Rectangle 7"/>
          <p:cNvSpPr>
            <a:spLocks noGrp="1" noChangeArrowheads="1"/>
          </p:cNvSpPr>
          <p:nvPr>
            <p:ph type="ftr" sz="quarter" idx="11"/>
          </p:nvPr>
        </p:nvSpPr>
        <p:spPr/>
        <p:txBody>
          <a:bodyPr/>
          <a:lstStyle>
            <a:lvl1pPr>
              <a:defRPr/>
            </a:lvl1pPr>
          </a:lstStyle>
          <a:p>
            <a:pPr>
              <a:defRPr/>
            </a:pPr>
            <a:r>
              <a:rPr lang="de-CH" altLang="sv-SE"/>
              <a:t>ESE — Responsibility-Driven Design</a:t>
            </a:r>
          </a:p>
        </p:txBody>
      </p:sp>
      <p:sp>
        <p:nvSpPr>
          <p:cNvPr id="9" name="Rectangle 8"/>
          <p:cNvSpPr>
            <a:spLocks noGrp="1" noChangeArrowheads="1"/>
          </p:cNvSpPr>
          <p:nvPr>
            <p:ph type="sldNum" sz="quarter" idx="12"/>
          </p:nvPr>
        </p:nvSpPr>
        <p:spPr/>
        <p:txBody>
          <a:bodyPr/>
          <a:lstStyle>
            <a:lvl1pPr>
              <a:defRPr/>
            </a:lvl1pPr>
          </a:lstStyle>
          <a:p>
            <a:r>
              <a:rPr lang="de-CH" altLang="sv-SE"/>
              <a:t>ESE 4.</a:t>
            </a:r>
            <a:fld id="{5B7B53D9-BC81-48A5-80D5-9C85132CC496}" type="slidenum">
              <a:rPr lang="de-CH" altLang="sv-SE"/>
              <a:pPr/>
              <a:t>‹#›</a:t>
            </a:fld>
            <a:endParaRPr lang="de-CH" altLang="sv-SE" sz="1400">
              <a:solidFill>
                <a:srgbClr val="7E7E7E"/>
              </a:solidFill>
              <a:latin typeface="Times" pitchFamily="18" charset="0"/>
            </a:endParaRPr>
          </a:p>
        </p:txBody>
      </p:sp>
    </p:spTree>
    <p:extLst>
      <p:ext uri="{BB962C8B-B14F-4D97-AF65-F5344CB8AC3E}">
        <p14:creationId xmlns:p14="http://schemas.microsoft.com/office/powerpoint/2010/main" val="10169243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dt" sz="half" idx="10"/>
          </p:nvPr>
        </p:nvSpPr>
        <p:spPr/>
        <p:txBody>
          <a:bodyPr/>
          <a:lstStyle>
            <a:lvl1pPr>
              <a:defRPr/>
            </a:lvl1pPr>
          </a:lstStyle>
          <a:p>
            <a:pPr>
              <a:defRPr/>
            </a:pPr>
            <a:r>
              <a:rPr lang="de-CH" altLang="sv-SE"/>
              <a:t>© Oscar Nierstrasz</a:t>
            </a:r>
          </a:p>
        </p:txBody>
      </p:sp>
      <p:sp>
        <p:nvSpPr>
          <p:cNvPr id="4" name="Rectangle 7"/>
          <p:cNvSpPr>
            <a:spLocks noGrp="1" noChangeArrowheads="1"/>
          </p:cNvSpPr>
          <p:nvPr>
            <p:ph type="ftr" sz="quarter" idx="11"/>
          </p:nvPr>
        </p:nvSpPr>
        <p:spPr/>
        <p:txBody>
          <a:bodyPr/>
          <a:lstStyle>
            <a:lvl1pPr>
              <a:defRPr/>
            </a:lvl1pPr>
          </a:lstStyle>
          <a:p>
            <a:pPr>
              <a:defRPr/>
            </a:pPr>
            <a:r>
              <a:rPr lang="de-CH" altLang="sv-SE"/>
              <a:t>ESE — Responsibility-Driven Design</a:t>
            </a:r>
          </a:p>
        </p:txBody>
      </p:sp>
      <p:sp>
        <p:nvSpPr>
          <p:cNvPr id="5" name="Rectangle 8"/>
          <p:cNvSpPr>
            <a:spLocks noGrp="1" noChangeArrowheads="1"/>
          </p:cNvSpPr>
          <p:nvPr>
            <p:ph type="sldNum" sz="quarter" idx="12"/>
          </p:nvPr>
        </p:nvSpPr>
        <p:spPr/>
        <p:txBody>
          <a:bodyPr/>
          <a:lstStyle>
            <a:lvl1pPr>
              <a:defRPr/>
            </a:lvl1pPr>
          </a:lstStyle>
          <a:p>
            <a:r>
              <a:rPr lang="de-CH" altLang="sv-SE"/>
              <a:t>ESE 4.</a:t>
            </a:r>
            <a:fld id="{095495EA-96C1-41FA-8542-65509D5043F4}" type="slidenum">
              <a:rPr lang="de-CH" altLang="sv-SE"/>
              <a:pPr/>
              <a:t>‹#›</a:t>
            </a:fld>
            <a:endParaRPr lang="de-CH" altLang="sv-SE" sz="1400">
              <a:solidFill>
                <a:srgbClr val="7E7E7E"/>
              </a:solidFill>
              <a:latin typeface="Times" pitchFamily="18" charset="0"/>
            </a:endParaRPr>
          </a:p>
        </p:txBody>
      </p:sp>
    </p:spTree>
    <p:extLst>
      <p:ext uri="{BB962C8B-B14F-4D97-AF65-F5344CB8AC3E}">
        <p14:creationId xmlns:p14="http://schemas.microsoft.com/office/powerpoint/2010/main" val="8677568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p:txBody>
          <a:bodyPr/>
          <a:lstStyle>
            <a:lvl1pPr>
              <a:defRPr/>
            </a:lvl1pPr>
          </a:lstStyle>
          <a:p>
            <a:pPr>
              <a:defRPr/>
            </a:pPr>
            <a:r>
              <a:rPr lang="de-CH" altLang="sv-SE"/>
              <a:t>© Oscar Nierstrasz</a:t>
            </a:r>
          </a:p>
        </p:txBody>
      </p:sp>
      <p:sp>
        <p:nvSpPr>
          <p:cNvPr id="3" name="Rectangle 7"/>
          <p:cNvSpPr>
            <a:spLocks noGrp="1" noChangeArrowheads="1"/>
          </p:cNvSpPr>
          <p:nvPr>
            <p:ph type="ftr" sz="quarter" idx="11"/>
          </p:nvPr>
        </p:nvSpPr>
        <p:spPr/>
        <p:txBody>
          <a:bodyPr/>
          <a:lstStyle>
            <a:lvl1pPr>
              <a:defRPr/>
            </a:lvl1pPr>
          </a:lstStyle>
          <a:p>
            <a:pPr>
              <a:defRPr/>
            </a:pPr>
            <a:r>
              <a:rPr lang="de-CH" altLang="sv-SE"/>
              <a:t>ESE — Responsibility-Driven Design</a:t>
            </a:r>
          </a:p>
        </p:txBody>
      </p:sp>
      <p:sp>
        <p:nvSpPr>
          <p:cNvPr id="4" name="Rectangle 8"/>
          <p:cNvSpPr>
            <a:spLocks noGrp="1" noChangeArrowheads="1"/>
          </p:cNvSpPr>
          <p:nvPr>
            <p:ph type="sldNum" sz="quarter" idx="12"/>
          </p:nvPr>
        </p:nvSpPr>
        <p:spPr/>
        <p:txBody>
          <a:bodyPr/>
          <a:lstStyle>
            <a:lvl1pPr>
              <a:defRPr/>
            </a:lvl1pPr>
          </a:lstStyle>
          <a:p>
            <a:r>
              <a:rPr lang="de-CH" altLang="sv-SE"/>
              <a:t>ESE 4.</a:t>
            </a:r>
            <a:fld id="{BB073D7A-3664-486E-A202-F8767493202A}" type="slidenum">
              <a:rPr lang="de-CH" altLang="sv-SE"/>
              <a:pPr/>
              <a:t>‹#›</a:t>
            </a:fld>
            <a:endParaRPr lang="de-CH" altLang="sv-SE" sz="1400">
              <a:solidFill>
                <a:srgbClr val="7E7E7E"/>
              </a:solidFill>
              <a:latin typeface="Times" pitchFamily="18" charset="0"/>
            </a:endParaRPr>
          </a:p>
        </p:txBody>
      </p:sp>
    </p:spTree>
    <p:extLst>
      <p:ext uri="{BB962C8B-B14F-4D97-AF65-F5344CB8AC3E}">
        <p14:creationId xmlns:p14="http://schemas.microsoft.com/office/powerpoint/2010/main" val="20674796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a:defRPr/>
            </a:lvl1pPr>
          </a:lstStyle>
          <a:p>
            <a:pPr>
              <a:defRPr/>
            </a:pPr>
            <a:r>
              <a:rPr lang="de-CH" altLang="sv-SE"/>
              <a:t>© Oscar Nierstrasz</a:t>
            </a:r>
          </a:p>
        </p:txBody>
      </p:sp>
      <p:sp>
        <p:nvSpPr>
          <p:cNvPr id="6" name="Rectangle 7"/>
          <p:cNvSpPr>
            <a:spLocks noGrp="1" noChangeArrowheads="1"/>
          </p:cNvSpPr>
          <p:nvPr>
            <p:ph type="ftr" sz="quarter" idx="11"/>
          </p:nvPr>
        </p:nvSpPr>
        <p:spPr/>
        <p:txBody>
          <a:bodyPr/>
          <a:lstStyle>
            <a:lvl1pPr>
              <a:defRPr/>
            </a:lvl1pPr>
          </a:lstStyle>
          <a:p>
            <a:pPr>
              <a:defRPr/>
            </a:pPr>
            <a:r>
              <a:rPr lang="de-CH" altLang="sv-SE"/>
              <a:t>ESE — Responsibility-Driven Design</a:t>
            </a:r>
          </a:p>
        </p:txBody>
      </p:sp>
      <p:sp>
        <p:nvSpPr>
          <p:cNvPr id="7" name="Rectangle 8"/>
          <p:cNvSpPr>
            <a:spLocks noGrp="1" noChangeArrowheads="1"/>
          </p:cNvSpPr>
          <p:nvPr>
            <p:ph type="sldNum" sz="quarter" idx="12"/>
          </p:nvPr>
        </p:nvSpPr>
        <p:spPr/>
        <p:txBody>
          <a:bodyPr/>
          <a:lstStyle>
            <a:lvl1pPr>
              <a:defRPr/>
            </a:lvl1pPr>
          </a:lstStyle>
          <a:p>
            <a:r>
              <a:rPr lang="de-CH" altLang="sv-SE"/>
              <a:t>ESE 4.</a:t>
            </a:r>
            <a:fld id="{849A941A-C37D-447C-B311-E7B1158CFAF8}" type="slidenum">
              <a:rPr lang="de-CH" altLang="sv-SE"/>
              <a:pPr/>
              <a:t>‹#›</a:t>
            </a:fld>
            <a:endParaRPr lang="de-CH" altLang="sv-SE" sz="1400">
              <a:solidFill>
                <a:srgbClr val="7E7E7E"/>
              </a:solidFill>
              <a:latin typeface="Times" pitchFamily="18" charset="0"/>
            </a:endParaRPr>
          </a:p>
        </p:txBody>
      </p:sp>
    </p:spTree>
    <p:extLst>
      <p:ext uri="{BB962C8B-B14F-4D97-AF65-F5344CB8AC3E}">
        <p14:creationId xmlns:p14="http://schemas.microsoft.com/office/powerpoint/2010/main" val="1062731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CD3E6D5-8DDC-49D2-88A7-0AA6DD227F7D}" type="datetimeFigureOut">
              <a:rPr lang="en-GB" smtClean="0"/>
              <a:t>07/04/2019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2EA599-676D-49FF-AEED-199DDF75882F}" type="slidenum">
              <a:rPr lang="en-GB" smtClean="0"/>
              <a:t>‹#›</a:t>
            </a:fld>
            <a:endParaRPr lang="en-GB"/>
          </a:p>
        </p:txBody>
      </p:sp>
    </p:spTree>
    <p:extLst>
      <p:ext uri="{BB962C8B-B14F-4D97-AF65-F5344CB8AC3E}">
        <p14:creationId xmlns:p14="http://schemas.microsoft.com/office/powerpoint/2010/main" val="25800719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a:defRPr/>
            </a:lvl1pPr>
          </a:lstStyle>
          <a:p>
            <a:pPr>
              <a:defRPr/>
            </a:pPr>
            <a:r>
              <a:rPr lang="de-CH" altLang="sv-SE"/>
              <a:t>© Oscar Nierstrasz</a:t>
            </a:r>
          </a:p>
        </p:txBody>
      </p:sp>
      <p:sp>
        <p:nvSpPr>
          <p:cNvPr id="6" name="Rectangle 7"/>
          <p:cNvSpPr>
            <a:spLocks noGrp="1" noChangeArrowheads="1"/>
          </p:cNvSpPr>
          <p:nvPr>
            <p:ph type="ftr" sz="quarter" idx="11"/>
          </p:nvPr>
        </p:nvSpPr>
        <p:spPr/>
        <p:txBody>
          <a:bodyPr/>
          <a:lstStyle>
            <a:lvl1pPr>
              <a:defRPr/>
            </a:lvl1pPr>
          </a:lstStyle>
          <a:p>
            <a:pPr>
              <a:defRPr/>
            </a:pPr>
            <a:r>
              <a:rPr lang="de-CH" altLang="sv-SE"/>
              <a:t>ESE — Responsibility-Driven Design</a:t>
            </a:r>
          </a:p>
        </p:txBody>
      </p:sp>
      <p:sp>
        <p:nvSpPr>
          <p:cNvPr id="7" name="Rectangle 8"/>
          <p:cNvSpPr>
            <a:spLocks noGrp="1" noChangeArrowheads="1"/>
          </p:cNvSpPr>
          <p:nvPr>
            <p:ph type="sldNum" sz="quarter" idx="12"/>
          </p:nvPr>
        </p:nvSpPr>
        <p:spPr/>
        <p:txBody>
          <a:bodyPr/>
          <a:lstStyle>
            <a:lvl1pPr>
              <a:defRPr/>
            </a:lvl1pPr>
          </a:lstStyle>
          <a:p>
            <a:r>
              <a:rPr lang="de-CH" altLang="sv-SE"/>
              <a:t>ESE 4.</a:t>
            </a:r>
            <a:fld id="{9273A3A8-AB0B-459C-AAB0-896ADCBBE008}" type="slidenum">
              <a:rPr lang="de-CH" altLang="sv-SE"/>
              <a:pPr/>
              <a:t>‹#›</a:t>
            </a:fld>
            <a:endParaRPr lang="de-CH" altLang="sv-SE" sz="1400">
              <a:solidFill>
                <a:srgbClr val="7E7E7E"/>
              </a:solidFill>
              <a:latin typeface="Times" pitchFamily="18" charset="0"/>
            </a:endParaRPr>
          </a:p>
        </p:txBody>
      </p:sp>
    </p:spTree>
    <p:extLst>
      <p:ext uri="{BB962C8B-B14F-4D97-AF65-F5344CB8AC3E}">
        <p14:creationId xmlns:p14="http://schemas.microsoft.com/office/powerpoint/2010/main" val="37258813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p:txBody>
          <a:bodyPr/>
          <a:lstStyle>
            <a:lvl1pPr>
              <a:defRPr/>
            </a:lvl1pPr>
          </a:lstStyle>
          <a:p>
            <a:pPr>
              <a:defRPr/>
            </a:pPr>
            <a:r>
              <a:rPr lang="de-CH" altLang="sv-SE"/>
              <a:t>© Oscar Nierstrasz</a:t>
            </a:r>
          </a:p>
        </p:txBody>
      </p:sp>
      <p:sp>
        <p:nvSpPr>
          <p:cNvPr id="5" name="Rectangle 7"/>
          <p:cNvSpPr>
            <a:spLocks noGrp="1" noChangeArrowheads="1"/>
          </p:cNvSpPr>
          <p:nvPr>
            <p:ph type="ftr" sz="quarter" idx="11"/>
          </p:nvPr>
        </p:nvSpPr>
        <p:spPr/>
        <p:txBody>
          <a:bodyPr/>
          <a:lstStyle>
            <a:lvl1pPr>
              <a:defRPr/>
            </a:lvl1pPr>
          </a:lstStyle>
          <a:p>
            <a:pPr>
              <a:defRPr/>
            </a:pPr>
            <a:r>
              <a:rPr lang="de-CH" altLang="sv-SE"/>
              <a:t>ESE — Responsibility-Driven Design</a:t>
            </a:r>
          </a:p>
        </p:txBody>
      </p:sp>
      <p:sp>
        <p:nvSpPr>
          <p:cNvPr id="6" name="Rectangle 8"/>
          <p:cNvSpPr>
            <a:spLocks noGrp="1" noChangeArrowheads="1"/>
          </p:cNvSpPr>
          <p:nvPr>
            <p:ph type="sldNum" sz="quarter" idx="12"/>
          </p:nvPr>
        </p:nvSpPr>
        <p:spPr/>
        <p:txBody>
          <a:bodyPr/>
          <a:lstStyle>
            <a:lvl1pPr>
              <a:defRPr/>
            </a:lvl1pPr>
          </a:lstStyle>
          <a:p>
            <a:r>
              <a:rPr lang="de-CH" altLang="sv-SE"/>
              <a:t>ESE 4.</a:t>
            </a:r>
            <a:fld id="{9638CD0D-4802-4249-B180-614FD8E57FF0}" type="slidenum">
              <a:rPr lang="de-CH" altLang="sv-SE"/>
              <a:pPr/>
              <a:t>‹#›</a:t>
            </a:fld>
            <a:endParaRPr lang="de-CH" altLang="sv-SE" sz="1400">
              <a:solidFill>
                <a:srgbClr val="7E7E7E"/>
              </a:solidFill>
              <a:latin typeface="Times" pitchFamily="18" charset="0"/>
            </a:endParaRPr>
          </a:p>
        </p:txBody>
      </p:sp>
    </p:spTree>
    <p:extLst>
      <p:ext uri="{BB962C8B-B14F-4D97-AF65-F5344CB8AC3E}">
        <p14:creationId xmlns:p14="http://schemas.microsoft.com/office/powerpoint/2010/main" val="42706697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538" y="647700"/>
            <a:ext cx="2014537" cy="55054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647700"/>
            <a:ext cx="5894388" cy="5505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p:txBody>
          <a:bodyPr/>
          <a:lstStyle>
            <a:lvl1pPr>
              <a:defRPr/>
            </a:lvl1pPr>
          </a:lstStyle>
          <a:p>
            <a:pPr>
              <a:defRPr/>
            </a:pPr>
            <a:r>
              <a:rPr lang="de-CH" altLang="sv-SE"/>
              <a:t>© Oscar Nierstrasz</a:t>
            </a:r>
          </a:p>
        </p:txBody>
      </p:sp>
      <p:sp>
        <p:nvSpPr>
          <p:cNvPr id="5" name="Rectangle 7"/>
          <p:cNvSpPr>
            <a:spLocks noGrp="1" noChangeArrowheads="1"/>
          </p:cNvSpPr>
          <p:nvPr>
            <p:ph type="ftr" sz="quarter" idx="11"/>
          </p:nvPr>
        </p:nvSpPr>
        <p:spPr/>
        <p:txBody>
          <a:bodyPr/>
          <a:lstStyle>
            <a:lvl1pPr>
              <a:defRPr/>
            </a:lvl1pPr>
          </a:lstStyle>
          <a:p>
            <a:pPr>
              <a:defRPr/>
            </a:pPr>
            <a:r>
              <a:rPr lang="de-CH" altLang="sv-SE"/>
              <a:t>ESE — Responsibility-Driven Design</a:t>
            </a:r>
          </a:p>
        </p:txBody>
      </p:sp>
      <p:sp>
        <p:nvSpPr>
          <p:cNvPr id="6" name="Rectangle 8"/>
          <p:cNvSpPr>
            <a:spLocks noGrp="1" noChangeArrowheads="1"/>
          </p:cNvSpPr>
          <p:nvPr>
            <p:ph type="sldNum" sz="quarter" idx="12"/>
          </p:nvPr>
        </p:nvSpPr>
        <p:spPr/>
        <p:txBody>
          <a:bodyPr/>
          <a:lstStyle>
            <a:lvl1pPr>
              <a:defRPr/>
            </a:lvl1pPr>
          </a:lstStyle>
          <a:p>
            <a:r>
              <a:rPr lang="de-CH" altLang="sv-SE"/>
              <a:t>ESE 4.</a:t>
            </a:r>
            <a:fld id="{3336DD95-C691-41D0-A5ED-9A3AA07B71A6}" type="slidenum">
              <a:rPr lang="de-CH" altLang="sv-SE"/>
              <a:pPr/>
              <a:t>‹#›</a:t>
            </a:fld>
            <a:endParaRPr lang="de-CH" altLang="sv-SE" sz="1400">
              <a:solidFill>
                <a:srgbClr val="7E7E7E"/>
              </a:solidFill>
              <a:latin typeface="Times" pitchFamily="18" charset="0"/>
            </a:endParaRPr>
          </a:p>
        </p:txBody>
      </p:sp>
    </p:spTree>
    <p:extLst>
      <p:ext uri="{BB962C8B-B14F-4D97-AF65-F5344CB8AC3E}">
        <p14:creationId xmlns:p14="http://schemas.microsoft.com/office/powerpoint/2010/main" val="36983377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9750" y="647700"/>
            <a:ext cx="6621463" cy="817563"/>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539750" y="1654175"/>
            <a:ext cx="8061325" cy="4498975"/>
          </a:xfrm>
        </p:spPr>
        <p:txBody>
          <a:bodyPr/>
          <a:lstStyle/>
          <a:p>
            <a:pPr lvl="0"/>
            <a:endParaRPr lang="en-GB" noProof="0" smtClean="0"/>
          </a:p>
        </p:txBody>
      </p:sp>
      <p:sp>
        <p:nvSpPr>
          <p:cNvPr id="4" name="Rectangle 6"/>
          <p:cNvSpPr>
            <a:spLocks noGrp="1" noChangeArrowheads="1"/>
          </p:cNvSpPr>
          <p:nvPr>
            <p:ph type="dt" sz="half" idx="10"/>
          </p:nvPr>
        </p:nvSpPr>
        <p:spPr/>
        <p:txBody>
          <a:bodyPr/>
          <a:lstStyle>
            <a:lvl1pPr>
              <a:defRPr/>
            </a:lvl1pPr>
          </a:lstStyle>
          <a:p>
            <a:pPr>
              <a:defRPr/>
            </a:pPr>
            <a:r>
              <a:rPr lang="de-CH" altLang="sv-SE"/>
              <a:t>© Oscar Nierstrasz</a:t>
            </a:r>
          </a:p>
        </p:txBody>
      </p:sp>
      <p:sp>
        <p:nvSpPr>
          <p:cNvPr id="5" name="Rectangle 7"/>
          <p:cNvSpPr>
            <a:spLocks noGrp="1" noChangeArrowheads="1"/>
          </p:cNvSpPr>
          <p:nvPr>
            <p:ph type="ftr" sz="quarter" idx="11"/>
          </p:nvPr>
        </p:nvSpPr>
        <p:spPr/>
        <p:txBody>
          <a:bodyPr/>
          <a:lstStyle>
            <a:lvl1pPr>
              <a:defRPr/>
            </a:lvl1pPr>
          </a:lstStyle>
          <a:p>
            <a:pPr>
              <a:defRPr/>
            </a:pPr>
            <a:r>
              <a:rPr lang="de-CH" altLang="sv-SE"/>
              <a:t>ESE — Responsibility-Driven Design</a:t>
            </a:r>
          </a:p>
        </p:txBody>
      </p:sp>
      <p:sp>
        <p:nvSpPr>
          <p:cNvPr id="6" name="Rectangle 8"/>
          <p:cNvSpPr>
            <a:spLocks noGrp="1" noChangeArrowheads="1"/>
          </p:cNvSpPr>
          <p:nvPr>
            <p:ph type="sldNum" sz="quarter" idx="12"/>
          </p:nvPr>
        </p:nvSpPr>
        <p:spPr/>
        <p:txBody>
          <a:bodyPr/>
          <a:lstStyle>
            <a:lvl1pPr>
              <a:defRPr/>
            </a:lvl1pPr>
          </a:lstStyle>
          <a:p>
            <a:r>
              <a:rPr lang="de-CH" altLang="sv-SE"/>
              <a:t>ESE 4.</a:t>
            </a:r>
            <a:fld id="{4E1AFB19-4573-4158-8327-6AC6DFD0FE3D}" type="slidenum">
              <a:rPr lang="de-CH" altLang="sv-SE"/>
              <a:pPr/>
              <a:t>‹#›</a:t>
            </a:fld>
            <a:endParaRPr lang="de-CH" altLang="sv-SE" sz="1400">
              <a:solidFill>
                <a:srgbClr val="7E7E7E"/>
              </a:solidFill>
              <a:latin typeface="Times" pitchFamily="18" charset="0"/>
            </a:endParaRPr>
          </a:p>
        </p:txBody>
      </p:sp>
    </p:spTree>
    <p:extLst>
      <p:ext uri="{BB962C8B-B14F-4D97-AF65-F5344CB8AC3E}">
        <p14:creationId xmlns:p14="http://schemas.microsoft.com/office/powerpoint/2010/main" val="28514440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144463" y="107950"/>
            <a:ext cx="8891587" cy="6640513"/>
          </a:xfrm>
          <a:prstGeom prst="rect">
            <a:avLst/>
          </a:prstGeom>
          <a:solidFill>
            <a:srgbClr val="E1EB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pitchFamily="-76" charset="0"/>
              </a:defRPr>
            </a:lvl1pPr>
            <a:lvl2pPr marL="742950" indent="-285750">
              <a:defRPr sz="2400">
                <a:solidFill>
                  <a:schemeClr val="tx1"/>
                </a:solidFill>
                <a:latin typeface="Helvetica" pitchFamily="-76" charset="0"/>
              </a:defRPr>
            </a:lvl2pPr>
            <a:lvl3pPr marL="1143000" indent="-228600">
              <a:defRPr sz="2400">
                <a:solidFill>
                  <a:schemeClr val="tx1"/>
                </a:solidFill>
                <a:latin typeface="Helvetica" pitchFamily="-76" charset="0"/>
              </a:defRPr>
            </a:lvl3pPr>
            <a:lvl4pPr marL="1600200" indent="-228600">
              <a:defRPr sz="2400">
                <a:solidFill>
                  <a:schemeClr val="tx1"/>
                </a:solidFill>
                <a:latin typeface="Helvetica" pitchFamily="-76" charset="0"/>
              </a:defRPr>
            </a:lvl4pPr>
            <a:lvl5pPr marL="2057400" indent="-228600">
              <a:defRPr sz="2400">
                <a:solidFill>
                  <a:schemeClr val="tx1"/>
                </a:solidFill>
                <a:latin typeface="Helvetica" pitchFamily="-76" charset="0"/>
              </a:defRPr>
            </a:lvl5pPr>
            <a:lvl6pPr marL="2514600" indent="-228600" eaLnBrk="0" fontAlgn="base" hangingPunct="0">
              <a:spcBef>
                <a:spcPct val="0"/>
              </a:spcBef>
              <a:spcAft>
                <a:spcPct val="0"/>
              </a:spcAft>
              <a:defRPr sz="2400">
                <a:solidFill>
                  <a:schemeClr val="tx1"/>
                </a:solidFill>
                <a:latin typeface="Helvetica" pitchFamily="-76" charset="0"/>
              </a:defRPr>
            </a:lvl6pPr>
            <a:lvl7pPr marL="2971800" indent="-228600" eaLnBrk="0" fontAlgn="base" hangingPunct="0">
              <a:spcBef>
                <a:spcPct val="0"/>
              </a:spcBef>
              <a:spcAft>
                <a:spcPct val="0"/>
              </a:spcAft>
              <a:defRPr sz="2400">
                <a:solidFill>
                  <a:schemeClr val="tx1"/>
                </a:solidFill>
                <a:latin typeface="Helvetica" pitchFamily="-76" charset="0"/>
              </a:defRPr>
            </a:lvl7pPr>
            <a:lvl8pPr marL="3429000" indent="-228600" eaLnBrk="0" fontAlgn="base" hangingPunct="0">
              <a:spcBef>
                <a:spcPct val="0"/>
              </a:spcBef>
              <a:spcAft>
                <a:spcPct val="0"/>
              </a:spcAft>
              <a:defRPr sz="2400">
                <a:solidFill>
                  <a:schemeClr val="tx1"/>
                </a:solidFill>
                <a:latin typeface="Helvetica" pitchFamily="-76" charset="0"/>
              </a:defRPr>
            </a:lvl8pPr>
            <a:lvl9pPr marL="3886200" indent="-228600" eaLnBrk="0" fontAlgn="base" hangingPunct="0">
              <a:spcBef>
                <a:spcPct val="0"/>
              </a:spcBef>
              <a:spcAft>
                <a:spcPct val="0"/>
              </a:spcAft>
              <a:defRPr sz="2400">
                <a:solidFill>
                  <a:schemeClr val="tx1"/>
                </a:solidFill>
                <a:latin typeface="Helvetica" pitchFamily="-76" charset="0"/>
              </a:defRPr>
            </a:lvl9pPr>
          </a:lstStyle>
          <a:p>
            <a:pPr eaLnBrk="0" fontAlgn="base" hangingPunct="0">
              <a:spcBef>
                <a:spcPct val="0"/>
              </a:spcBef>
              <a:spcAft>
                <a:spcPct val="0"/>
              </a:spcAft>
              <a:defRPr/>
            </a:pPr>
            <a:endParaRPr lang="en-GB" altLang="sv-SE" smtClean="0">
              <a:solidFill>
                <a:srgbClr val="05027D"/>
              </a:solidFill>
            </a:endParaRPr>
          </a:p>
        </p:txBody>
      </p:sp>
      <p:sp>
        <p:nvSpPr>
          <p:cNvPr id="5" name="Rectangle 11"/>
          <p:cNvSpPr>
            <a:spLocks noChangeArrowheads="1"/>
          </p:cNvSpPr>
          <p:nvPr userDrawn="1"/>
        </p:nvSpPr>
        <p:spPr bwMode="auto">
          <a:xfrm>
            <a:off x="0" y="1447800"/>
            <a:ext cx="7315200" cy="5029200"/>
          </a:xfrm>
          <a:prstGeom prst="rect">
            <a:avLst/>
          </a:prstGeom>
          <a:solidFill>
            <a:srgbClr val="9CBDD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pitchFamily="-76" charset="0"/>
              </a:defRPr>
            </a:lvl1pPr>
            <a:lvl2pPr marL="742950" indent="-285750">
              <a:defRPr sz="2400">
                <a:solidFill>
                  <a:schemeClr val="tx1"/>
                </a:solidFill>
                <a:latin typeface="Helvetica" pitchFamily="-76" charset="0"/>
              </a:defRPr>
            </a:lvl2pPr>
            <a:lvl3pPr marL="1143000" indent="-228600">
              <a:defRPr sz="2400">
                <a:solidFill>
                  <a:schemeClr val="tx1"/>
                </a:solidFill>
                <a:latin typeface="Helvetica" pitchFamily="-76" charset="0"/>
              </a:defRPr>
            </a:lvl3pPr>
            <a:lvl4pPr marL="1600200" indent="-228600">
              <a:defRPr sz="2400">
                <a:solidFill>
                  <a:schemeClr val="tx1"/>
                </a:solidFill>
                <a:latin typeface="Helvetica" pitchFamily="-76" charset="0"/>
              </a:defRPr>
            </a:lvl4pPr>
            <a:lvl5pPr marL="2057400" indent="-228600">
              <a:defRPr sz="2400">
                <a:solidFill>
                  <a:schemeClr val="tx1"/>
                </a:solidFill>
                <a:latin typeface="Helvetica" pitchFamily="-76" charset="0"/>
              </a:defRPr>
            </a:lvl5pPr>
            <a:lvl6pPr marL="2514600" indent="-228600" eaLnBrk="0" fontAlgn="base" hangingPunct="0">
              <a:spcBef>
                <a:spcPct val="0"/>
              </a:spcBef>
              <a:spcAft>
                <a:spcPct val="0"/>
              </a:spcAft>
              <a:defRPr sz="2400">
                <a:solidFill>
                  <a:schemeClr val="tx1"/>
                </a:solidFill>
                <a:latin typeface="Helvetica" pitchFamily="-76" charset="0"/>
              </a:defRPr>
            </a:lvl6pPr>
            <a:lvl7pPr marL="2971800" indent="-228600" eaLnBrk="0" fontAlgn="base" hangingPunct="0">
              <a:spcBef>
                <a:spcPct val="0"/>
              </a:spcBef>
              <a:spcAft>
                <a:spcPct val="0"/>
              </a:spcAft>
              <a:defRPr sz="2400">
                <a:solidFill>
                  <a:schemeClr val="tx1"/>
                </a:solidFill>
                <a:latin typeface="Helvetica" pitchFamily="-76" charset="0"/>
              </a:defRPr>
            </a:lvl7pPr>
            <a:lvl8pPr marL="3429000" indent="-228600" eaLnBrk="0" fontAlgn="base" hangingPunct="0">
              <a:spcBef>
                <a:spcPct val="0"/>
              </a:spcBef>
              <a:spcAft>
                <a:spcPct val="0"/>
              </a:spcAft>
              <a:defRPr sz="2400">
                <a:solidFill>
                  <a:schemeClr val="tx1"/>
                </a:solidFill>
                <a:latin typeface="Helvetica" pitchFamily="-76" charset="0"/>
              </a:defRPr>
            </a:lvl8pPr>
            <a:lvl9pPr marL="3886200" indent="-228600" eaLnBrk="0" fontAlgn="base" hangingPunct="0">
              <a:spcBef>
                <a:spcPct val="0"/>
              </a:spcBef>
              <a:spcAft>
                <a:spcPct val="0"/>
              </a:spcAft>
              <a:defRPr sz="2400">
                <a:solidFill>
                  <a:schemeClr val="tx1"/>
                </a:solidFill>
                <a:latin typeface="Helvetica" pitchFamily="-76" charset="0"/>
              </a:defRPr>
            </a:lvl9pPr>
          </a:lstStyle>
          <a:p>
            <a:pPr algn="ctr" eaLnBrk="0" fontAlgn="base" hangingPunct="0">
              <a:spcBef>
                <a:spcPct val="0"/>
              </a:spcBef>
              <a:spcAft>
                <a:spcPct val="0"/>
              </a:spcAft>
              <a:defRPr/>
            </a:pPr>
            <a:endParaRPr lang="de-DE" altLang="sv-SE" smtClean="0">
              <a:solidFill>
                <a:srgbClr val="05027D"/>
              </a:solidFill>
              <a:latin typeface="Times" pitchFamily="-76" charset="0"/>
            </a:endParaRPr>
          </a:p>
        </p:txBody>
      </p:sp>
      <p:sp>
        <p:nvSpPr>
          <p:cNvPr id="6" name="Rectangle 2"/>
          <p:cNvSpPr>
            <a:spLocks noChangeArrowheads="1"/>
          </p:cNvSpPr>
          <p:nvPr/>
        </p:nvSpPr>
        <p:spPr bwMode="auto">
          <a:xfrm>
            <a:off x="7305675" y="1447800"/>
            <a:ext cx="1835150" cy="5029200"/>
          </a:xfrm>
          <a:prstGeom prst="rect">
            <a:avLst/>
          </a:prstGeom>
          <a:solidFill>
            <a:srgbClr val="B3CCE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pitchFamily="-76" charset="0"/>
              </a:defRPr>
            </a:lvl1pPr>
            <a:lvl2pPr marL="742950" indent="-285750">
              <a:defRPr sz="2400">
                <a:solidFill>
                  <a:schemeClr val="tx1"/>
                </a:solidFill>
                <a:latin typeface="Helvetica" pitchFamily="-76" charset="0"/>
              </a:defRPr>
            </a:lvl2pPr>
            <a:lvl3pPr marL="1143000" indent="-228600">
              <a:defRPr sz="2400">
                <a:solidFill>
                  <a:schemeClr val="tx1"/>
                </a:solidFill>
                <a:latin typeface="Helvetica" pitchFamily="-76" charset="0"/>
              </a:defRPr>
            </a:lvl3pPr>
            <a:lvl4pPr marL="1600200" indent="-228600">
              <a:defRPr sz="2400">
                <a:solidFill>
                  <a:schemeClr val="tx1"/>
                </a:solidFill>
                <a:latin typeface="Helvetica" pitchFamily="-76" charset="0"/>
              </a:defRPr>
            </a:lvl4pPr>
            <a:lvl5pPr marL="2057400" indent="-228600">
              <a:defRPr sz="2400">
                <a:solidFill>
                  <a:schemeClr val="tx1"/>
                </a:solidFill>
                <a:latin typeface="Helvetica" pitchFamily="-76" charset="0"/>
              </a:defRPr>
            </a:lvl5pPr>
            <a:lvl6pPr marL="2514600" indent="-228600" eaLnBrk="0" fontAlgn="base" hangingPunct="0">
              <a:spcBef>
                <a:spcPct val="0"/>
              </a:spcBef>
              <a:spcAft>
                <a:spcPct val="0"/>
              </a:spcAft>
              <a:defRPr sz="2400">
                <a:solidFill>
                  <a:schemeClr val="tx1"/>
                </a:solidFill>
                <a:latin typeface="Helvetica" pitchFamily="-76" charset="0"/>
              </a:defRPr>
            </a:lvl6pPr>
            <a:lvl7pPr marL="2971800" indent="-228600" eaLnBrk="0" fontAlgn="base" hangingPunct="0">
              <a:spcBef>
                <a:spcPct val="0"/>
              </a:spcBef>
              <a:spcAft>
                <a:spcPct val="0"/>
              </a:spcAft>
              <a:defRPr sz="2400">
                <a:solidFill>
                  <a:schemeClr val="tx1"/>
                </a:solidFill>
                <a:latin typeface="Helvetica" pitchFamily="-76" charset="0"/>
              </a:defRPr>
            </a:lvl7pPr>
            <a:lvl8pPr marL="3429000" indent="-228600" eaLnBrk="0" fontAlgn="base" hangingPunct="0">
              <a:spcBef>
                <a:spcPct val="0"/>
              </a:spcBef>
              <a:spcAft>
                <a:spcPct val="0"/>
              </a:spcAft>
              <a:defRPr sz="2400">
                <a:solidFill>
                  <a:schemeClr val="tx1"/>
                </a:solidFill>
                <a:latin typeface="Helvetica" pitchFamily="-76" charset="0"/>
              </a:defRPr>
            </a:lvl8pPr>
            <a:lvl9pPr marL="3886200" indent="-228600" eaLnBrk="0" fontAlgn="base" hangingPunct="0">
              <a:spcBef>
                <a:spcPct val="0"/>
              </a:spcBef>
              <a:spcAft>
                <a:spcPct val="0"/>
              </a:spcAft>
              <a:defRPr sz="2400">
                <a:solidFill>
                  <a:schemeClr val="tx1"/>
                </a:solidFill>
                <a:latin typeface="Helvetica" pitchFamily="-76" charset="0"/>
              </a:defRPr>
            </a:lvl9pPr>
          </a:lstStyle>
          <a:p>
            <a:pPr algn="ctr" eaLnBrk="0" fontAlgn="base" hangingPunct="0">
              <a:spcBef>
                <a:spcPct val="0"/>
              </a:spcBef>
              <a:spcAft>
                <a:spcPct val="0"/>
              </a:spcAft>
              <a:defRPr/>
            </a:pPr>
            <a:endParaRPr lang="de-DE" altLang="sv-SE" smtClean="0">
              <a:solidFill>
                <a:srgbClr val="BED3EA"/>
              </a:solidFill>
              <a:latin typeface="Times" pitchFamily="-76" charset="0"/>
            </a:endParaRPr>
          </a:p>
        </p:txBody>
      </p:sp>
      <p:sp>
        <p:nvSpPr>
          <p:cNvPr id="218117" name="Rectangle 5"/>
          <p:cNvSpPr>
            <a:spLocks noGrp="1" noChangeArrowheads="1"/>
          </p:cNvSpPr>
          <p:nvPr>
            <p:ph type="ctrTitle"/>
          </p:nvPr>
        </p:nvSpPr>
        <p:spPr>
          <a:xfrm>
            <a:off x="539750" y="1654175"/>
            <a:ext cx="6621463" cy="1143000"/>
          </a:xfrm>
        </p:spPr>
        <p:txBody>
          <a:bodyPr/>
          <a:lstStyle>
            <a:lvl1pPr>
              <a:defRPr>
                <a:solidFill>
                  <a:srgbClr val="550F85"/>
                </a:solidFill>
              </a:defRPr>
            </a:lvl1pPr>
          </a:lstStyle>
          <a:p>
            <a:pPr lvl="0"/>
            <a:r>
              <a:rPr lang="de-CH" altLang="sv-SE" noProof="0" smtClean="0"/>
              <a:t>Click to edit Master title style</a:t>
            </a:r>
          </a:p>
        </p:txBody>
      </p:sp>
      <p:sp>
        <p:nvSpPr>
          <p:cNvPr id="218118" name="Rectangle 6"/>
          <p:cNvSpPr>
            <a:spLocks noGrp="1" noChangeArrowheads="1"/>
          </p:cNvSpPr>
          <p:nvPr>
            <p:ph type="subTitle" idx="1"/>
          </p:nvPr>
        </p:nvSpPr>
        <p:spPr>
          <a:xfrm>
            <a:off x="539750" y="3022600"/>
            <a:ext cx="6621463" cy="1752600"/>
          </a:xfrm>
        </p:spPr>
        <p:txBody>
          <a:bodyPr anchor="t"/>
          <a:lstStyle>
            <a:lvl1pPr marL="0" indent="0">
              <a:buFontTx/>
              <a:buNone/>
              <a:defRPr/>
            </a:lvl1pPr>
          </a:lstStyle>
          <a:p>
            <a:pPr lvl="0"/>
            <a:r>
              <a:rPr lang="de-CH" altLang="sv-SE" noProof="0" smtClean="0"/>
              <a:t>Click to edit Master subtitle style</a:t>
            </a:r>
          </a:p>
        </p:txBody>
      </p:sp>
      <p:sp>
        <p:nvSpPr>
          <p:cNvPr id="7" name="Rectangle 6"/>
          <p:cNvSpPr>
            <a:spLocks noGrp="1" noChangeArrowheads="1"/>
          </p:cNvSpPr>
          <p:nvPr>
            <p:ph type="dt" sz="half" idx="10"/>
          </p:nvPr>
        </p:nvSpPr>
        <p:spPr>
          <a:xfrm>
            <a:off x="539750" y="6548438"/>
            <a:ext cx="2889250" cy="252412"/>
          </a:xfrm>
        </p:spPr>
        <p:txBody>
          <a:bodyPr wrap="none"/>
          <a:lstStyle>
            <a:lvl1pPr>
              <a:defRPr dirty="0" smtClean="0">
                <a:solidFill>
                  <a:schemeClr val="tx1"/>
                </a:solidFill>
              </a:defRPr>
            </a:lvl1pPr>
          </a:lstStyle>
          <a:p>
            <a:pPr>
              <a:defRPr/>
            </a:pPr>
            <a:r>
              <a:rPr lang="de-CH" altLang="sv-SE">
                <a:solidFill>
                  <a:srgbClr val="05027D"/>
                </a:solidFill>
              </a:rPr>
              <a:t>© Oscar </a:t>
            </a:r>
            <a:r>
              <a:rPr lang="de-CH" altLang="sv-SE" err="1">
                <a:solidFill>
                  <a:srgbClr val="05027D"/>
                </a:solidFill>
              </a:rPr>
              <a:t>Nierstrasz</a:t>
            </a:r>
            <a:r>
              <a:rPr lang="de-CH" altLang="sv-SE">
                <a:solidFill>
                  <a:srgbClr val="05027D"/>
                </a:solidFill>
              </a:rPr>
              <a:t>, Michel Chaudron</a:t>
            </a:r>
          </a:p>
        </p:txBody>
      </p:sp>
      <p:sp>
        <p:nvSpPr>
          <p:cNvPr id="8" name="Rectangle 7"/>
          <p:cNvSpPr>
            <a:spLocks noGrp="1" noChangeArrowheads="1"/>
          </p:cNvSpPr>
          <p:nvPr>
            <p:ph type="ftr" sz="quarter" idx="11"/>
          </p:nvPr>
        </p:nvSpPr>
        <p:spPr>
          <a:xfrm>
            <a:off x="107950" y="179388"/>
            <a:ext cx="4464050" cy="252412"/>
          </a:xfrm>
        </p:spPr>
        <p:txBody>
          <a:bodyPr wrap="square"/>
          <a:lstStyle>
            <a:lvl1pPr>
              <a:defRPr>
                <a:solidFill>
                  <a:schemeClr val="tx1"/>
                </a:solidFill>
              </a:defRPr>
            </a:lvl1pPr>
          </a:lstStyle>
          <a:p>
            <a:pPr>
              <a:defRPr/>
            </a:pPr>
            <a:r>
              <a:rPr lang="de-CH" altLang="sv-SE">
                <a:solidFill>
                  <a:srgbClr val="05027D"/>
                </a:solidFill>
              </a:rPr>
              <a:t>ESE — Responsibility-Driven Design</a:t>
            </a:r>
          </a:p>
        </p:txBody>
      </p:sp>
      <p:sp>
        <p:nvSpPr>
          <p:cNvPr id="9" name="Rectangle 8"/>
          <p:cNvSpPr>
            <a:spLocks noGrp="1" noChangeArrowheads="1"/>
          </p:cNvSpPr>
          <p:nvPr>
            <p:ph type="sldNum" sz="quarter" idx="12"/>
          </p:nvPr>
        </p:nvSpPr>
        <p:spPr>
          <a:xfrm>
            <a:off x="8743950" y="6548438"/>
            <a:ext cx="360363" cy="215900"/>
          </a:xfrm>
        </p:spPr>
        <p:txBody>
          <a:bodyPr/>
          <a:lstStyle>
            <a:lvl1pPr>
              <a:defRPr>
                <a:solidFill>
                  <a:schemeClr val="tx1"/>
                </a:solidFill>
              </a:defRPr>
            </a:lvl1pPr>
          </a:lstStyle>
          <a:p>
            <a:fld id="{ABB3271F-B422-4E9A-BAC0-4A1795DE23B3}" type="slidenum">
              <a:rPr lang="de-CH" altLang="sv-SE">
                <a:solidFill>
                  <a:srgbClr val="05027D"/>
                </a:solidFill>
              </a:rPr>
              <a:pPr/>
              <a:t>‹#›</a:t>
            </a:fld>
            <a:endParaRPr lang="de-CH" altLang="sv-SE" sz="1400">
              <a:solidFill>
                <a:srgbClr val="05027D"/>
              </a:solidFill>
              <a:latin typeface="Times" pitchFamily="18" charset="0"/>
            </a:endParaRPr>
          </a:p>
        </p:txBody>
      </p:sp>
    </p:spTree>
    <p:extLst>
      <p:ext uri="{BB962C8B-B14F-4D97-AF65-F5344CB8AC3E}">
        <p14:creationId xmlns:p14="http://schemas.microsoft.com/office/powerpoint/2010/main" val="15223486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r>
              <a:rPr lang="de-CH" altLang="sv-SE"/>
              <a:t>© Oscar </a:t>
            </a:r>
            <a:r>
              <a:rPr lang="de-CH" altLang="sv-SE" err="1"/>
              <a:t>Nierstrasz</a:t>
            </a:r>
            <a:r>
              <a:rPr lang="de-CH" altLang="sv-SE"/>
              <a:t>, Michel Chaudron</a:t>
            </a:r>
          </a:p>
        </p:txBody>
      </p:sp>
      <p:sp>
        <p:nvSpPr>
          <p:cNvPr id="5" name="Rectangle 7"/>
          <p:cNvSpPr>
            <a:spLocks noGrp="1" noChangeArrowheads="1"/>
          </p:cNvSpPr>
          <p:nvPr>
            <p:ph type="ftr" sz="quarter" idx="11"/>
          </p:nvPr>
        </p:nvSpPr>
        <p:spPr>
          <a:ln/>
        </p:spPr>
        <p:txBody>
          <a:bodyPr/>
          <a:lstStyle>
            <a:lvl1pPr>
              <a:defRPr/>
            </a:lvl1pPr>
          </a:lstStyle>
          <a:p>
            <a:pPr>
              <a:defRPr/>
            </a:pPr>
            <a:r>
              <a:rPr lang="de-CH" altLang="sv-SE"/>
              <a:t>ESE — Responsibility-Driven Design</a:t>
            </a:r>
          </a:p>
        </p:txBody>
      </p:sp>
      <p:sp>
        <p:nvSpPr>
          <p:cNvPr id="6" name="Rectangle 8"/>
          <p:cNvSpPr>
            <a:spLocks noGrp="1" noChangeArrowheads="1"/>
          </p:cNvSpPr>
          <p:nvPr>
            <p:ph type="sldNum" sz="quarter" idx="12"/>
          </p:nvPr>
        </p:nvSpPr>
        <p:spPr>
          <a:ln/>
        </p:spPr>
        <p:txBody>
          <a:bodyPr/>
          <a:lstStyle>
            <a:lvl1pPr>
              <a:defRPr/>
            </a:lvl1pPr>
          </a:lstStyle>
          <a:p>
            <a:r>
              <a:rPr lang="de-CH" altLang="sv-SE"/>
              <a:t>ESE 4.</a:t>
            </a:r>
            <a:fld id="{AA2FA476-2ABB-4053-9B68-D853EB60CB96}" type="slidenum">
              <a:rPr lang="de-CH" altLang="sv-SE"/>
              <a:pPr/>
              <a:t>‹#›</a:t>
            </a:fld>
            <a:endParaRPr lang="de-CH" altLang="sv-SE" sz="1400">
              <a:solidFill>
                <a:srgbClr val="7E7E7E"/>
              </a:solidFill>
              <a:latin typeface="Times" pitchFamily="18" charset="0"/>
            </a:endParaRPr>
          </a:p>
        </p:txBody>
      </p:sp>
    </p:spTree>
    <p:extLst>
      <p:ext uri="{BB962C8B-B14F-4D97-AF65-F5344CB8AC3E}">
        <p14:creationId xmlns:p14="http://schemas.microsoft.com/office/powerpoint/2010/main" val="12392732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p:txBody>
          <a:bodyPr/>
          <a:lstStyle>
            <a:lvl1pPr>
              <a:defRPr/>
            </a:lvl1pPr>
          </a:lstStyle>
          <a:p>
            <a:pPr>
              <a:defRPr/>
            </a:pPr>
            <a:r>
              <a:rPr lang="de-CH" altLang="sv-SE"/>
              <a:t>© Oscar Nierstrasz</a:t>
            </a:r>
          </a:p>
        </p:txBody>
      </p:sp>
      <p:sp>
        <p:nvSpPr>
          <p:cNvPr id="5" name="Rectangle 7"/>
          <p:cNvSpPr>
            <a:spLocks noGrp="1" noChangeArrowheads="1"/>
          </p:cNvSpPr>
          <p:nvPr>
            <p:ph type="ftr" sz="quarter" idx="11"/>
          </p:nvPr>
        </p:nvSpPr>
        <p:spPr/>
        <p:txBody>
          <a:bodyPr/>
          <a:lstStyle>
            <a:lvl1pPr>
              <a:defRPr/>
            </a:lvl1pPr>
          </a:lstStyle>
          <a:p>
            <a:pPr>
              <a:defRPr/>
            </a:pPr>
            <a:r>
              <a:rPr lang="de-CH" altLang="sv-SE"/>
              <a:t>ESE — Responsibility-Driven Design</a:t>
            </a:r>
          </a:p>
        </p:txBody>
      </p:sp>
      <p:sp>
        <p:nvSpPr>
          <p:cNvPr id="6" name="Rectangle 8"/>
          <p:cNvSpPr>
            <a:spLocks noGrp="1" noChangeArrowheads="1"/>
          </p:cNvSpPr>
          <p:nvPr>
            <p:ph type="sldNum" sz="quarter" idx="12"/>
          </p:nvPr>
        </p:nvSpPr>
        <p:spPr/>
        <p:txBody>
          <a:bodyPr/>
          <a:lstStyle>
            <a:lvl1pPr>
              <a:defRPr/>
            </a:lvl1pPr>
          </a:lstStyle>
          <a:p>
            <a:r>
              <a:rPr lang="de-CH" altLang="sv-SE"/>
              <a:t>ESE 4.</a:t>
            </a:r>
            <a:fld id="{621ABDCD-CAEB-4E52-B2CB-23FF0E1B9E97}" type="slidenum">
              <a:rPr lang="de-CH" altLang="sv-SE"/>
              <a:pPr/>
              <a:t>‹#›</a:t>
            </a:fld>
            <a:endParaRPr lang="de-CH" altLang="sv-SE" sz="1400">
              <a:solidFill>
                <a:srgbClr val="7E7E7E"/>
              </a:solidFill>
              <a:latin typeface="Times" pitchFamily="18" charset="0"/>
            </a:endParaRPr>
          </a:p>
        </p:txBody>
      </p:sp>
    </p:spTree>
    <p:extLst>
      <p:ext uri="{BB962C8B-B14F-4D97-AF65-F5344CB8AC3E}">
        <p14:creationId xmlns:p14="http://schemas.microsoft.com/office/powerpoint/2010/main" val="11817319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1654175"/>
            <a:ext cx="3954463"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54175"/>
            <a:ext cx="3954462"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dt" sz="half" idx="10"/>
          </p:nvPr>
        </p:nvSpPr>
        <p:spPr/>
        <p:txBody>
          <a:bodyPr/>
          <a:lstStyle>
            <a:lvl1pPr>
              <a:defRPr/>
            </a:lvl1pPr>
          </a:lstStyle>
          <a:p>
            <a:pPr>
              <a:defRPr/>
            </a:pPr>
            <a:r>
              <a:rPr lang="de-CH" altLang="sv-SE"/>
              <a:t>© Oscar Nierstrasz</a:t>
            </a:r>
          </a:p>
        </p:txBody>
      </p:sp>
      <p:sp>
        <p:nvSpPr>
          <p:cNvPr id="6" name="Rectangle 7"/>
          <p:cNvSpPr>
            <a:spLocks noGrp="1" noChangeArrowheads="1"/>
          </p:cNvSpPr>
          <p:nvPr>
            <p:ph type="ftr" sz="quarter" idx="11"/>
          </p:nvPr>
        </p:nvSpPr>
        <p:spPr/>
        <p:txBody>
          <a:bodyPr/>
          <a:lstStyle>
            <a:lvl1pPr>
              <a:defRPr/>
            </a:lvl1pPr>
          </a:lstStyle>
          <a:p>
            <a:pPr>
              <a:defRPr/>
            </a:pPr>
            <a:r>
              <a:rPr lang="de-CH" altLang="sv-SE"/>
              <a:t>ESE — Responsibility-Driven Design</a:t>
            </a:r>
          </a:p>
        </p:txBody>
      </p:sp>
      <p:sp>
        <p:nvSpPr>
          <p:cNvPr id="7" name="Rectangle 8"/>
          <p:cNvSpPr>
            <a:spLocks noGrp="1" noChangeArrowheads="1"/>
          </p:cNvSpPr>
          <p:nvPr>
            <p:ph type="sldNum" sz="quarter" idx="12"/>
          </p:nvPr>
        </p:nvSpPr>
        <p:spPr/>
        <p:txBody>
          <a:bodyPr/>
          <a:lstStyle>
            <a:lvl1pPr>
              <a:defRPr/>
            </a:lvl1pPr>
          </a:lstStyle>
          <a:p>
            <a:r>
              <a:rPr lang="de-CH" altLang="sv-SE"/>
              <a:t>ESE 4.</a:t>
            </a:r>
            <a:fld id="{504AD001-0184-42BF-98F9-BFAFB27CB1C4}" type="slidenum">
              <a:rPr lang="de-CH" altLang="sv-SE"/>
              <a:pPr/>
              <a:t>‹#›</a:t>
            </a:fld>
            <a:endParaRPr lang="de-CH" altLang="sv-SE" sz="1400">
              <a:solidFill>
                <a:srgbClr val="7E7E7E"/>
              </a:solidFill>
              <a:latin typeface="Times" pitchFamily="18" charset="0"/>
            </a:endParaRPr>
          </a:p>
        </p:txBody>
      </p:sp>
    </p:spTree>
    <p:extLst>
      <p:ext uri="{BB962C8B-B14F-4D97-AF65-F5344CB8AC3E}">
        <p14:creationId xmlns:p14="http://schemas.microsoft.com/office/powerpoint/2010/main" val="31227263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dt" sz="half" idx="10"/>
          </p:nvPr>
        </p:nvSpPr>
        <p:spPr/>
        <p:txBody>
          <a:bodyPr/>
          <a:lstStyle>
            <a:lvl1pPr>
              <a:defRPr/>
            </a:lvl1pPr>
          </a:lstStyle>
          <a:p>
            <a:pPr>
              <a:defRPr/>
            </a:pPr>
            <a:r>
              <a:rPr lang="de-CH" altLang="sv-SE"/>
              <a:t>© Oscar Nierstrasz</a:t>
            </a:r>
          </a:p>
        </p:txBody>
      </p:sp>
      <p:sp>
        <p:nvSpPr>
          <p:cNvPr id="8" name="Rectangle 7"/>
          <p:cNvSpPr>
            <a:spLocks noGrp="1" noChangeArrowheads="1"/>
          </p:cNvSpPr>
          <p:nvPr>
            <p:ph type="ftr" sz="quarter" idx="11"/>
          </p:nvPr>
        </p:nvSpPr>
        <p:spPr/>
        <p:txBody>
          <a:bodyPr/>
          <a:lstStyle>
            <a:lvl1pPr>
              <a:defRPr/>
            </a:lvl1pPr>
          </a:lstStyle>
          <a:p>
            <a:pPr>
              <a:defRPr/>
            </a:pPr>
            <a:r>
              <a:rPr lang="de-CH" altLang="sv-SE"/>
              <a:t>ESE — Responsibility-Driven Design</a:t>
            </a:r>
          </a:p>
        </p:txBody>
      </p:sp>
      <p:sp>
        <p:nvSpPr>
          <p:cNvPr id="9" name="Rectangle 8"/>
          <p:cNvSpPr>
            <a:spLocks noGrp="1" noChangeArrowheads="1"/>
          </p:cNvSpPr>
          <p:nvPr>
            <p:ph type="sldNum" sz="quarter" idx="12"/>
          </p:nvPr>
        </p:nvSpPr>
        <p:spPr/>
        <p:txBody>
          <a:bodyPr/>
          <a:lstStyle>
            <a:lvl1pPr>
              <a:defRPr/>
            </a:lvl1pPr>
          </a:lstStyle>
          <a:p>
            <a:r>
              <a:rPr lang="de-CH" altLang="sv-SE"/>
              <a:t>ESE 4.</a:t>
            </a:r>
            <a:fld id="{5B7B53D9-BC81-48A5-80D5-9C85132CC496}" type="slidenum">
              <a:rPr lang="de-CH" altLang="sv-SE"/>
              <a:pPr/>
              <a:t>‹#›</a:t>
            </a:fld>
            <a:endParaRPr lang="de-CH" altLang="sv-SE" sz="1400">
              <a:solidFill>
                <a:srgbClr val="7E7E7E"/>
              </a:solidFill>
              <a:latin typeface="Times" pitchFamily="18" charset="0"/>
            </a:endParaRPr>
          </a:p>
        </p:txBody>
      </p:sp>
    </p:spTree>
    <p:extLst>
      <p:ext uri="{BB962C8B-B14F-4D97-AF65-F5344CB8AC3E}">
        <p14:creationId xmlns:p14="http://schemas.microsoft.com/office/powerpoint/2010/main" val="2184976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dt" sz="half" idx="10"/>
          </p:nvPr>
        </p:nvSpPr>
        <p:spPr/>
        <p:txBody>
          <a:bodyPr/>
          <a:lstStyle>
            <a:lvl1pPr>
              <a:defRPr/>
            </a:lvl1pPr>
          </a:lstStyle>
          <a:p>
            <a:pPr>
              <a:defRPr/>
            </a:pPr>
            <a:r>
              <a:rPr lang="de-CH" altLang="sv-SE"/>
              <a:t>© Oscar Nierstrasz</a:t>
            </a:r>
          </a:p>
        </p:txBody>
      </p:sp>
      <p:sp>
        <p:nvSpPr>
          <p:cNvPr id="4" name="Rectangle 7"/>
          <p:cNvSpPr>
            <a:spLocks noGrp="1" noChangeArrowheads="1"/>
          </p:cNvSpPr>
          <p:nvPr>
            <p:ph type="ftr" sz="quarter" idx="11"/>
          </p:nvPr>
        </p:nvSpPr>
        <p:spPr/>
        <p:txBody>
          <a:bodyPr/>
          <a:lstStyle>
            <a:lvl1pPr>
              <a:defRPr/>
            </a:lvl1pPr>
          </a:lstStyle>
          <a:p>
            <a:pPr>
              <a:defRPr/>
            </a:pPr>
            <a:r>
              <a:rPr lang="de-CH" altLang="sv-SE"/>
              <a:t>ESE — Responsibility-Driven Design</a:t>
            </a:r>
          </a:p>
        </p:txBody>
      </p:sp>
      <p:sp>
        <p:nvSpPr>
          <p:cNvPr id="5" name="Rectangle 8"/>
          <p:cNvSpPr>
            <a:spLocks noGrp="1" noChangeArrowheads="1"/>
          </p:cNvSpPr>
          <p:nvPr>
            <p:ph type="sldNum" sz="quarter" idx="12"/>
          </p:nvPr>
        </p:nvSpPr>
        <p:spPr/>
        <p:txBody>
          <a:bodyPr/>
          <a:lstStyle>
            <a:lvl1pPr>
              <a:defRPr/>
            </a:lvl1pPr>
          </a:lstStyle>
          <a:p>
            <a:r>
              <a:rPr lang="de-CH" altLang="sv-SE"/>
              <a:t>ESE 4.</a:t>
            </a:r>
            <a:fld id="{095495EA-96C1-41FA-8542-65509D5043F4}" type="slidenum">
              <a:rPr lang="de-CH" altLang="sv-SE"/>
              <a:pPr/>
              <a:t>‹#›</a:t>
            </a:fld>
            <a:endParaRPr lang="de-CH" altLang="sv-SE" sz="1400">
              <a:solidFill>
                <a:srgbClr val="7E7E7E"/>
              </a:solidFill>
              <a:latin typeface="Times" pitchFamily="18" charset="0"/>
            </a:endParaRPr>
          </a:p>
        </p:txBody>
      </p:sp>
    </p:spTree>
    <p:extLst>
      <p:ext uri="{BB962C8B-B14F-4D97-AF65-F5344CB8AC3E}">
        <p14:creationId xmlns:p14="http://schemas.microsoft.com/office/powerpoint/2010/main" val="1714980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D3E6D5-8DDC-49D2-88A7-0AA6DD227F7D}" type="datetimeFigureOut">
              <a:rPr lang="en-GB" smtClean="0"/>
              <a:t>07/04/2019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D2EA599-676D-49FF-AEED-199DDF75882F}" type="slidenum">
              <a:rPr lang="en-GB" smtClean="0"/>
              <a:t>‹#›</a:t>
            </a:fld>
            <a:endParaRPr lang="en-GB"/>
          </a:p>
        </p:txBody>
      </p:sp>
    </p:spTree>
    <p:extLst>
      <p:ext uri="{BB962C8B-B14F-4D97-AF65-F5344CB8AC3E}">
        <p14:creationId xmlns:p14="http://schemas.microsoft.com/office/powerpoint/2010/main" val="16851527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p:txBody>
          <a:bodyPr/>
          <a:lstStyle>
            <a:lvl1pPr>
              <a:defRPr/>
            </a:lvl1pPr>
          </a:lstStyle>
          <a:p>
            <a:pPr>
              <a:defRPr/>
            </a:pPr>
            <a:r>
              <a:rPr lang="de-CH" altLang="sv-SE"/>
              <a:t>© Oscar Nierstrasz</a:t>
            </a:r>
          </a:p>
        </p:txBody>
      </p:sp>
      <p:sp>
        <p:nvSpPr>
          <p:cNvPr id="3" name="Rectangle 7"/>
          <p:cNvSpPr>
            <a:spLocks noGrp="1" noChangeArrowheads="1"/>
          </p:cNvSpPr>
          <p:nvPr>
            <p:ph type="ftr" sz="quarter" idx="11"/>
          </p:nvPr>
        </p:nvSpPr>
        <p:spPr/>
        <p:txBody>
          <a:bodyPr/>
          <a:lstStyle>
            <a:lvl1pPr>
              <a:defRPr/>
            </a:lvl1pPr>
          </a:lstStyle>
          <a:p>
            <a:pPr>
              <a:defRPr/>
            </a:pPr>
            <a:r>
              <a:rPr lang="de-CH" altLang="sv-SE"/>
              <a:t>ESE — Responsibility-Driven Design</a:t>
            </a:r>
          </a:p>
        </p:txBody>
      </p:sp>
      <p:sp>
        <p:nvSpPr>
          <p:cNvPr id="4" name="Rectangle 8"/>
          <p:cNvSpPr>
            <a:spLocks noGrp="1" noChangeArrowheads="1"/>
          </p:cNvSpPr>
          <p:nvPr>
            <p:ph type="sldNum" sz="quarter" idx="12"/>
          </p:nvPr>
        </p:nvSpPr>
        <p:spPr/>
        <p:txBody>
          <a:bodyPr/>
          <a:lstStyle>
            <a:lvl1pPr>
              <a:defRPr/>
            </a:lvl1pPr>
          </a:lstStyle>
          <a:p>
            <a:r>
              <a:rPr lang="de-CH" altLang="sv-SE"/>
              <a:t>ESE 4.</a:t>
            </a:r>
            <a:fld id="{BB073D7A-3664-486E-A202-F8767493202A}" type="slidenum">
              <a:rPr lang="de-CH" altLang="sv-SE"/>
              <a:pPr/>
              <a:t>‹#›</a:t>
            </a:fld>
            <a:endParaRPr lang="de-CH" altLang="sv-SE" sz="1400">
              <a:solidFill>
                <a:srgbClr val="7E7E7E"/>
              </a:solidFill>
              <a:latin typeface="Times" pitchFamily="18" charset="0"/>
            </a:endParaRPr>
          </a:p>
        </p:txBody>
      </p:sp>
    </p:spTree>
    <p:extLst>
      <p:ext uri="{BB962C8B-B14F-4D97-AF65-F5344CB8AC3E}">
        <p14:creationId xmlns:p14="http://schemas.microsoft.com/office/powerpoint/2010/main" val="735674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a:defRPr/>
            </a:lvl1pPr>
          </a:lstStyle>
          <a:p>
            <a:pPr>
              <a:defRPr/>
            </a:pPr>
            <a:r>
              <a:rPr lang="de-CH" altLang="sv-SE"/>
              <a:t>© Oscar Nierstrasz</a:t>
            </a:r>
          </a:p>
        </p:txBody>
      </p:sp>
      <p:sp>
        <p:nvSpPr>
          <p:cNvPr id="6" name="Rectangle 7"/>
          <p:cNvSpPr>
            <a:spLocks noGrp="1" noChangeArrowheads="1"/>
          </p:cNvSpPr>
          <p:nvPr>
            <p:ph type="ftr" sz="quarter" idx="11"/>
          </p:nvPr>
        </p:nvSpPr>
        <p:spPr/>
        <p:txBody>
          <a:bodyPr/>
          <a:lstStyle>
            <a:lvl1pPr>
              <a:defRPr/>
            </a:lvl1pPr>
          </a:lstStyle>
          <a:p>
            <a:pPr>
              <a:defRPr/>
            </a:pPr>
            <a:r>
              <a:rPr lang="de-CH" altLang="sv-SE"/>
              <a:t>ESE — Responsibility-Driven Design</a:t>
            </a:r>
          </a:p>
        </p:txBody>
      </p:sp>
      <p:sp>
        <p:nvSpPr>
          <p:cNvPr id="7" name="Rectangle 8"/>
          <p:cNvSpPr>
            <a:spLocks noGrp="1" noChangeArrowheads="1"/>
          </p:cNvSpPr>
          <p:nvPr>
            <p:ph type="sldNum" sz="quarter" idx="12"/>
          </p:nvPr>
        </p:nvSpPr>
        <p:spPr/>
        <p:txBody>
          <a:bodyPr/>
          <a:lstStyle>
            <a:lvl1pPr>
              <a:defRPr/>
            </a:lvl1pPr>
          </a:lstStyle>
          <a:p>
            <a:r>
              <a:rPr lang="de-CH" altLang="sv-SE"/>
              <a:t>ESE 4.</a:t>
            </a:r>
            <a:fld id="{849A941A-C37D-447C-B311-E7B1158CFAF8}" type="slidenum">
              <a:rPr lang="de-CH" altLang="sv-SE"/>
              <a:pPr/>
              <a:t>‹#›</a:t>
            </a:fld>
            <a:endParaRPr lang="de-CH" altLang="sv-SE" sz="1400">
              <a:solidFill>
                <a:srgbClr val="7E7E7E"/>
              </a:solidFill>
              <a:latin typeface="Times" pitchFamily="18" charset="0"/>
            </a:endParaRPr>
          </a:p>
        </p:txBody>
      </p:sp>
    </p:spTree>
    <p:extLst>
      <p:ext uri="{BB962C8B-B14F-4D97-AF65-F5344CB8AC3E}">
        <p14:creationId xmlns:p14="http://schemas.microsoft.com/office/powerpoint/2010/main" val="4243870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a:defRPr/>
            </a:lvl1pPr>
          </a:lstStyle>
          <a:p>
            <a:pPr>
              <a:defRPr/>
            </a:pPr>
            <a:r>
              <a:rPr lang="de-CH" altLang="sv-SE"/>
              <a:t>© Oscar Nierstrasz</a:t>
            </a:r>
          </a:p>
        </p:txBody>
      </p:sp>
      <p:sp>
        <p:nvSpPr>
          <p:cNvPr id="6" name="Rectangle 7"/>
          <p:cNvSpPr>
            <a:spLocks noGrp="1" noChangeArrowheads="1"/>
          </p:cNvSpPr>
          <p:nvPr>
            <p:ph type="ftr" sz="quarter" idx="11"/>
          </p:nvPr>
        </p:nvSpPr>
        <p:spPr/>
        <p:txBody>
          <a:bodyPr/>
          <a:lstStyle>
            <a:lvl1pPr>
              <a:defRPr/>
            </a:lvl1pPr>
          </a:lstStyle>
          <a:p>
            <a:pPr>
              <a:defRPr/>
            </a:pPr>
            <a:r>
              <a:rPr lang="de-CH" altLang="sv-SE"/>
              <a:t>ESE — Responsibility-Driven Design</a:t>
            </a:r>
          </a:p>
        </p:txBody>
      </p:sp>
      <p:sp>
        <p:nvSpPr>
          <p:cNvPr id="7" name="Rectangle 8"/>
          <p:cNvSpPr>
            <a:spLocks noGrp="1" noChangeArrowheads="1"/>
          </p:cNvSpPr>
          <p:nvPr>
            <p:ph type="sldNum" sz="quarter" idx="12"/>
          </p:nvPr>
        </p:nvSpPr>
        <p:spPr/>
        <p:txBody>
          <a:bodyPr/>
          <a:lstStyle>
            <a:lvl1pPr>
              <a:defRPr/>
            </a:lvl1pPr>
          </a:lstStyle>
          <a:p>
            <a:r>
              <a:rPr lang="de-CH" altLang="sv-SE"/>
              <a:t>ESE 4.</a:t>
            </a:r>
            <a:fld id="{9273A3A8-AB0B-459C-AAB0-896ADCBBE008}" type="slidenum">
              <a:rPr lang="de-CH" altLang="sv-SE"/>
              <a:pPr/>
              <a:t>‹#›</a:t>
            </a:fld>
            <a:endParaRPr lang="de-CH" altLang="sv-SE" sz="1400">
              <a:solidFill>
                <a:srgbClr val="7E7E7E"/>
              </a:solidFill>
              <a:latin typeface="Times" pitchFamily="18" charset="0"/>
            </a:endParaRPr>
          </a:p>
        </p:txBody>
      </p:sp>
    </p:spTree>
    <p:extLst>
      <p:ext uri="{BB962C8B-B14F-4D97-AF65-F5344CB8AC3E}">
        <p14:creationId xmlns:p14="http://schemas.microsoft.com/office/powerpoint/2010/main" val="36192994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p:txBody>
          <a:bodyPr/>
          <a:lstStyle>
            <a:lvl1pPr>
              <a:defRPr/>
            </a:lvl1pPr>
          </a:lstStyle>
          <a:p>
            <a:pPr>
              <a:defRPr/>
            </a:pPr>
            <a:r>
              <a:rPr lang="de-CH" altLang="sv-SE"/>
              <a:t>© Oscar Nierstrasz</a:t>
            </a:r>
          </a:p>
        </p:txBody>
      </p:sp>
      <p:sp>
        <p:nvSpPr>
          <p:cNvPr id="5" name="Rectangle 7"/>
          <p:cNvSpPr>
            <a:spLocks noGrp="1" noChangeArrowheads="1"/>
          </p:cNvSpPr>
          <p:nvPr>
            <p:ph type="ftr" sz="quarter" idx="11"/>
          </p:nvPr>
        </p:nvSpPr>
        <p:spPr/>
        <p:txBody>
          <a:bodyPr/>
          <a:lstStyle>
            <a:lvl1pPr>
              <a:defRPr/>
            </a:lvl1pPr>
          </a:lstStyle>
          <a:p>
            <a:pPr>
              <a:defRPr/>
            </a:pPr>
            <a:r>
              <a:rPr lang="de-CH" altLang="sv-SE"/>
              <a:t>ESE — Responsibility-Driven Design</a:t>
            </a:r>
          </a:p>
        </p:txBody>
      </p:sp>
      <p:sp>
        <p:nvSpPr>
          <p:cNvPr id="6" name="Rectangle 8"/>
          <p:cNvSpPr>
            <a:spLocks noGrp="1" noChangeArrowheads="1"/>
          </p:cNvSpPr>
          <p:nvPr>
            <p:ph type="sldNum" sz="quarter" idx="12"/>
          </p:nvPr>
        </p:nvSpPr>
        <p:spPr/>
        <p:txBody>
          <a:bodyPr/>
          <a:lstStyle>
            <a:lvl1pPr>
              <a:defRPr/>
            </a:lvl1pPr>
          </a:lstStyle>
          <a:p>
            <a:r>
              <a:rPr lang="de-CH" altLang="sv-SE"/>
              <a:t>ESE 4.</a:t>
            </a:r>
            <a:fld id="{9638CD0D-4802-4249-B180-614FD8E57FF0}" type="slidenum">
              <a:rPr lang="de-CH" altLang="sv-SE"/>
              <a:pPr/>
              <a:t>‹#›</a:t>
            </a:fld>
            <a:endParaRPr lang="de-CH" altLang="sv-SE" sz="1400">
              <a:solidFill>
                <a:srgbClr val="7E7E7E"/>
              </a:solidFill>
              <a:latin typeface="Times" pitchFamily="18" charset="0"/>
            </a:endParaRPr>
          </a:p>
        </p:txBody>
      </p:sp>
    </p:spTree>
    <p:extLst>
      <p:ext uri="{BB962C8B-B14F-4D97-AF65-F5344CB8AC3E}">
        <p14:creationId xmlns:p14="http://schemas.microsoft.com/office/powerpoint/2010/main" val="11140846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538" y="647700"/>
            <a:ext cx="2014537" cy="55054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647700"/>
            <a:ext cx="5894388" cy="5505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p:txBody>
          <a:bodyPr/>
          <a:lstStyle>
            <a:lvl1pPr>
              <a:defRPr/>
            </a:lvl1pPr>
          </a:lstStyle>
          <a:p>
            <a:pPr>
              <a:defRPr/>
            </a:pPr>
            <a:r>
              <a:rPr lang="de-CH" altLang="sv-SE"/>
              <a:t>© Oscar Nierstrasz</a:t>
            </a:r>
          </a:p>
        </p:txBody>
      </p:sp>
      <p:sp>
        <p:nvSpPr>
          <p:cNvPr id="5" name="Rectangle 7"/>
          <p:cNvSpPr>
            <a:spLocks noGrp="1" noChangeArrowheads="1"/>
          </p:cNvSpPr>
          <p:nvPr>
            <p:ph type="ftr" sz="quarter" idx="11"/>
          </p:nvPr>
        </p:nvSpPr>
        <p:spPr/>
        <p:txBody>
          <a:bodyPr/>
          <a:lstStyle>
            <a:lvl1pPr>
              <a:defRPr/>
            </a:lvl1pPr>
          </a:lstStyle>
          <a:p>
            <a:pPr>
              <a:defRPr/>
            </a:pPr>
            <a:r>
              <a:rPr lang="de-CH" altLang="sv-SE"/>
              <a:t>ESE — Responsibility-Driven Design</a:t>
            </a:r>
          </a:p>
        </p:txBody>
      </p:sp>
      <p:sp>
        <p:nvSpPr>
          <p:cNvPr id="6" name="Rectangle 8"/>
          <p:cNvSpPr>
            <a:spLocks noGrp="1" noChangeArrowheads="1"/>
          </p:cNvSpPr>
          <p:nvPr>
            <p:ph type="sldNum" sz="quarter" idx="12"/>
          </p:nvPr>
        </p:nvSpPr>
        <p:spPr/>
        <p:txBody>
          <a:bodyPr/>
          <a:lstStyle>
            <a:lvl1pPr>
              <a:defRPr/>
            </a:lvl1pPr>
          </a:lstStyle>
          <a:p>
            <a:r>
              <a:rPr lang="de-CH" altLang="sv-SE"/>
              <a:t>ESE 4.</a:t>
            </a:r>
            <a:fld id="{3336DD95-C691-41D0-A5ED-9A3AA07B71A6}" type="slidenum">
              <a:rPr lang="de-CH" altLang="sv-SE"/>
              <a:pPr/>
              <a:t>‹#›</a:t>
            </a:fld>
            <a:endParaRPr lang="de-CH" altLang="sv-SE" sz="1400">
              <a:solidFill>
                <a:srgbClr val="7E7E7E"/>
              </a:solidFill>
              <a:latin typeface="Times" pitchFamily="18" charset="0"/>
            </a:endParaRPr>
          </a:p>
        </p:txBody>
      </p:sp>
    </p:spTree>
    <p:extLst>
      <p:ext uri="{BB962C8B-B14F-4D97-AF65-F5344CB8AC3E}">
        <p14:creationId xmlns:p14="http://schemas.microsoft.com/office/powerpoint/2010/main" val="42442394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9750" y="647700"/>
            <a:ext cx="6621463" cy="817563"/>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539750" y="1654175"/>
            <a:ext cx="8061325" cy="4498975"/>
          </a:xfrm>
        </p:spPr>
        <p:txBody>
          <a:bodyPr/>
          <a:lstStyle/>
          <a:p>
            <a:pPr lvl="0"/>
            <a:endParaRPr lang="en-GB" noProof="0" smtClean="0"/>
          </a:p>
        </p:txBody>
      </p:sp>
      <p:sp>
        <p:nvSpPr>
          <p:cNvPr id="4" name="Rectangle 6"/>
          <p:cNvSpPr>
            <a:spLocks noGrp="1" noChangeArrowheads="1"/>
          </p:cNvSpPr>
          <p:nvPr>
            <p:ph type="dt" sz="half" idx="10"/>
          </p:nvPr>
        </p:nvSpPr>
        <p:spPr/>
        <p:txBody>
          <a:bodyPr/>
          <a:lstStyle>
            <a:lvl1pPr>
              <a:defRPr/>
            </a:lvl1pPr>
          </a:lstStyle>
          <a:p>
            <a:pPr>
              <a:defRPr/>
            </a:pPr>
            <a:r>
              <a:rPr lang="de-CH" altLang="sv-SE"/>
              <a:t>© Oscar Nierstrasz</a:t>
            </a:r>
          </a:p>
        </p:txBody>
      </p:sp>
      <p:sp>
        <p:nvSpPr>
          <p:cNvPr id="5" name="Rectangle 7"/>
          <p:cNvSpPr>
            <a:spLocks noGrp="1" noChangeArrowheads="1"/>
          </p:cNvSpPr>
          <p:nvPr>
            <p:ph type="ftr" sz="quarter" idx="11"/>
          </p:nvPr>
        </p:nvSpPr>
        <p:spPr/>
        <p:txBody>
          <a:bodyPr/>
          <a:lstStyle>
            <a:lvl1pPr>
              <a:defRPr/>
            </a:lvl1pPr>
          </a:lstStyle>
          <a:p>
            <a:pPr>
              <a:defRPr/>
            </a:pPr>
            <a:r>
              <a:rPr lang="de-CH" altLang="sv-SE"/>
              <a:t>ESE — Responsibility-Driven Design</a:t>
            </a:r>
          </a:p>
        </p:txBody>
      </p:sp>
      <p:sp>
        <p:nvSpPr>
          <p:cNvPr id="6" name="Rectangle 8"/>
          <p:cNvSpPr>
            <a:spLocks noGrp="1" noChangeArrowheads="1"/>
          </p:cNvSpPr>
          <p:nvPr>
            <p:ph type="sldNum" sz="quarter" idx="12"/>
          </p:nvPr>
        </p:nvSpPr>
        <p:spPr/>
        <p:txBody>
          <a:bodyPr/>
          <a:lstStyle>
            <a:lvl1pPr>
              <a:defRPr/>
            </a:lvl1pPr>
          </a:lstStyle>
          <a:p>
            <a:r>
              <a:rPr lang="de-CH" altLang="sv-SE"/>
              <a:t>ESE 4.</a:t>
            </a:r>
            <a:fld id="{4E1AFB19-4573-4158-8327-6AC6DFD0FE3D}" type="slidenum">
              <a:rPr lang="de-CH" altLang="sv-SE"/>
              <a:pPr/>
              <a:t>‹#›</a:t>
            </a:fld>
            <a:endParaRPr lang="de-CH" altLang="sv-SE" sz="1400">
              <a:solidFill>
                <a:srgbClr val="7E7E7E"/>
              </a:solidFill>
              <a:latin typeface="Times" pitchFamily="18" charset="0"/>
            </a:endParaRPr>
          </a:p>
        </p:txBody>
      </p:sp>
    </p:spTree>
    <p:extLst>
      <p:ext uri="{BB962C8B-B14F-4D97-AF65-F5344CB8AC3E}">
        <p14:creationId xmlns:p14="http://schemas.microsoft.com/office/powerpoint/2010/main" val="30952831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144463" y="107950"/>
            <a:ext cx="8891587" cy="6640513"/>
          </a:xfrm>
          <a:prstGeom prst="rect">
            <a:avLst/>
          </a:prstGeom>
          <a:solidFill>
            <a:srgbClr val="E1EB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pitchFamily="-76" charset="0"/>
              </a:defRPr>
            </a:lvl1pPr>
            <a:lvl2pPr marL="742950" indent="-285750">
              <a:defRPr sz="2400">
                <a:solidFill>
                  <a:schemeClr val="tx1"/>
                </a:solidFill>
                <a:latin typeface="Helvetica" pitchFamily="-76" charset="0"/>
              </a:defRPr>
            </a:lvl2pPr>
            <a:lvl3pPr marL="1143000" indent="-228600">
              <a:defRPr sz="2400">
                <a:solidFill>
                  <a:schemeClr val="tx1"/>
                </a:solidFill>
                <a:latin typeface="Helvetica" pitchFamily="-76" charset="0"/>
              </a:defRPr>
            </a:lvl3pPr>
            <a:lvl4pPr marL="1600200" indent="-228600">
              <a:defRPr sz="2400">
                <a:solidFill>
                  <a:schemeClr val="tx1"/>
                </a:solidFill>
                <a:latin typeface="Helvetica" pitchFamily="-76" charset="0"/>
              </a:defRPr>
            </a:lvl4pPr>
            <a:lvl5pPr marL="2057400" indent="-228600">
              <a:defRPr sz="2400">
                <a:solidFill>
                  <a:schemeClr val="tx1"/>
                </a:solidFill>
                <a:latin typeface="Helvetica" pitchFamily="-76" charset="0"/>
              </a:defRPr>
            </a:lvl5pPr>
            <a:lvl6pPr marL="2514600" indent="-228600" eaLnBrk="0" fontAlgn="base" hangingPunct="0">
              <a:spcBef>
                <a:spcPct val="0"/>
              </a:spcBef>
              <a:spcAft>
                <a:spcPct val="0"/>
              </a:spcAft>
              <a:defRPr sz="2400">
                <a:solidFill>
                  <a:schemeClr val="tx1"/>
                </a:solidFill>
                <a:latin typeface="Helvetica" pitchFamily="-76" charset="0"/>
              </a:defRPr>
            </a:lvl6pPr>
            <a:lvl7pPr marL="2971800" indent="-228600" eaLnBrk="0" fontAlgn="base" hangingPunct="0">
              <a:spcBef>
                <a:spcPct val="0"/>
              </a:spcBef>
              <a:spcAft>
                <a:spcPct val="0"/>
              </a:spcAft>
              <a:defRPr sz="2400">
                <a:solidFill>
                  <a:schemeClr val="tx1"/>
                </a:solidFill>
                <a:latin typeface="Helvetica" pitchFamily="-76" charset="0"/>
              </a:defRPr>
            </a:lvl7pPr>
            <a:lvl8pPr marL="3429000" indent="-228600" eaLnBrk="0" fontAlgn="base" hangingPunct="0">
              <a:spcBef>
                <a:spcPct val="0"/>
              </a:spcBef>
              <a:spcAft>
                <a:spcPct val="0"/>
              </a:spcAft>
              <a:defRPr sz="2400">
                <a:solidFill>
                  <a:schemeClr val="tx1"/>
                </a:solidFill>
                <a:latin typeface="Helvetica" pitchFamily="-76" charset="0"/>
              </a:defRPr>
            </a:lvl8pPr>
            <a:lvl9pPr marL="3886200" indent="-228600" eaLnBrk="0" fontAlgn="base" hangingPunct="0">
              <a:spcBef>
                <a:spcPct val="0"/>
              </a:spcBef>
              <a:spcAft>
                <a:spcPct val="0"/>
              </a:spcAft>
              <a:defRPr sz="2400">
                <a:solidFill>
                  <a:schemeClr val="tx1"/>
                </a:solidFill>
                <a:latin typeface="Helvetica" pitchFamily="-76" charset="0"/>
              </a:defRPr>
            </a:lvl9pPr>
          </a:lstStyle>
          <a:p>
            <a:pPr eaLnBrk="0" fontAlgn="base" hangingPunct="0">
              <a:spcBef>
                <a:spcPct val="0"/>
              </a:spcBef>
              <a:spcAft>
                <a:spcPct val="0"/>
              </a:spcAft>
              <a:defRPr/>
            </a:pPr>
            <a:endParaRPr lang="en-GB" altLang="sv-SE" smtClean="0">
              <a:solidFill>
                <a:srgbClr val="05027D"/>
              </a:solidFill>
            </a:endParaRPr>
          </a:p>
        </p:txBody>
      </p:sp>
      <p:sp>
        <p:nvSpPr>
          <p:cNvPr id="5" name="Rectangle 11"/>
          <p:cNvSpPr>
            <a:spLocks noChangeArrowheads="1"/>
          </p:cNvSpPr>
          <p:nvPr userDrawn="1"/>
        </p:nvSpPr>
        <p:spPr bwMode="auto">
          <a:xfrm>
            <a:off x="0" y="1447800"/>
            <a:ext cx="7315200" cy="5029200"/>
          </a:xfrm>
          <a:prstGeom prst="rect">
            <a:avLst/>
          </a:prstGeom>
          <a:solidFill>
            <a:srgbClr val="9CBDD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pitchFamily="-76" charset="0"/>
              </a:defRPr>
            </a:lvl1pPr>
            <a:lvl2pPr marL="742950" indent="-285750">
              <a:defRPr sz="2400">
                <a:solidFill>
                  <a:schemeClr val="tx1"/>
                </a:solidFill>
                <a:latin typeface="Helvetica" pitchFamily="-76" charset="0"/>
              </a:defRPr>
            </a:lvl2pPr>
            <a:lvl3pPr marL="1143000" indent="-228600">
              <a:defRPr sz="2400">
                <a:solidFill>
                  <a:schemeClr val="tx1"/>
                </a:solidFill>
                <a:latin typeface="Helvetica" pitchFamily="-76" charset="0"/>
              </a:defRPr>
            </a:lvl3pPr>
            <a:lvl4pPr marL="1600200" indent="-228600">
              <a:defRPr sz="2400">
                <a:solidFill>
                  <a:schemeClr val="tx1"/>
                </a:solidFill>
                <a:latin typeface="Helvetica" pitchFamily="-76" charset="0"/>
              </a:defRPr>
            </a:lvl4pPr>
            <a:lvl5pPr marL="2057400" indent="-228600">
              <a:defRPr sz="2400">
                <a:solidFill>
                  <a:schemeClr val="tx1"/>
                </a:solidFill>
                <a:latin typeface="Helvetica" pitchFamily="-76" charset="0"/>
              </a:defRPr>
            </a:lvl5pPr>
            <a:lvl6pPr marL="2514600" indent="-228600" eaLnBrk="0" fontAlgn="base" hangingPunct="0">
              <a:spcBef>
                <a:spcPct val="0"/>
              </a:spcBef>
              <a:spcAft>
                <a:spcPct val="0"/>
              </a:spcAft>
              <a:defRPr sz="2400">
                <a:solidFill>
                  <a:schemeClr val="tx1"/>
                </a:solidFill>
                <a:latin typeface="Helvetica" pitchFamily="-76" charset="0"/>
              </a:defRPr>
            </a:lvl6pPr>
            <a:lvl7pPr marL="2971800" indent="-228600" eaLnBrk="0" fontAlgn="base" hangingPunct="0">
              <a:spcBef>
                <a:spcPct val="0"/>
              </a:spcBef>
              <a:spcAft>
                <a:spcPct val="0"/>
              </a:spcAft>
              <a:defRPr sz="2400">
                <a:solidFill>
                  <a:schemeClr val="tx1"/>
                </a:solidFill>
                <a:latin typeface="Helvetica" pitchFamily="-76" charset="0"/>
              </a:defRPr>
            </a:lvl7pPr>
            <a:lvl8pPr marL="3429000" indent="-228600" eaLnBrk="0" fontAlgn="base" hangingPunct="0">
              <a:spcBef>
                <a:spcPct val="0"/>
              </a:spcBef>
              <a:spcAft>
                <a:spcPct val="0"/>
              </a:spcAft>
              <a:defRPr sz="2400">
                <a:solidFill>
                  <a:schemeClr val="tx1"/>
                </a:solidFill>
                <a:latin typeface="Helvetica" pitchFamily="-76" charset="0"/>
              </a:defRPr>
            </a:lvl8pPr>
            <a:lvl9pPr marL="3886200" indent="-228600" eaLnBrk="0" fontAlgn="base" hangingPunct="0">
              <a:spcBef>
                <a:spcPct val="0"/>
              </a:spcBef>
              <a:spcAft>
                <a:spcPct val="0"/>
              </a:spcAft>
              <a:defRPr sz="2400">
                <a:solidFill>
                  <a:schemeClr val="tx1"/>
                </a:solidFill>
                <a:latin typeface="Helvetica" pitchFamily="-76" charset="0"/>
              </a:defRPr>
            </a:lvl9pPr>
          </a:lstStyle>
          <a:p>
            <a:pPr algn="ctr" eaLnBrk="0" fontAlgn="base" hangingPunct="0">
              <a:spcBef>
                <a:spcPct val="0"/>
              </a:spcBef>
              <a:spcAft>
                <a:spcPct val="0"/>
              </a:spcAft>
              <a:defRPr/>
            </a:pPr>
            <a:endParaRPr lang="de-DE" altLang="sv-SE" smtClean="0">
              <a:solidFill>
                <a:srgbClr val="05027D"/>
              </a:solidFill>
              <a:latin typeface="Times" pitchFamily="-76" charset="0"/>
            </a:endParaRPr>
          </a:p>
        </p:txBody>
      </p:sp>
      <p:sp>
        <p:nvSpPr>
          <p:cNvPr id="6" name="Rectangle 2"/>
          <p:cNvSpPr>
            <a:spLocks noChangeArrowheads="1"/>
          </p:cNvSpPr>
          <p:nvPr/>
        </p:nvSpPr>
        <p:spPr bwMode="auto">
          <a:xfrm>
            <a:off x="7305675" y="1447800"/>
            <a:ext cx="1835150" cy="5029200"/>
          </a:xfrm>
          <a:prstGeom prst="rect">
            <a:avLst/>
          </a:prstGeom>
          <a:solidFill>
            <a:srgbClr val="B3CCE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pitchFamily="-76" charset="0"/>
              </a:defRPr>
            </a:lvl1pPr>
            <a:lvl2pPr marL="742950" indent="-285750">
              <a:defRPr sz="2400">
                <a:solidFill>
                  <a:schemeClr val="tx1"/>
                </a:solidFill>
                <a:latin typeface="Helvetica" pitchFamily="-76" charset="0"/>
              </a:defRPr>
            </a:lvl2pPr>
            <a:lvl3pPr marL="1143000" indent="-228600">
              <a:defRPr sz="2400">
                <a:solidFill>
                  <a:schemeClr val="tx1"/>
                </a:solidFill>
                <a:latin typeface="Helvetica" pitchFamily="-76" charset="0"/>
              </a:defRPr>
            </a:lvl3pPr>
            <a:lvl4pPr marL="1600200" indent="-228600">
              <a:defRPr sz="2400">
                <a:solidFill>
                  <a:schemeClr val="tx1"/>
                </a:solidFill>
                <a:latin typeface="Helvetica" pitchFamily="-76" charset="0"/>
              </a:defRPr>
            </a:lvl4pPr>
            <a:lvl5pPr marL="2057400" indent="-228600">
              <a:defRPr sz="2400">
                <a:solidFill>
                  <a:schemeClr val="tx1"/>
                </a:solidFill>
                <a:latin typeface="Helvetica" pitchFamily="-76" charset="0"/>
              </a:defRPr>
            </a:lvl5pPr>
            <a:lvl6pPr marL="2514600" indent="-228600" eaLnBrk="0" fontAlgn="base" hangingPunct="0">
              <a:spcBef>
                <a:spcPct val="0"/>
              </a:spcBef>
              <a:spcAft>
                <a:spcPct val="0"/>
              </a:spcAft>
              <a:defRPr sz="2400">
                <a:solidFill>
                  <a:schemeClr val="tx1"/>
                </a:solidFill>
                <a:latin typeface="Helvetica" pitchFamily="-76" charset="0"/>
              </a:defRPr>
            </a:lvl6pPr>
            <a:lvl7pPr marL="2971800" indent="-228600" eaLnBrk="0" fontAlgn="base" hangingPunct="0">
              <a:spcBef>
                <a:spcPct val="0"/>
              </a:spcBef>
              <a:spcAft>
                <a:spcPct val="0"/>
              </a:spcAft>
              <a:defRPr sz="2400">
                <a:solidFill>
                  <a:schemeClr val="tx1"/>
                </a:solidFill>
                <a:latin typeface="Helvetica" pitchFamily="-76" charset="0"/>
              </a:defRPr>
            </a:lvl7pPr>
            <a:lvl8pPr marL="3429000" indent="-228600" eaLnBrk="0" fontAlgn="base" hangingPunct="0">
              <a:spcBef>
                <a:spcPct val="0"/>
              </a:spcBef>
              <a:spcAft>
                <a:spcPct val="0"/>
              </a:spcAft>
              <a:defRPr sz="2400">
                <a:solidFill>
                  <a:schemeClr val="tx1"/>
                </a:solidFill>
                <a:latin typeface="Helvetica" pitchFamily="-76" charset="0"/>
              </a:defRPr>
            </a:lvl8pPr>
            <a:lvl9pPr marL="3886200" indent="-228600" eaLnBrk="0" fontAlgn="base" hangingPunct="0">
              <a:spcBef>
                <a:spcPct val="0"/>
              </a:spcBef>
              <a:spcAft>
                <a:spcPct val="0"/>
              </a:spcAft>
              <a:defRPr sz="2400">
                <a:solidFill>
                  <a:schemeClr val="tx1"/>
                </a:solidFill>
                <a:latin typeface="Helvetica" pitchFamily="-76" charset="0"/>
              </a:defRPr>
            </a:lvl9pPr>
          </a:lstStyle>
          <a:p>
            <a:pPr algn="ctr" eaLnBrk="0" fontAlgn="base" hangingPunct="0">
              <a:spcBef>
                <a:spcPct val="0"/>
              </a:spcBef>
              <a:spcAft>
                <a:spcPct val="0"/>
              </a:spcAft>
              <a:defRPr/>
            </a:pPr>
            <a:endParaRPr lang="de-DE" altLang="sv-SE" smtClean="0">
              <a:solidFill>
                <a:srgbClr val="BED3EA"/>
              </a:solidFill>
              <a:latin typeface="Times" pitchFamily="-76" charset="0"/>
            </a:endParaRPr>
          </a:p>
        </p:txBody>
      </p:sp>
      <p:sp>
        <p:nvSpPr>
          <p:cNvPr id="218117" name="Rectangle 5"/>
          <p:cNvSpPr>
            <a:spLocks noGrp="1" noChangeArrowheads="1"/>
          </p:cNvSpPr>
          <p:nvPr>
            <p:ph type="ctrTitle"/>
          </p:nvPr>
        </p:nvSpPr>
        <p:spPr>
          <a:xfrm>
            <a:off x="539750" y="1654175"/>
            <a:ext cx="6621463" cy="1143000"/>
          </a:xfrm>
        </p:spPr>
        <p:txBody>
          <a:bodyPr/>
          <a:lstStyle>
            <a:lvl1pPr>
              <a:defRPr>
                <a:solidFill>
                  <a:srgbClr val="550F85"/>
                </a:solidFill>
              </a:defRPr>
            </a:lvl1pPr>
          </a:lstStyle>
          <a:p>
            <a:pPr lvl="0"/>
            <a:r>
              <a:rPr lang="de-CH" altLang="sv-SE" noProof="0" smtClean="0"/>
              <a:t>Click to edit Master title style</a:t>
            </a:r>
          </a:p>
        </p:txBody>
      </p:sp>
      <p:sp>
        <p:nvSpPr>
          <p:cNvPr id="218118" name="Rectangle 6"/>
          <p:cNvSpPr>
            <a:spLocks noGrp="1" noChangeArrowheads="1"/>
          </p:cNvSpPr>
          <p:nvPr>
            <p:ph type="subTitle" idx="1"/>
          </p:nvPr>
        </p:nvSpPr>
        <p:spPr>
          <a:xfrm>
            <a:off x="539750" y="3022600"/>
            <a:ext cx="6621463" cy="1752600"/>
          </a:xfrm>
        </p:spPr>
        <p:txBody>
          <a:bodyPr anchor="t"/>
          <a:lstStyle>
            <a:lvl1pPr marL="0" indent="0">
              <a:buFontTx/>
              <a:buNone/>
              <a:defRPr/>
            </a:lvl1pPr>
          </a:lstStyle>
          <a:p>
            <a:pPr lvl="0"/>
            <a:r>
              <a:rPr lang="de-CH" altLang="sv-SE" noProof="0" smtClean="0"/>
              <a:t>Click to edit Master subtitle style</a:t>
            </a:r>
          </a:p>
        </p:txBody>
      </p:sp>
      <p:sp>
        <p:nvSpPr>
          <p:cNvPr id="7" name="Rectangle 6"/>
          <p:cNvSpPr>
            <a:spLocks noGrp="1" noChangeArrowheads="1"/>
          </p:cNvSpPr>
          <p:nvPr>
            <p:ph type="dt" sz="half" idx="10"/>
          </p:nvPr>
        </p:nvSpPr>
        <p:spPr>
          <a:xfrm>
            <a:off x="539750" y="6548438"/>
            <a:ext cx="2889250" cy="252412"/>
          </a:xfrm>
        </p:spPr>
        <p:txBody>
          <a:bodyPr wrap="none"/>
          <a:lstStyle>
            <a:lvl1pPr>
              <a:defRPr dirty="0" smtClean="0">
                <a:solidFill>
                  <a:schemeClr val="tx1"/>
                </a:solidFill>
              </a:defRPr>
            </a:lvl1pPr>
          </a:lstStyle>
          <a:p>
            <a:pPr>
              <a:defRPr/>
            </a:pPr>
            <a:r>
              <a:rPr lang="de-CH" altLang="sv-SE">
                <a:solidFill>
                  <a:srgbClr val="05027D"/>
                </a:solidFill>
              </a:rPr>
              <a:t>© Oscar </a:t>
            </a:r>
            <a:r>
              <a:rPr lang="de-CH" altLang="sv-SE" err="1">
                <a:solidFill>
                  <a:srgbClr val="05027D"/>
                </a:solidFill>
              </a:rPr>
              <a:t>Nierstrasz</a:t>
            </a:r>
            <a:r>
              <a:rPr lang="de-CH" altLang="sv-SE">
                <a:solidFill>
                  <a:srgbClr val="05027D"/>
                </a:solidFill>
              </a:rPr>
              <a:t>, Michel Chaudron</a:t>
            </a:r>
          </a:p>
        </p:txBody>
      </p:sp>
      <p:sp>
        <p:nvSpPr>
          <p:cNvPr id="8" name="Rectangle 7"/>
          <p:cNvSpPr>
            <a:spLocks noGrp="1" noChangeArrowheads="1"/>
          </p:cNvSpPr>
          <p:nvPr>
            <p:ph type="ftr" sz="quarter" idx="11"/>
          </p:nvPr>
        </p:nvSpPr>
        <p:spPr>
          <a:xfrm>
            <a:off x="107950" y="179388"/>
            <a:ext cx="4464050" cy="252412"/>
          </a:xfrm>
        </p:spPr>
        <p:txBody>
          <a:bodyPr wrap="square"/>
          <a:lstStyle>
            <a:lvl1pPr>
              <a:defRPr>
                <a:solidFill>
                  <a:schemeClr val="tx1"/>
                </a:solidFill>
              </a:defRPr>
            </a:lvl1pPr>
          </a:lstStyle>
          <a:p>
            <a:pPr>
              <a:defRPr/>
            </a:pPr>
            <a:r>
              <a:rPr lang="de-CH" altLang="sv-SE">
                <a:solidFill>
                  <a:srgbClr val="05027D"/>
                </a:solidFill>
              </a:rPr>
              <a:t>ESE — Responsibility-Driven Design</a:t>
            </a:r>
          </a:p>
        </p:txBody>
      </p:sp>
      <p:sp>
        <p:nvSpPr>
          <p:cNvPr id="9" name="Rectangle 8"/>
          <p:cNvSpPr>
            <a:spLocks noGrp="1" noChangeArrowheads="1"/>
          </p:cNvSpPr>
          <p:nvPr>
            <p:ph type="sldNum" sz="quarter" idx="12"/>
          </p:nvPr>
        </p:nvSpPr>
        <p:spPr>
          <a:xfrm>
            <a:off x="8743950" y="6548438"/>
            <a:ext cx="360363" cy="215900"/>
          </a:xfrm>
        </p:spPr>
        <p:txBody>
          <a:bodyPr/>
          <a:lstStyle>
            <a:lvl1pPr>
              <a:defRPr>
                <a:solidFill>
                  <a:schemeClr val="tx1"/>
                </a:solidFill>
              </a:defRPr>
            </a:lvl1pPr>
          </a:lstStyle>
          <a:p>
            <a:fld id="{ABB3271F-B422-4E9A-BAC0-4A1795DE23B3}" type="slidenum">
              <a:rPr lang="de-CH" altLang="sv-SE">
                <a:solidFill>
                  <a:srgbClr val="05027D"/>
                </a:solidFill>
              </a:rPr>
              <a:pPr/>
              <a:t>‹#›</a:t>
            </a:fld>
            <a:endParaRPr lang="de-CH" altLang="sv-SE" sz="1400">
              <a:solidFill>
                <a:srgbClr val="05027D"/>
              </a:solidFill>
              <a:latin typeface="Times" pitchFamily="18" charset="0"/>
            </a:endParaRPr>
          </a:p>
        </p:txBody>
      </p:sp>
    </p:spTree>
    <p:extLst>
      <p:ext uri="{BB962C8B-B14F-4D97-AF65-F5344CB8AC3E}">
        <p14:creationId xmlns:p14="http://schemas.microsoft.com/office/powerpoint/2010/main" val="982771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r>
              <a:rPr lang="de-CH" altLang="sv-SE"/>
              <a:t>© Oscar </a:t>
            </a:r>
            <a:r>
              <a:rPr lang="de-CH" altLang="sv-SE" err="1"/>
              <a:t>Nierstrasz</a:t>
            </a:r>
            <a:r>
              <a:rPr lang="de-CH" altLang="sv-SE"/>
              <a:t>, Michel Chaudron</a:t>
            </a:r>
          </a:p>
        </p:txBody>
      </p:sp>
      <p:sp>
        <p:nvSpPr>
          <p:cNvPr id="5" name="Rectangle 7"/>
          <p:cNvSpPr>
            <a:spLocks noGrp="1" noChangeArrowheads="1"/>
          </p:cNvSpPr>
          <p:nvPr>
            <p:ph type="ftr" sz="quarter" idx="11"/>
          </p:nvPr>
        </p:nvSpPr>
        <p:spPr>
          <a:ln/>
        </p:spPr>
        <p:txBody>
          <a:bodyPr/>
          <a:lstStyle>
            <a:lvl1pPr>
              <a:defRPr/>
            </a:lvl1pPr>
          </a:lstStyle>
          <a:p>
            <a:pPr>
              <a:defRPr/>
            </a:pPr>
            <a:r>
              <a:rPr lang="de-CH" altLang="sv-SE"/>
              <a:t>ESE — Responsibility-Driven Design</a:t>
            </a:r>
          </a:p>
        </p:txBody>
      </p:sp>
      <p:sp>
        <p:nvSpPr>
          <p:cNvPr id="6" name="Rectangle 8"/>
          <p:cNvSpPr>
            <a:spLocks noGrp="1" noChangeArrowheads="1"/>
          </p:cNvSpPr>
          <p:nvPr>
            <p:ph type="sldNum" sz="quarter" idx="12"/>
          </p:nvPr>
        </p:nvSpPr>
        <p:spPr>
          <a:ln/>
        </p:spPr>
        <p:txBody>
          <a:bodyPr/>
          <a:lstStyle>
            <a:lvl1pPr>
              <a:defRPr/>
            </a:lvl1pPr>
          </a:lstStyle>
          <a:p>
            <a:r>
              <a:rPr lang="de-CH" altLang="sv-SE"/>
              <a:t>ESE 4.</a:t>
            </a:r>
            <a:fld id="{AA2FA476-2ABB-4053-9B68-D853EB60CB96}" type="slidenum">
              <a:rPr lang="de-CH" altLang="sv-SE"/>
              <a:pPr/>
              <a:t>‹#›</a:t>
            </a:fld>
            <a:endParaRPr lang="de-CH" altLang="sv-SE" sz="1400">
              <a:solidFill>
                <a:srgbClr val="7E7E7E"/>
              </a:solidFill>
              <a:latin typeface="Times" pitchFamily="18" charset="0"/>
            </a:endParaRPr>
          </a:p>
        </p:txBody>
      </p:sp>
    </p:spTree>
    <p:extLst>
      <p:ext uri="{BB962C8B-B14F-4D97-AF65-F5344CB8AC3E}">
        <p14:creationId xmlns:p14="http://schemas.microsoft.com/office/powerpoint/2010/main" val="35038165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p:txBody>
          <a:bodyPr/>
          <a:lstStyle>
            <a:lvl1pPr>
              <a:defRPr/>
            </a:lvl1pPr>
          </a:lstStyle>
          <a:p>
            <a:pPr>
              <a:defRPr/>
            </a:pPr>
            <a:r>
              <a:rPr lang="de-CH" altLang="sv-SE"/>
              <a:t>© Oscar Nierstrasz</a:t>
            </a:r>
          </a:p>
        </p:txBody>
      </p:sp>
      <p:sp>
        <p:nvSpPr>
          <p:cNvPr id="5" name="Rectangle 7"/>
          <p:cNvSpPr>
            <a:spLocks noGrp="1" noChangeArrowheads="1"/>
          </p:cNvSpPr>
          <p:nvPr>
            <p:ph type="ftr" sz="quarter" idx="11"/>
          </p:nvPr>
        </p:nvSpPr>
        <p:spPr/>
        <p:txBody>
          <a:bodyPr/>
          <a:lstStyle>
            <a:lvl1pPr>
              <a:defRPr/>
            </a:lvl1pPr>
          </a:lstStyle>
          <a:p>
            <a:pPr>
              <a:defRPr/>
            </a:pPr>
            <a:r>
              <a:rPr lang="de-CH" altLang="sv-SE"/>
              <a:t>ESE — Responsibility-Driven Design</a:t>
            </a:r>
          </a:p>
        </p:txBody>
      </p:sp>
      <p:sp>
        <p:nvSpPr>
          <p:cNvPr id="6" name="Rectangle 8"/>
          <p:cNvSpPr>
            <a:spLocks noGrp="1" noChangeArrowheads="1"/>
          </p:cNvSpPr>
          <p:nvPr>
            <p:ph type="sldNum" sz="quarter" idx="12"/>
          </p:nvPr>
        </p:nvSpPr>
        <p:spPr/>
        <p:txBody>
          <a:bodyPr/>
          <a:lstStyle>
            <a:lvl1pPr>
              <a:defRPr/>
            </a:lvl1pPr>
          </a:lstStyle>
          <a:p>
            <a:r>
              <a:rPr lang="de-CH" altLang="sv-SE"/>
              <a:t>ESE 4.</a:t>
            </a:r>
            <a:fld id="{621ABDCD-CAEB-4E52-B2CB-23FF0E1B9E97}" type="slidenum">
              <a:rPr lang="de-CH" altLang="sv-SE"/>
              <a:pPr/>
              <a:t>‹#›</a:t>
            </a:fld>
            <a:endParaRPr lang="de-CH" altLang="sv-SE" sz="1400">
              <a:solidFill>
                <a:srgbClr val="7E7E7E"/>
              </a:solidFill>
              <a:latin typeface="Times" pitchFamily="18" charset="0"/>
            </a:endParaRPr>
          </a:p>
        </p:txBody>
      </p:sp>
    </p:spTree>
    <p:extLst>
      <p:ext uri="{BB962C8B-B14F-4D97-AF65-F5344CB8AC3E}">
        <p14:creationId xmlns:p14="http://schemas.microsoft.com/office/powerpoint/2010/main" val="35381052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1654175"/>
            <a:ext cx="3954463"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54175"/>
            <a:ext cx="3954462"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dt" sz="half" idx="10"/>
          </p:nvPr>
        </p:nvSpPr>
        <p:spPr/>
        <p:txBody>
          <a:bodyPr/>
          <a:lstStyle>
            <a:lvl1pPr>
              <a:defRPr/>
            </a:lvl1pPr>
          </a:lstStyle>
          <a:p>
            <a:pPr>
              <a:defRPr/>
            </a:pPr>
            <a:r>
              <a:rPr lang="de-CH" altLang="sv-SE"/>
              <a:t>© Oscar Nierstrasz</a:t>
            </a:r>
          </a:p>
        </p:txBody>
      </p:sp>
      <p:sp>
        <p:nvSpPr>
          <p:cNvPr id="6" name="Rectangle 7"/>
          <p:cNvSpPr>
            <a:spLocks noGrp="1" noChangeArrowheads="1"/>
          </p:cNvSpPr>
          <p:nvPr>
            <p:ph type="ftr" sz="quarter" idx="11"/>
          </p:nvPr>
        </p:nvSpPr>
        <p:spPr/>
        <p:txBody>
          <a:bodyPr/>
          <a:lstStyle>
            <a:lvl1pPr>
              <a:defRPr/>
            </a:lvl1pPr>
          </a:lstStyle>
          <a:p>
            <a:pPr>
              <a:defRPr/>
            </a:pPr>
            <a:r>
              <a:rPr lang="de-CH" altLang="sv-SE"/>
              <a:t>ESE — Responsibility-Driven Design</a:t>
            </a:r>
          </a:p>
        </p:txBody>
      </p:sp>
      <p:sp>
        <p:nvSpPr>
          <p:cNvPr id="7" name="Rectangle 8"/>
          <p:cNvSpPr>
            <a:spLocks noGrp="1" noChangeArrowheads="1"/>
          </p:cNvSpPr>
          <p:nvPr>
            <p:ph type="sldNum" sz="quarter" idx="12"/>
          </p:nvPr>
        </p:nvSpPr>
        <p:spPr/>
        <p:txBody>
          <a:bodyPr/>
          <a:lstStyle>
            <a:lvl1pPr>
              <a:defRPr/>
            </a:lvl1pPr>
          </a:lstStyle>
          <a:p>
            <a:r>
              <a:rPr lang="de-CH" altLang="sv-SE"/>
              <a:t>ESE 4.</a:t>
            </a:r>
            <a:fld id="{504AD001-0184-42BF-98F9-BFAFB27CB1C4}" type="slidenum">
              <a:rPr lang="de-CH" altLang="sv-SE"/>
              <a:pPr/>
              <a:t>‹#›</a:t>
            </a:fld>
            <a:endParaRPr lang="de-CH" altLang="sv-SE" sz="1400">
              <a:solidFill>
                <a:srgbClr val="7E7E7E"/>
              </a:solidFill>
              <a:latin typeface="Times" pitchFamily="18" charset="0"/>
            </a:endParaRPr>
          </a:p>
        </p:txBody>
      </p:sp>
    </p:spTree>
    <p:extLst>
      <p:ext uri="{BB962C8B-B14F-4D97-AF65-F5344CB8AC3E}">
        <p14:creationId xmlns:p14="http://schemas.microsoft.com/office/powerpoint/2010/main" val="3824720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D3E6D5-8DDC-49D2-88A7-0AA6DD227F7D}" type="datetimeFigureOut">
              <a:rPr lang="en-GB" smtClean="0"/>
              <a:t>07/04/2019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2EA599-676D-49FF-AEED-199DDF75882F}" type="slidenum">
              <a:rPr lang="en-GB" smtClean="0"/>
              <a:t>‹#›</a:t>
            </a:fld>
            <a:endParaRPr lang="en-GB"/>
          </a:p>
        </p:txBody>
      </p:sp>
    </p:spTree>
    <p:extLst>
      <p:ext uri="{BB962C8B-B14F-4D97-AF65-F5344CB8AC3E}">
        <p14:creationId xmlns:p14="http://schemas.microsoft.com/office/powerpoint/2010/main" val="368193480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dt" sz="half" idx="10"/>
          </p:nvPr>
        </p:nvSpPr>
        <p:spPr/>
        <p:txBody>
          <a:bodyPr/>
          <a:lstStyle>
            <a:lvl1pPr>
              <a:defRPr/>
            </a:lvl1pPr>
          </a:lstStyle>
          <a:p>
            <a:pPr>
              <a:defRPr/>
            </a:pPr>
            <a:r>
              <a:rPr lang="de-CH" altLang="sv-SE"/>
              <a:t>© Oscar Nierstrasz</a:t>
            </a:r>
          </a:p>
        </p:txBody>
      </p:sp>
      <p:sp>
        <p:nvSpPr>
          <p:cNvPr id="8" name="Rectangle 7"/>
          <p:cNvSpPr>
            <a:spLocks noGrp="1" noChangeArrowheads="1"/>
          </p:cNvSpPr>
          <p:nvPr>
            <p:ph type="ftr" sz="quarter" idx="11"/>
          </p:nvPr>
        </p:nvSpPr>
        <p:spPr/>
        <p:txBody>
          <a:bodyPr/>
          <a:lstStyle>
            <a:lvl1pPr>
              <a:defRPr/>
            </a:lvl1pPr>
          </a:lstStyle>
          <a:p>
            <a:pPr>
              <a:defRPr/>
            </a:pPr>
            <a:r>
              <a:rPr lang="de-CH" altLang="sv-SE"/>
              <a:t>ESE — Responsibility-Driven Design</a:t>
            </a:r>
          </a:p>
        </p:txBody>
      </p:sp>
      <p:sp>
        <p:nvSpPr>
          <p:cNvPr id="9" name="Rectangle 8"/>
          <p:cNvSpPr>
            <a:spLocks noGrp="1" noChangeArrowheads="1"/>
          </p:cNvSpPr>
          <p:nvPr>
            <p:ph type="sldNum" sz="quarter" idx="12"/>
          </p:nvPr>
        </p:nvSpPr>
        <p:spPr/>
        <p:txBody>
          <a:bodyPr/>
          <a:lstStyle>
            <a:lvl1pPr>
              <a:defRPr/>
            </a:lvl1pPr>
          </a:lstStyle>
          <a:p>
            <a:r>
              <a:rPr lang="de-CH" altLang="sv-SE"/>
              <a:t>ESE 4.</a:t>
            </a:r>
            <a:fld id="{5B7B53D9-BC81-48A5-80D5-9C85132CC496}" type="slidenum">
              <a:rPr lang="de-CH" altLang="sv-SE"/>
              <a:pPr/>
              <a:t>‹#›</a:t>
            </a:fld>
            <a:endParaRPr lang="de-CH" altLang="sv-SE" sz="1400">
              <a:solidFill>
                <a:srgbClr val="7E7E7E"/>
              </a:solidFill>
              <a:latin typeface="Times" pitchFamily="18" charset="0"/>
            </a:endParaRPr>
          </a:p>
        </p:txBody>
      </p:sp>
    </p:spTree>
    <p:extLst>
      <p:ext uri="{BB962C8B-B14F-4D97-AF65-F5344CB8AC3E}">
        <p14:creationId xmlns:p14="http://schemas.microsoft.com/office/powerpoint/2010/main" val="41515512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dt" sz="half" idx="10"/>
          </p:nvPr>
        </p:nvSpPr>
        <p:spPr/>
        <p:txBody>
          <a:bodyPr/>
          <a:lstStyle>
            <a:lvl1pPr>
              <a:defRPr/>
            </a:lvl1pPr>
          </a:lstStyle>
          <a:p>
            <a:pPr>
              <a:defRPr/>
            </a:pPr>
            <a:r>
              <a:rPr lang="de-CH" altLang="sv-SE"/>
              <a:t>© Oscar Nierstrasz</a:t>
            </a:r>
          </a:p>
        </p:txBody>
      </p:sp>
      <p:sp>
        <p:nvSpPr>
          <p:cNvPr id="4" name="Rectangle 7"/>
          <p:cNvSpPr>
            <a:spLocks noGrp="1" noChangeArrowheads="1"/>
          </p:cNvSpPr>
          <p:nvPr>
            <p:ph type="ftr" sz="quarter" idx="11"/>
          </p:nvPr>
        </p:nvSpPr>
        <p:spPr/>
        <p:txBody>
          <a:bodyPr/>
          <a:lstStyle>
            <a:lvl1pPr>
              <a:defRPr/>
            </a:lvl1pPr>
          </a:lstStyle>
          <a:p>
            <a:pPr>
              <a:defRPr/>
            </a:pPr>
            <a:r>
              <a:rPr lang="de-CH" altLang="sv-SE"/>
              <a:t>ESE — Responsibility-Driven Design</a:t>
            </a:r>
          </a:p>
        </p:txBody>
      </p:sp>
      <p:sp>
        <p:nvSpPr>
          <p:cNvPr id="5" name="Rectangle 8"/>
          <p:cNvSpPr>
            <a:spLocks noGrp="1" noChangeArrowheads="1"/>
          </p:cNvSpPr>
          <p:nvPr>
            <p:ph type="sldNum" sz="quarter" idx="12"/>
          </p:nvPr>
        </p:nvSpPr>
        <p:spPr/>
        <p:txBody>
          <a:bodyPr/>
          <a:lstStyle>
            <a:lvl1pPr>
              <a:defRPr/>
            </a:lvl1pPr>
          </a:lstStyle>
          <a:p>
            <a:r>
              <a:rPr lang="de-CH" altLang="sv-SE"/>
              <a:t>ESE 4.</a:t>
            </a:r>
            <a:fld id="{095495EA-96C1-41FA-8542-65509D5043F4}" type="slidenum">
              <a:rPr lang="de-CH" altLang="sv-SE"/>
              <a:pPr/>
              <a:t>‹#›</a:t>
            </a:fld>
            <a:endParaRPr lang="de-CH" altLang="sv-SE" sz="1400">
              <a:solidFill>
                <a:srgbClr val="7E7E7E"/>
              </a:solidFill>
              <a:latin typeface="Times" pitchFamily="18" charset="0"/>
            </a:endParaRPr>
          </a:p>
        </p:txBody>
      </p:sp>
    </p:spTree>
    <p:extLst>
      <p:ext uri="{BB962C8B-B14F-4D97-AF65-F5344CB8AC3E}">
        <p14:creationId xmlns:p14="http://schemas.microsoft.com/office/powerpoint/2010/main" val="40891605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p:txBody>
          <a:bodyPr/>
          <a:lstStyle>
            <a:lvl1pPr>
              <a:defRPr/>
            </a:lvl1pPr>
          </a:lstStyle>
          <a:p>
            <a:pPr>
              <a:defRPr/>
            </a:pPr>
            <a:r>
              <a:rPr lang="de-CH" altLang="sv-SE"/>
              <a:t>© Oscar Nierstrasz</a:t>
            </a:r>
          </a:p>
        </p:txBody>
      </p:sp>
      <p:sp>
        <p:nvSpPr>
          <p:cNvPr id="3" name="Rectangle 7"/>
          <p:cNvSpPr>
            <a:spLocks noGrp="1" noChangeArrowheads="1"/>
          </p:cNvSpPr>
          <p:nvPr>
            <p:ph type="ftr" sz="quarter" idx="11"/>
          </p:nvPr>
        </p:nvSpPr>
        <p:spPr/>
        <p:txBody>
          <a:bodyPr/>
          <a:lstStyle>
            <a:lvl1pPr>
              <a:defRPr/>
            </a:lvl1pPr>
          </a:lstStyle>
          <a:p>
            <a:pPr>
              <a:defRPr/>
            </a:pPr>
            <a:r>
              <a:rPr lang="de-CH" altLang="sv-SE"/>
              <a:t>ESE — Responsibility-Driven Design</a:t>
            </a:r>
          </a:p>
        </p:txBody>
      </p:sp>
      <p:sp>
        <p:nvSpPr>
          <p:cNvPr id="4" name="Rectangle 8"/>
          <p:cNvSpPr>
            <a:spLocks noGrp="1" noChangeArrowheads="1"/>
          </p:cNvSpPr>
          <p:nvPr>
            <p:ph type="sldNum" sz="quarter" idx="12"/>
          </p:nvPr>
        </p:nvSpPr>
        <p:spPr/>
        <p:txBody>
          <a:bodyPr/>
          <a:lstStyle>
            <a:lvl1pPr>
              <a:defRPr/>
            </a:lvl1pPr>
          </a:lstStyle>
          <a:p>
            <a:r>
              <a:rPr lang="de-CH" altLang="sv-SE"/>
              <a:t>ESE 4.</a:t>
            </a:r>
            <a:fld id="{BB073D7A-3664-486E-A202-F8767493202A}" type="slidenum">
              <a:rPr lang="de-CH" altLang="sv-SE"/>
              <a:pPr/>
              <a:t>‹#›</a:t>
            </a:fld>
            <a:endParaRPr lang="de-CH" altLang="sv-SE" sz="1400">
              <a:solidFill>
                <a:srgbClr val="7E7E7E"/>
              </a:solidFill>
              <a:latin typeface="Times" pitchFamily="18" charset="0"/>
            </a:endParaRPr>
          </a:p>
        </p:txBody>
      </p:sp>
    </p:spTree>
    <p:extLst>
      <p:ext uri="{BB962C8B-B14F-4D97-AF65-F5344CB8AC3E}">
        <p14:creationId xmlns:p14="http://schemas.microsoft.com/office/powerpoint/2010/main" val="147791001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a:defRPr/>
            </a:lvl1pPr>
          </a:lstStyle>
          <a:p>
            <a:pPr>
              <a:defRPr/>
            </a:pPr>
            <a:r>
              <a:rPr lang="de-CH" altLang="sv-SE"/>
              <a:t>© Oscar Nierstrasz</a:t>
            </a:r>
          </a:p>
        </p:txBody>
      </p:sp>
      <p:sp>
        <p:nvSpPr>
          <p:cNvPr id="6" name="Rectangle 7"/>
          <p:cNvSpPr>
            <a:spLocks noGrp="1" noChangeArrowheads="1"/>
          </p:cNvSpPr>
          <p:nvPr>
            <p:ph type="ftr" sz="quarter" idx="11"/>
          </p:nvPr>
        </p:nvSpPr>
        <p:spPr/>
        <p:txBody>
          <a:bodyPr/>
          <a:lstStyle>
            <a:lvl1pPr>
              <a:defRPr/>
            </a:lvl1pPr>
          </a:lstStyle>
          <a:p>
            <a:pPr>
              <a:defRPr/>
            </a:pPr>
            <a:r>
              <a:rPr lang="de-CH" altLang="sv-SE"/>
              <a:t>ESE — Responsibility-Driven Design</a:t>
            </a:r>
          </a:p>
        </p:txBody>
      </p:sp>
      <p:sp>
        <p:nvSpPr>
          <p:cNvPr id="7" name="Rectangle 8"/>
          <p:cNvSpPr>
            <a:spLocks noGrp="1" noChangeArrowheads="1"/>
          </p:cNvSpPr>
          <p:nvPr>
            <p:ph type="sldNum" sz="quarter" idx="12"/>
          </p:nvPr>
        </p:nvSpPr>
        <p:spPr/>
        <p:txBody>
          <a:bodyPr/>
          <a:lstStyle>
            <a:lvl1pPr>
              <a:defRPr/>
            </a:lvl1pPr>
          </a:lstStyle>
          <a:p>
            <a:r>
              <a:rPr lang="de-CH" altLang="sv-SE"/>
              <a:t>ESE 4.</a:t>
            </a:r>
            <a:fld id="{849A941A-C37D-447C-B311-E7B1158CFAF8}" type="slidenum">
              <a:rPr lang="de-CH" altLang="sv-SE"/>
              <a:pPr/>
              <a:t>‹#›</a:t>
            </a:fld>
            <a:endParaRPr lang="de-CH" altLang="sv-SE" sz="1400">
              <a:solidFill>
                <a:srgbClr val="7E7E7E"/>
              </a:solidFill>
              <a:latin typeface="Times" pitchFamily="18" charset="0"/>
            </a:endParaRPr>
          </a:p>
        </p:txBody>
      </p:sp>
    </p:spTree>
    <p:extLst>
      <p:ext uri="{BB962C8B-B14F-4D97-AF65-F5344CB8AC3E}">
        <p14:creationId xmlns:p14="http://schemas.microsoft.com/office/powerpoint/2010/main" val="285512552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a:defRPr/>
            </a:lvl1pPr>
          </a:lstStyle>
          <a:p>
            <a:pPr>
              <a:defRPr/>
            </a:pPr>
            <a:r>
              <a:rPr lang="de-CH" altLang="sv-SE"/>
              <a:t>© Oscar Nierstrasz</a:t>
            </a:r>
          </a:p>
        </p:txBody>
      </p:sp>
      <p:sp>
        <p:nvSpPr>
          <p:cNvPr id="6" name="Rectangle 7"/>
          <p:cNvSpPr>
            <a:spLocks noGrp="1" noChangeArrowheads="1"/>
          </p:cNvSpPr>
          <p:nvPr>
            <p:ph type="ftr" sz="quarter" idx="11"/>
          </p:nvPr>
        </p:nvSpPr>
        <p:spPr/>
        <p:txBody>
          <a:bodyPr/>
          <a:lstStyle>
            <a:lvl1pPr>
              <a:defRPr/>
            </a:lvl1pPr>
          </a:lstStyle>
          <a:p>
            <a:pPr>
              <a:defRPr/>
            </a:pPr>
            <a:r>
              <a:rPr lang="de-CH" altLang="sv-SE"/>
              <a:t>ESE — Responsibility-Driven Design</a:t>
            </a:r>
          </a:p>
        </p:txBody>
      </p:sp>
      <p:sp>
        <p:nvSpPr>
          <p:cNvPr id="7" name="Rectangle 8"/>
          <p:cNvSpPr>
            <a:spLocks noGrp="1" noChangeArrowheads="1"/>
          </p:cNvSpPr>
          <p:nvPr>
            <p:ph type="sldNum" sz="quarter" idx="12"/>
          </p:nvPr>
        </p:nvSpPr>
        <p:spPr/>
        <p:txBody>
          <a:bodyPr/>
          <a:lstStyle>
            <a:lvl1pPr>
              <a:defRPr/>
            </a:lvl1pPr>
          </a:lstStyle>
          <a:p>
            <a:r>
              <a:rPr lang="de-CH" altLang="sv-SE"/>
              <a:t>ESE 4.</a:t>
            </a:r>
            <a:fld id="{9273A3A8-AB0B-459C-AAB0-896ADCBBE008}" type="slidenum">
              <a:rPr lang="de-CH" altLang="sv-SE"/>
              <a:pPr/>
              <a:t>‹#›</a:t>
            </a:fld>
            <a:endParaRPr lang="de-CH" altLang="sv-SE" sz="1400">
              <a:solidFill>
                <a:srgbClr val="7E7E7E"/>
              </a:solidFill>
              <a:latin typeface="Times" pitchFamily="18" charset="0"/>
            </a:endParaRPr>
          </a:p>
        </p:txBody>
      </p:sp>
    </p:spTree>
    <p:extLst>
      <p:ext uri="{BB962C8B-B14F-4D97-AF65-F5344CB8AC3E}">
        <p14:creationId xmlns:p14="http://schemas.microsoft.com/office/powerpoint/2010/main" val="371748228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p:txBody>
          <a:bodyPr/>
          <a:lstStyle>
            <a:lvl1pPr>
              <a:defRPr/>
            </a:lvl1pPr>
          </a:lstStyle>
          <a:p>
            <a:pPr>
              <a:defRPr/>
            </a:pPr>
            <a:r>
              <a:rPr lang="de-CH" altLang="sv-SE"/>
              <a:t>© Oscar Nierstrasz</a:t>
            </a:r>
          </a:p>
        </p:txBody>
      </p:sp>
      <p:sp>
        <p:nvSpPr>
          <p:cNvPr id="5" name="Rectangle 7"/>
          <p:cNvSpPr>
            <a:spLocks noGrp="1" noChangeArrowheads="1"/>
          </p:cNvSpPr>
          <p:nvPr>
            <p:ph type="ftr" sz="quarter" idx="11"/>
          </p:nvPr>
        </p:nvSpPr>
        <p:spPr/>
        <p:txBody>
          <a:bodyPr/>
          <a:lstStyle>
            <a:lvl1pPr>
              <a:defRPr/>
            </a:lvl1pPr>
          </a:lstStyle>
          <a:p>
            <a:pPr>
              <a:defRPr/>
            </a:pPr>
            <a:r>
              <a:rPr lang="de-CH" altLang="sv-SE"/>
              <a:t>ESE — Responsibility-Driven Design</a:t>
            </a:r>
          </a:p>
        </p:txBody>
      </p:sp>
      <p:sp>
        <p:nvSpPr>
          <p:cNvPr id="6" name="Rectangle 8"/>
          <p:cNvSpPr>
            <a:spLocks noGrp="1" noChangeArrowheads="1"/>
          </p:cNvSpPr>
          <p:nvPr>
            <p:ph type="sldNum" sz="quarter" idx="12"/>
          </p:nvPr>
        </p:nvSpPr>
        <p:spPr/>
        <p:txBody>
          <a:bodyPr/>
          <a:lstStyle>
            <a:lvl1pPr>
              <a:defRPr/>
            </a:lvl1pPr>
          </a:lstStyle>
          <a:p>
            <a:r>
              <a:rPr lang="de-CH" altLang="sv-SE"/>
              <a:t>ESE 4.</a:t>
            </a:r>
            <a:fld id="{9638CD0D-4802-4249-B180-614FD8E57FF0}" type="slidenum">
              <a:rPr lang="de-CH" altLang="sv-SE"/>
              <a:pPr/>
              <a:t>‹#›</a:t>
            </a:fld>
            <a:endParaRPr lang="de-CH" altLang="sv-SE" sz="1400">
              <a:solidFill>
                <a:srgbClr val="7E7E7E"/>
              </a:solidFill>
              <a:latin typeface="Times" pitchFamily="18" charset="0"/>
            </a:endParaRPr>
          </a:p>
        </p:txBody>
      </p:sp>
    </p:spTree>
    <p:extLst>
      <p:ext uri="{BB962C8B-B14F-4D97-AF65-F5344CB8AC3E}">
        <p14:creationId xmlns:p14="http://schemas.microsoft.com/office/powerpoint/2010/main" val="11042503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538" y="647700"/>
            <a:ext cx="2014537" cy="55054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647700"/>
            <a:ext cx="5894388" cy="5505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p:txBody>
          <a:bodyPr/>
          <a:lstStyle>
            <a:lvl1pPr>
              <a:defRPr/>
            </a:lvl1pPr>
          </a:lstStyle>
          <a:p>
            <a:pPr>
              <a:defRPr/>
            </a:pPr>
            <a:r>
              <a:rPr lang="de-CH" altLang="sv-SE"/>
              <a:t>© Oscar Nierstrasz</a:t>
            </a:r>
          </a:p>
        </p:txBody>
      </p:sp>
      <p:sp>
        <p:nvSpPr>
          <p:cNvPr id="5" name="Rectangle 7"/>
          <p:cNvSpPr>
            <a:spLocks noGrp="1" noChangeArrowheads="1"/>
          </p:cNvSpPr>
          <p:nvPr>
            <p:ph type="ftr" sz="quarter" idx="11"/>
          </p:nvPr>
        </p:nvSpPr>
        <p:spPr/>
        <p:txBody>
          <a:bodyPr/>
          <a:lstStyle>
            <a:lvl1pPr>
              <a:defRPr/>
            </a:lvl1pPr>
          </a:lstStyle>
          <a:p>
            <a:pPr>
              <a:defRPr/>
            </a:pPr>
            <a:r>
              <a:rPr lang="de-CH" altLang="sv-SE"/>
              <a:t>ESE — Responsibility-Driven Design</a:t>
            </a:r>
          </a:p>
        </p:txBody>
      </p:sp>
      <p:sp>
        <p:nvSpPr>
          <p:cNvPr id="6" name="Rectangle 8"/>
          <p:cNvSpPr>
            <a:spLocks noGrp="1" noChangeArrowheads="1"/>
          </p:cNvSpPr>
          <p:nvPr>
            <p:ph type="sldNum" sz="quarter" idx="12"/>
          </p:nvPr>
        </p:nvSpPr>
        <p:spPr/>
        <p:txBody>
          <a:bodyPr/>
          <a:lstStyle>
            <a:lvl1pPr>
              <a:defRPr/>
            </a:lvl1pPr>
          </a:lstStyle>
          <a:p>
            <a:r>
              <a:rPr lang="de-CH" altLang="sv-SE"/>
              <a:t>ESE 4.</a:t>
            </a:r>
            <a:fld id="{3336DD95-C691-41D0-A5ED-9A3AA07B71A6}" type="slidenum">
              <a:rPr lang="de-CH" altLang="sv-SE"/>
              <a:pPr/>
              <a:t>‹#›</a:t>
            </a:fld>
            <a:endParaRPr lang="de-CH" altLang="sv-SE" sz="1400">
              <a:solidFill>
                <a:srgbClr val="7E7E7E"/>
              </a:solidFill>
              <a:latin typeface="Times" pitchFamily="18" charset="0"/>
            </a:endParaRPr>
          </a:p>
        </p:txBody>
      </p:sp>
    </p:spTree>
    <p:extLst>
      <p:ext uri="{BB962C8B-B14F-4D97-AF65-F5344CB8AC3E}">
        <p14:creationId xmlns:p14="http://schemas.microsoft.com/office/powerpoint/2010/main" val="63702924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9750" y="647700"/>
            <a:ext cx="6621463" cy="817563"/>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539750" y="1654175"/>
            <a:ext cx="8061325" cy="4498975"/>
          </a:xfrm>
        </p:spPr>
        <p:txBody>
          <a:bodyPr/>
          <a:lstStyle/>
          <a:p>
            <a:pPr lvl="0"/>
            <a:endParaRPr lang="en-GB" noProof="0" smtClean="0"/>
          </a:p>
        </p:txBody>
      </p:sp>
      <p:sp>
        <p:nvSpPr>
          <p:cNvPr id="4" name="Rectangle 6"/>
          <p:cNvSpPr>
            <a:spLocks noGrp="1" noChangeArrowheads="1"/>
          </p:cNvSpPr>
          <p:nvPr>
            <p:ph type="dt" sz="half" idx="10"/>
          </p:nvPr>
        </p:nvSpPr>
        <p:spPr/>
        <p:txBody>
          <a:bodyPr/>
          <a:lstStyle>
            <a:lvl1pPr>
              <a:defRPr/>
            </a:lvl1pPr>
          </a:lstStyle>
          <a:p>
            <a:pPr>
              <a:defRPr/>
            </a:pPr>
            <a:r>
              <a:rPr lang="de-CH" altLang="sv-SE"/>
              <a:t>© Oscar Nierstrasz</a:t>
            </a:r>
          </a:p>
        </p:txBody>
      </p:sp>
      <p:sp>
        <p:nvSpPr>
          <p:cNvPr id="5" name="Rectangle 7"/>
          <p:cNvSpPr>
            <a:spLocks noGrp="1" noChangeArrowheads="1"/>
          </p:cNvSpPr>
          <p:nvPr>
            <p:ph type="ftr" sz="quarter" idx="11"/>
          </p:nvPr>
        </p:nvSpPr>
        <p:spPr/>
        <p:txBody>
          <a:bodyPr/>
          <a:lstStyle>
            <a:lvl1pPr>
              <a:defRPr/>
            </a:lvl1pPr>
          </a:lstStyle>
          <a:p>
            <a:pPr>
              <a:defRPr/>
            </a:pPr>
            <a:r>
              <a:rPr lang="de-CH" altLang="sv-SE"/>
              <a:t>ESE — Responsibility-Driven Design</a:t>
            </a:r>
          </a:p>
        </p:txBody>
      </p:sp>
      <p:sp>
        <p:nvSpPr>
          <p:cNvPr id="6" name="Rectangle 8"/>
          <p:cNvSpPr>
            <a:spLocks noGrp="1" noChangeArrowheads="1"/>
          </p:cNvSpPr>
          <p:nvPr>
            <p:ph type="sldNum" sz="quarter" idx="12"/>
          </p:nvPr>
        </p:nvSpPr>
        <p:spPr/>
        <p:txBody>
          <a:bodyPr/>
          <a:lstStyle>
            <a:lvl1pPr>
              <a:defRPr/>
            </a:lvl1pPr>
          </a:lstStyle>
          <a:p>
            <a:r>
              <a:rPr lang="de-CH" altLang="sv-SE"/>
              <a:t>ESE 4.</a:t>
            </a:r>
            <a:fld id="{4E1AFB19-4573-4158-8327-6AC6DFD0FE3D}" type="slidenum">
              <a:rPr lang="de-CH" altLang="sv-SE"/>
              <a:pPr/>
              <a:t>‹#›</a:t>
            </a:fld>
            <a:endParaRPr lang="de-CH" altLang="sv-SE" sz="1400">
              <a:solidFill>
                <a:srgbClr val="7E7E7E"/>
              </a:solidFill>
              <a:latin typeface="Times" pitchFamily="18" charset="0"/>
            </a:endParaRPr>
          </a:p>
        </p:txBody>
      </p:sp>
    </p:spTree>
    <p:extLst>
      <p:ext uri="{BB962C8B-B14F-4D97-AF65-F5344CB8AC3E}">
        <p14:creationId xmlns:p14="http://schemas.microsoft.com/office/powerpoint/2010/main" val="116638704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144463" y="107950"/>
            <a:ext cx="8891587" cy="6640513"/>
          </a:xfrm>
          <a:prstGeom prst="rect">
            <a:avLst/>
          </a:prstGeom>
          <a:solidFill>
            <a:srgbClr val="E1EB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pitchFamily="-76" charset="0"/>
              </a:defRPr>
            </a:lvl1pPr>
            <a:lvl2pPr marL="742950" indent="-285750">
              <a:defRPr sz="2400">
                <a:solidFill>
                  <a:schemeClr val="tx1"/>
                </a:solidFill>
                <a:latin typeface="Helvetica" pitchFamily="-76" charset="0"/>
              </a:defRPr>
            </a:lvl2pPr>
            <a:lvl3pPr marL="1143000" indent="-228600">
              <a:defRPr sz="2400">
                <a:solidFill>
                  <a:schemeClr val="tx1"/>
                </a:solidFill>
                <a:latin typeface="Helvetica" pitchFamily="-76" charset="0"/>
              </a:defRPr>
            </a:lvl3pPr>
            <a:lvl4pPr marL="1600200" indent="-228600">
              <a:defRPr sz="2400">
                <a:solidFill>
                  <a:schemeClr val="tx1"/>
                </a:solidFill>
                <a:latin typeface="Helvetica" pitchFamily="-76" charset="0"/>
              </a:defRPr>
            </a:lvl4pPr>
            <a:lvl5pPr marL="2057400" indent="-228600">
              <a:defRPr sz="2400">
                <a:solidFill>
                  <a:schemeClr val="tx1"/>
                </a:solidFill>
                <a:latin typeface="Helvetica" pitchFamily="-76" charset="0"/>
              </a:defRPr>
            </a:lvl5pPr>
            <a:lvl6pPr marL="2514600" indent="-228600" eaLnBrk="0" fontAlgn="base" hangingPunct="0">
              <a:spcBef>
                <a:spcPct val="0"/>
              </a:spcBef>
              <a:spcAft>
                <a:spcPct val="0"/>
              </a:spcAft>
              <a:defRPr sz="2400">
                <a:solidFill>
                  <a:schemeClr val="tx1"/>
                </a:solidFill>
                <a:latin typeface="Helvetica" pitchFamily="-76" charset="0"/>
              </a:defRPr>
            </a:lvl6pPr>
            <a:lvl7pPr marL="2971800" indent="-228600" eaLnBrk="0" fontAlgn="base" hangingPunct="0">
              <a:spcBef>
                <a:spcPct val="0"/>
              </a:spcBef>
              <a:spcAft>
                <a:spcPct val="0"/>
              </a:spcAft>
              <a:defRPr sz="2400">
                <a:solidFill>
                  <a:schemeClr val="tx1"/>
                </a:solidFill>
                <a:latin typeface="Helvetica" pitchFamily="-76" charset="0"/>
              </a:defRPr>
            </a:lvl7pPr>
            <a:lvl8pPr marL="3429000" indent="-228600" eaLnBrk="0" fontAlgn="base" hangingPunct="0">
              <a:spcBef>
                <a:spcPct val="0"/>
              </a:spcBef>
              <a:spcAft>
                <a:spcPct val="0"/>
              </a:spcAft>
              <a:defRPr sz="2400">
                <a:solidFill>
                  <a:schemeClr val="tx1"/>
                </a:solidFill>
                <a:latin typeface="Helvetica" pitchFamily="-76" charset="0"/>
              </a:defRPr>
            </a:lvl8pPr>
            <a:lvl9pPr marL="3886200" indent="-228600" eaLnBrk="0" fontAlgn="base" hangingPunct="0">
              <a:spcBef>
                <a:spcPct val="0"/>
              </a:spcBef>
              <a:spcAft>
                <a:spcPct val="0"/>
              </a:spcAft>
              <a:defRPr sz="2400">
                <a:solidFill>
                  <a:schemeClr val="tx1"/>
                </a:solidFill>
                <a:latin typeface="Helvetica" pitchFamily="-76" charset="0"/>
              </a:defRPr>
            </a:lvl9pPr>
          </a:lstStyle>
          <a:p>
            <a:pPr eaLnBrk="0" fontAlgn="base" hangingPunct="0">
              <a:spcBef>
                <a:spcPct val="0"/>
              </a:spcBef>
              <a:spcAft>
                <a:spcPct val="0"/>
              </a:spcAft>
              <a:defRPr/>
            </a:pPr>
            <a:endParaRPr lang="en-GB" altLang="sv-SE" smtClean="0">
              <a:solidFill>
                <a:srgbClr val="05027D"/>
              </a:solidFill>
            </a:endParaRPr>
          </a:p>
        </p:txBody>
      </p:sp>
      <p:sp>
        <p:nvSpPr>
          <p:cNvPr id="5" name="Rectangle 11"/>
          <p:cNvSpPr>
            <a:spLocks noChangeArrowheads="1"/>
          </p:cNvSpPr>
          <p:nvPr userDrawn="1"/>
        </p:nvSpPr>
        <p:spPr bwMode="auto">
          <a:xfrm>
            <a:off x="0" y="1447800"/>
            <a:ext cx="7315200" cy="5029200"/>
          </a:xfrm>
          <a:prstGeom prst="rect">
            <a:avLst/>
          </a:prstGeom>
          <a:solidFill>
            <a:srgbClr val="9CBDD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pitchFamily="-76" charset="0"/>
              </a:defRPr>
            </a:lvl1pPr>
            <a:lvl2pPr marL="742950" indent="-285750">
              <a:defRPr sz="2400">
                <a:solidFill>
                  <a:schemeClr val="tx1"/>
                </a:solidFill>
                <a:latin typeface="Helvetica" pitchFamily="-76" charset="0"/>
              </a:defRPr>
            </a:lvl2pPr>
            <a:lvl3pPr marL="1143000" indent="-228600">
              <a:defRPr sz="2400">
                <a:solidFill>
                  <a:schemeClr val="tx1"/>
                </a:solidFill>
                <a:latin typeface="Helvetica" pitchFamily="-76" charset="0"/>
              </a:defRPr>
            </a:lvl3pPr>
            <a:lvl4pPr marL="1600200" indent="-228600">
              <a:defRPr sz="2400">
                <a:solidFill>
                  <a:schemeClr val="tx1"/>
                </a:solidFill>
                <a:latin typeface="Helvetica" pitchFamily="-76" charset="0"/>
              </a:defRPr>
            </a:lvl4pPr>
            <a:lvl5pPr marL="2057400" indent="-228600">
              <a:defRPr sz="2400">
                <a:solidFill>
                  <a:schemeClr val="tx1"/>
                </a:solidFill>
                <a:latin typeface="Helvetica" pitchFamily="-76" charset="0"/>
              </a:defRPr>
            </a:lvl5pPr>
            <a:lvl6pPr marL="2514600" indent="-228600" eaLnBrk="0" fontAlgn="base" hangingPunct="0">
              <a:spcBef>
                <a:spcPct val="0"/>
              </a:spcBef>
              <a:spcAft>
                <a:spcPct val="0"/>
              </a:spcAft>
              <a:defRPr sz="2400">
                <a:solidFill>
                  <a:schemeClr val="tx1"/>
                </a:solidFill>
                <a:latin typeface="Helvetica" pitchFamily="-76" charset="0"/>
              </a:defRPr>
            </a:lvl6pPr>
            <a:lvl7pPr marL="2971800" indent="-228600" eaLnBrk="0" fontAlgn="base" hangingPunct="0">
              <a:spcBef>
                <a:spcPct val="0"/>
              </a:spcBef>
              <a:spcAft>
                <a:spcPct val="0"/>
              </a:spcAft>
              <a:defRPr sz="2400">
                <a:solidFill>
                  <a:schemeClr val="tx1"/>
                </a:solidFill>
                <a:latin typeface="Helvetica" pitchFamily="-76" charset="0"/>
              </a:defRPr>
            </a:lvl7pPr>
            <a:lvl8pPr marL="3429000" indent="-228600" eaLnBrk="0" fontAlgn="base" hangingPunct="0">
              <a:spcBef>
                <a:spcPct val="0"/>
              </a:spcBef>
              <a:spcAft>
                <a:spcPct val="0"/>
              </a:spcAft>
              <a:defRPr sz="2400">
                <a:solidFill>
                  <a:schemeClr val="tx1"/>
                </a:solidFill>
                <a:latin typeface="Helvetica" pitchFamily="-76" charset="0"/>
              </a:defRPr>
            </a:lvl8pPr>
            <a:lvl9pPr marL="3886200" indent="-228600" eaLnBrk="0" fontAlgn="base" hangingPunct="0">
              <a:spcBef>
                <a:spcPct val="0"/>
              </a:spcBef>
              <a:spcAft>
                <a:spcPct val="0"/>
              </a:spcAft>
              <a:defRPr sz="2400">
                <a:solidFill>
                  <a:schemeClr val="tx1"/>
                </a:solidFill>
                <a:latin typeface="Helvetica" pitchFamily="-76" charset="0"/>
              </a:defRPr>
            </a:lvl9pPr>
          </a:lstStyle>
          <a:p>
            <a:pPr algn="ctr" eaLnBrk="0" fontAlgn="base" hangingPunct="0">
              <a:spcBef>
                <a:spcPct val="0"/>
              </a:spcBef>
              <a:spcAft>
                <a:spcPct val="0"/>
              </a:spcAft>
              <a:defRPr/>
            </a:pPr>
            <a:endParaRPr lang="de-DE" altLang="sv-SE" smtClean="0">
              <a:solidFill>
                <a:srgbClr val="05027D"/>
              </a:solidFill>
              <a:latin typeface="Times" pitchFamily="-76" charset="0"/>
            </a:endParaRPr>
          </a:p>
        </p:txBody>
      </p:sp>
      <p:sp>
        <p:nvSpPr>
          <p:cNvPr id="6" name="Rectangle 2"/>
          <p:cNvSpPr>
            <a:spLocks noChangeArrowheads="1"/>
          </p:cNvSpPr>
          <p:nvPr/>
        </p:nvSpPr>
        <p:spPr bwMode="auto">
          <a:xfrm>
            <a:off x="7305675" y="1447800"/>
            <a:ext cx="1835150" cy="5029200"/>
          </a:xfrm>
          <a:prstGeom prst="rect">
            <a:avLst/>
          </a:prstGeom>
          <a:solidFill>
            <a:srgbClr val="B3CCE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pitchFamily="-76" charset="0"/>
              </a:defRPr>
            </a:lvl1pPr>
            <a:lvl2pPr marL="742950" indent="-285750">
              <a:defRPr sz="2400">
                <a:solidFill>
                  <a:schemeClr val="tx1"/>
                </a:solidFill>
                <a:latin typeface="Helvetica" pitchFamily="-76" charset="0"/>
              </a:defRPr>
            </a:lvl2pPr>
            <a:lvl3pPr marL="1143000" indent="-228600">
              <a:defRPr sz="2400">
                <a:solidFill>
                  <a:schemeClr val="tx1"/>
                </a:solidFill>
                <a:latin typeface="Helvetica" pitchFamily="-76" charset="0"/>
              </a:defRPr>
            </a:lvl3pPr>
            <a:lvl4pPr marL="1600200" indent="-228600">
              <a:defRPr sz="2400">
                <a:solidFill>
                  <a:schemeClr val="tx1"/>
                </a:solidFill>
                <a:latin typeface="Helvetica" pitchFamily="-76" charset="0"/>
              </a:defRPr>
            </a:lvl4pPr>
            <a:lvl5pPr marL="2057400" indent="-228600">
              <a:defRPr sz="2400">
                <a:solidFill>
                  <a:schemeClr val="tx1"/>
                </a:solidFill>
                <a:latin typeface="Helvetica" pitchFamily="-76" charset="0"/>
              </a:defRPr>
            </a:lvl5pPr>
            <a:lvl6pPr marL="2514600" indent="-228600" eaLnBrk="0" fontAlgn="base" hangingPunct="0">
              <a:spcBef>
                <a:spcPct val="0"/>
              </a:spcBef>
              <a:spcAft>
                <a:spcPct val="0"/>
              </a:spcAft>
              <a:defRPr sz="2400">
                <a:solidFill>
                  <a:schemeClr val="tx1"/>
                </a:solidFill>
                <a:latin typeface="Helvetica" pitchFamily="-76" charset="0"/>
              </a:defRPr>
            </a:lvl6pPr>
            <a:lvl7pPr marL="2971800" indent="-228600" eaLnBrk="0" fontAlgn="base" hangingPunct="0">
              <a:spcBef>
                <a:spcPct val="0"/>
              </a:spcBef>
              <a:spcAft>
                <a:spcPct val="0"/>
              </a:spcAft>
              <a:defRPr sz="2400">
                <a:solidFill>
                  <a:schemeClr val="tx1"/>
                </a:solidFill>
                <a:latin typeface="Helvetica" pitchFamily="-76" charset="0"/>
              </a:defRPr>
            </a:lvl7pPr>
            <a:lvl8pPr marL="3429000" indent="-228600" eaLnBrk="0" fontAlgn="base" hangingPunct="0">
              <a:spcBef>
                <a:spcPct val="0"/>
              </a:spcBef>
              <a:spcAft>
                <a:spcPct val="0"/>
              </a:spcAft>
              <a:defRPr sz="2400">
                <a:solidFill>
                  <a:schemeClr val="tx1"/>
                </a:solidFill>
                <a:latin typeface="Helvetica" pitchFamily="-76" charset="0"/>
              </a:defRPr>
            </a:lvl8pPr>
            <a:lvl9pPr marL="3886200" indent="-228600" eaLnBrk="0" fontAlgn="base" hangingPunct="0">
              <a:spcBef>
                <a:spcPct val="0"/>
              </a:spcBef>
              <a:spcAft>
                <a:spcPct val="0"/>
              </a:spcAft>
              <a:defRPr sz="2400">
                <a:solidFill>
                  <a:schemeClr val="tx1"/>
                </a:solidFill>
                <a:latin typeface="Helvetica" pitchFamily="-76" charset="0"/>
              </a:defRPr>
            </a:lvl9pPr>
          </a:lstStyle>
          <a:p>
            <a:pPr algn="ctr" eaLnBrk="0" fontAlgn="base" hangingPunct="0">
              <a:spcBef>
                <a:spcPct val="0"/>
              </a:spcBef>
              <a:spcAft>
                <a:spcPct val="0"/>
              </a:spcAft>
              <a:defRPr/>
            </a:pPr>
            <a:endParaRPr lang="de-DE" altLang="sv-SE" smtClean="0">
              <a:solidFill>
                <a:srgbClr val="BED3EA"/>
              </a:solidFill>
              <a:latin typeface="Times" pitchFamily="-76" charset="0"/>
            </a:endParaRPr>
          </a:p>
        </p:txBody>
      </p:sp>
      <p:sp>
        <p:nvSpPr>
          <p:cNvPr id="218117" name="Rectangle 5"/>
          <p:cNvSpPr>
            <a:spLocks noGrp="1" noChangeArrowheads="1"/>
          </p:cNvSpPr>
          <p:nvPr>
            <p:ph type="ctrTitle"/>
          </p:nvPr>
        </p:nvSpPr>
        <p:spPr>
          <a:xfrm>
            <a:off x="539750" y="1654175"/>
            <a:ext cx="6621463" cy="1143000"/>
          </a:xfrm>
        </p:spPr>
        <p:txBody>
          <a:bodyPr/>
          <a:lstStyle>
            <a:lvl1pPr>
              <a:defRPr>
                <a:solidFill>
                  <a:srgbClr val="550F85"/>
                </a:solidFill>
              </a:defRPr>
            </a:lvl1pPr>
          </a:lstStyle>
          <a:p>
            <a:pPr lvl="0"/>
            <a:r>
              <a:rPr lang="de-CH" altLang="sv-SE" noProof="0" smtClean="0"/>
              <a:t>Click to edit Master title style</a:t>
            </a:r>
          </a:p>
        </p:txBody>
      </p:sp>
      <p:sp>
        <p:nvSpPr>
          <p:cNvPr id="218118" name="Rectangle 6"/>
          <p:cNvSpPr>
            <a:spLocks noGrp="1" noChangeArrowheads="1"/>
          </p:cNvSpPr>
          <p:nvPr>
            <p:ph type="subTitle" idx="1"/>
          </p:nvPr>
        </p:nvSpPr>
        <p:spPr>
          <a:xfrm>
            <a:off x="539750" y="3022600"/>
            <a:ext cx="6621463" cy="1752600"/>
          </a:xfrm>
        </p:spPr>
        <p:txBody>
          <a:bodyPr anchor="t"/>
          <a:lstStyle>
            <a:lvl1pPr marL="0" indent="0">
              <a:buFontTx/>
              <a:buNone/>
              <a:defRPr/>
            </a:lvl1pPr>
          </a:lstStyle>
          <a:p>
            <a:pPr lvl="0"/>
            <a:r>
              <a:rPr lang="de-CH" altLang="sv-SE" noProof="0" smtClean="0"/>
              <a:t>Click to edit Master subtitle style</a:t>
            </a:r>
          </a:p>
        </p:txBody>
      </p:sp>
      <p:sp>
        <p:nvSpPr>
          <p:cNvPr id="7" name="Rectangle 6"/>
          <p:cNvSpPr>
            <a:spLocks noGrp="1" noChangeArrowheads="1"/>
          </p:cNvSpPr>
          <p:nvPr>
            <p:ph type="dt" sz="half" idx="10"/>
          </p:nvPr>
        </p:nvSpPr>
        <p:spPr>
          <a:xfrm>
            <a:off x="539750" y="6548438"/>
            <a:ext cx="2889250" cy="252412"/>
          </a:xfrm>
        </p:spPr>
        <p:txBody>
          <a:bodyPr wrap="none"/>
          <a:lstStyle>
            <a:lvl1pPr>
              <a:defRPr dirty="0" smtClean="0">
                <a:solidFill>
                  <a:schemeClr val="tx1"/>
                </a:solidFill>
              </a:defRPr>
            </a:lvl1pPr>
          </a:lstStyle>
          <a:p>
            <a:pPr>
              <a:defRPr/>
            </a:pPr>
            <a:r>
              <a:rPr lang="de-CH" altLang="sv-SE">
                <a:solidFill>
                  <a:srgbClr val="05027D"/>
                </a:solidFill>
              </a:rPr>
              <a:t>© Oscar </a:t>
            </a:r>
            <a:r>
              <a:rPr lang="de-CH" altLang="sv-SE" err="1">
                <a:solidFill>
                  <a:srgbClr val="05027D"/>
                </a:solidFill>
              </a:rPr>
              <a:t>Nierstrasz</a:t>
            </a:r>
            <a:r>
              <a:rPr lang="de-CH" altLang="sv-SE">
                <a:solidFill>
                  <a:srgbClr val="05027D"/>
                </a:solidFill>
              </a:rPr>
              <a:t>, Michel Chaudron</a:t>
            </a:r>
          </a:p>
        </p:txBody>
      </p:sp>
      <p:sp>
        <p:nvSpPr>
          <p:cNvPr id="8" name="Rectangle 7"/>
          <p:cNvSpPr>
            <a:spLocks noGrp="1" noChangeArrowheads="1"/>
          </p:cNvSpPr>
          <p:nvPr>
            <p:ph type="ftr" sz="quarter" idx="11"/>
          </p:nvPr>
        </p:nvSpPr>
        <p:spPr>
          <a:xfrm>
            <a:off x="107950" y="179388"/>
            <a:ext cx="4464050" cy="252412"/>
          </a:xfrm>
        </p:spPr>
        <p:txBody>
          <a:bodyPr wrap="square"/>
          <a:lstStyle>
            <a:lvl1pPr>
              <a:defRPr>
                <a:solidFill>
                  <a:schemeClr val="tx1"/>
                </a:solidFill>
              </a:defRPr>
            </a:lvl1pPr>
          </a:lstStyle>
          <a:p>
            <a:pPr>
              <a:defRPr/>
            </a:pPr>
            <a:r>
              <a:rPr lang="de-CH" altLang="sv-SE">
                <a:solidFill>
                  <a:srgbClr val="05027D"/>
                </a:solidFill>
              </a:rPr>
              <a:t>ESE — Responsibility-Driven Design</a:t>
            </a:r>
          </a:p>
        </p:txBody>
      </p:sp>
      <p:sp>
        <p:nvSpPr>
          <p:cNvPr id="9" name="Rectangle 8"/>
          <p:cNvSpPr>
            <a:spLocks noGrp="1" noChangeArrowheads="1"/>
          </p:cNvSpPr>
          <p:nvPr>
            <p:ph type="sldNum" sz="quarter" idx="12"/>
          </p:nvPr>
        </p:nvSpPr>
        <p:spPr>
          <a:xfrm>
            <a:off x="8743950" y="6548438"/>
            <a:ext cx="360363" cy="215900"/>
          </a:xfrm>
        </p:spPr>
        <p:txBody>
          <a:bodyPr/>
          <a:lstStyle>
            <a:lvl1pPr>
              <a:defRPr>
                <a:solidFill>
                  <a:schemeClr val="tx1"/>
                </a:solidFill>
              </a:defRPr>
            </a:lvl1pPr>
          </a:lstStyle>
          <a:p>
            <a:fld id="{ABB3271F-B422-4E9A-BAC0-4A1795DE23B3}" type="slidenum">
              <a:rPr lang="de-CH" altLang="sv-SE">
                <a:solidFill>
                  <a:srgbClr val="05027D"/>
                </a:solidFill>
              </a:rPr>
              <a:pPr/>
              <a:t>‹#›</a:t>
            </a:fld>
            <a:endParaRPr lang="de-CH" altLang="sv-SE" sz="1400">
              <a:solidFill>
                <a:srgbClr val="05027D"/>
              </a:solidFill>
              <a:latin typeface="Times" pitchFamily="18" charset="0"/>
            </a:endParaRPr>
          </a:p>
        </p:txBody>
      </p:sp>
    </p:spTree>
    <p:extLst>
      <p:ext uri="{BB962C8B-B14F-4D97-AF65-F5344CB8AC3E}">
        <p14:creationId xmlns:p14="http://schemas.microsoft.com/office/powerpoint/2010/main" val="24039477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r>
              <a:rPr lang="de-CH" altLang="sv-SE"/>
              <a:t>© Oscar </a:t>
            </a:r>
            <a:r>
              <a:rPr lang="de-CH" altLang="sv-SE" err="1"/>
              <a:t>Nierstrasz</a:t>
            </a:r>
            <a:r>
              <a:rPr lang="de-CH" altLang="sv-SE"/>
              <a:t>, Michel Chaudron</a:t>
            </a:r>
          </a:p>
        </p:txBody>
      </p:sp>
      <p:sp>
        <p:nvSpPr>
          <p:cNvPr id="5" name="Rectangle 7"/>
          <p:cNvSpPr>
            <a:spLocks noGrp="1" noChangeArrowheads="1"/>
          </p:cNvSpPr>
          <p:nvPr>
            <p:ph type="ftr" sz="quarter" idx="11"/>
          </p:nvPr>
        </p:nvSpPr>
        <p:spPr>
          <a:ln/>
        </p:spPr>
        <p:txBody>
          <a:bodyPr/>
          <a:lstStyle>
            <a:lvl1pPr>
              <a:defRPr/>
            </a:lvl1pPr>
          </a:lstStyle>
          <a:p>
            <a:pPr>
              <a:defRPr/>
            </a:pPr>
            <a:r>
              <a:rPr lang="de-CH" altLang="sv-SE"/>
              <a:t>ESE — Responsibility-Driven Design</a:t>
            </a:r>
          </a:p>
        </p:txBody>
      </p:sp>
      <p:sp>
        <p:nvSpPr>
          <p:cNvPr id="6" name="Rectangle 8"/>
          <p:cNvSpPr>
            <a:spLocks noGrp="1" noChangeArrowheads="1"/>
          </p:cNvSpPr>
          <p:nvPr>
            <p:ph type="sldNum" sz="quarter" idx="12"/>
          </p:nvPr>
        </p:nvSpPr>
        <p:spPr>
          <a:ln/>
        </p:spPr>
        <p:txBody>
          <a:bodyPr/>
          <a:lstStyle>
            <a:lvl1pPr>
              <a:defRPr/>
            </a:lvl1pPr>
          </a:lstStyle>
          <a:p>
            <a:r>
              <a:rPr lang="de-CH" altLang="sv-SE"/>
              <a:t>ESE 4.</a:t>
            </a:r>
            <a:fld id="{AA2FA476-2ABB-4053-9B68-D853EB60CB96}" type="slidenum">
              <a:rPr lang="de-CH" altLang="sv-SE"/>
              <a:pPr/>
              <a:t>‹#›</a:t>
            </a:fld>
            <a:endParaRPr lang="de-CH" altLang="sv-SE" sz="1400">
              <a:solidFill>
                <a:srgbClr val="7E7E7E"/>
              </a:solidFill>
              <a:latin typeface="Times" pitchFamily="18" charset="0"/>
            </a:endParaRPr>
          </a:p>
        </p:txBody>
      </p:sp>
    </p:spTree>
    <p:extLst>
      <p:ext uri="{BB962C8B-B14F-4D97-AF65-F5344CB8AC3E}">
        <p14:creationId xmlns:p14="http://schemas.microsoft.com/office/powerpoint/2010/main" val="29931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D3E6D5-8DDC-49D2-88A7-0AA6DD227F7D}" type="datetimeFigureOut">
              <a:rPr lang="en-GB" smtClean="0"/>
              <a:t>07/04/2019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2EA599-676D-49FF-AEED-199DDF75882F}" type="slidenum">
              <a:rPr lang="en-GB" smtClean="0"/>
              <a:t>‹#›</a:t>
            </a:fld>
            <a:endParaRPr lang="en-GB"/>
          </a:p>
        </p:txBody>
      </p:sp>
    </p:spTree>
    <p:extLst>
      <p:ext uri="{BB962C8B-B14F-4D97-AF65-F5344CB8AC3E}">
        <p14:creationId xmlns:p14="http://schemas.microsoft.com/office/powerpoint/2010/main" val="30325444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p:txBody>
          <a:bodyPr/>
          <a:lstStyle>
            <a:lvl1pPr>
              <a:defRPr/>
            </a:lvl1pPr>
          </a:lstStyle>
          <a:p>
            <a:pPr>
              <a:defRPr/>
            </a:pPr>
            <a:r>
              <a:rPr lang="de-CH" altLang="sv-SE"/>
              <a:t>© Oscar Nierstrasz</a:t>
            </a:r>
          </a:p>
        </p:txBody>
      </p:sp>
      <p:sp>
        <p:nvSpPr>
          <p:cNvPr id="5" name="Rectangle 7"/>
          <p:cNvSpPr>
            <a:spLocks noGrp="1" noChangeArrowheads="1"/>
          </p:cNvSpPr>
          <p:nvPr>
            <p:ph type="ftr" sz="quarter" idx="11"/>
          </p:nvPr>
        </p:nvSpPr>
        <p:spPr/>
        <p:txBody>
          <a:bodyPr/>
          <a:lstStyle>
            <a:lvl1pPr>
              <a:defRPr/>
            </a:lvl1pPr>
          </a:lstStyle>
          <a:p>
            <a:pPr>
              <a:defRPr/>
            </a:pPr>
            <a:r>
              <a:rPr lang="de-CH" altLang="sv-SE"/>
              <a:t>ESE — Responsibility-Driven Design</a:t>
            </a:r>
          </a:p>
        </p:txBody>
      </p:sp>
      <p:sp>
        <p:nvSpPr>
          <p:cNvPr id="6" name="Rectangle 8"/>
          <p:cNvSpPr>
            <a:spLocks noGrp="1" noChangeArrowheads="1"/>
          </p:cNvSpPr>
          <p:nvPr>
            <p:ph type="sldNum" sz="quarter" idx="12"/>
          </p:nvPr>
        </p:nvSpPr>
        <p:spPr/>
        <p:txBody>
          <a:bodyPr/>
          <a:lstStyle>
            <a:lvl1pPr>
              <a:defRPr/>
            </a:lvl1pPr>
          </a:lstStyle>
          <a:p>
            <a:r>
              <a:rPr lang="de-CH" altLang="sv-SE"/>
              <a:t>ESE 4.</a:t>
            </a:r>
            <a:fld id="{621ABDCD-CAEB-4E52-B2CB-23FF0E1B9E97}" type="slidenum">
              <a:rPr lang="de-CH" altLang="sv-SE"/>
              <a:pPr/>
              <a:t>‹#›</a:t>
            </a:fld>
            <a:endParaRPr lang="de-CH" altLang="sv-SE" sz="1400">
              <a:solidFill>
                <a:srgbClr val="7E7E7E"/>
              </a:solidFill>
              <a:latin typeface="Times" pitchFamily="18" charset="0"/>
            </a:endParaRPr>
          </a:p>
        </p:txBody>
      </p:sp>
    </p:spTree>
    <p:extLst>
      <p:ext uri="{BB962C8B-B14F-4D97-AF65-F5344CB8AC3E}">
        <p14:creationId xmlns:p14="http://schemas.microsoft.com/office/powerpoint/2010/main" val="34020820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1654175"/>
            <a:ext cx="3954463"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654175"/>
            <a:ext cx="3954462"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dt" sz="half" idx="10"/>
          </p:nvPr>
        </p:nvSpPr>
        <p:spPr/>
        <p:txBody>
          <a:bodyPr/>
          <a:lstStyle>
            <a:lvl1pPr>
              <a:defRPr/>
            </a:lvl1pPr>
          </a:lstStyle>
          <a:p>
            <a:pPr>
              <a:defRPr/>
            </a:pPr>
            <a:r>
              <a:rPr lang="de-CH" altLang="sv-SE"/>
              <a:t>© Oscar Nierstrasz</a:t>
            </a:r>
          </a:p>
        </p:txBody>
      </p:sp>
      <p:sp>
        <p:nvSpPr>
          <p:cNvPr id="6" name="Rectangle 7"/>
          <p:cNvSpPr>
            <a:spLocks noGrp="1" noChangeArrowheads="1"/>
          </p:cNvSpPr>
          <p:nvPr>
            <p:ph type="ftr" sz="quarter" idx="11"/>
          </p:nvPr>
        </p:nvSpPr>
        <p:spPr/>
        <p:txBody>
          <a:bodyPr/>
          <a:lstStyle>
            <a:lvl1pPr>
              <a:defRPr/>
            </a:lvl1pPr>
          </a:lstStyle>
          <a:p>
            <a:pPr>
              <a:defRPr/>
            </a:pPr>
            <a:r>
              <a:rPr lang="de-CH" altLang="sv-SE"/>
              <a:t>ESE — Responsibility-Driven Design</a:t>
            </a:r>
          </a:p>
        </p:txBody>
      </p:sp>
      <p:sp>
        <p:nvSpPr>
          <p:cNvPr id="7" name="Rectangle 8"/>
          <p:cNvSpPr>
            <a:spLocks noGrp="1" noChangeArrowheads="1"/>
          </p:cNvSpPr>
          <p:nvPr>
            <p:ph type="sldNum" sz="quarter" idx="12"/>
          </p:nvPr>
        </p:nvSpPr>
        <p:spPr/>
        <p:txBody>
          <a:bodyPr/>
          <a:lstStyle>
            <a:lvl1pPr>
              <a:defRPr/>
            </a:lvl1pPr>
          </a:lstStyle>
          <a:p>
            <a:r>
              <a:rPr lang="de-CH" altLang="sv-SE"/>
              <a:t>ESE 4.</a:t>
            </a:r>
            <a:fld id="{504AD001-0184-42BF-98F9-BFAFB27CB1C4}" type="slidenum">
              <a:rPr lang="de-CH" altLang="sv-SE"/>
              <a:pPr/>
              <a:t>‹#›</a:t>
            </a:fld>
            <a:endParaRPr lang="de-CH" altLang="sv-SE" sz="1400">
              <a:solidFill>
                <a:srgbClr val="7E7E7E"/>
              </a:solidFill>
              <a:latin typeface="Times" pitchFamily="18" charset="0"/>
            </a:endParaRPr>
          </a:p>
        </p:txBody>
      </p:sp>
    </p:spTree>
    <p:extLst>
      <p:ext uri="{BB962C8B-B14F-4D97-AF65-F5344CB8AC3E}">
        <p14:creationId xmlns:p14="http://schemas.microsoft.com/office/powerpoint/2010/main" val="309402235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dt" sz="half" idx="10"/>
          </p:nvPr>
        </p:nvSpPr>
        <p:spPr/>
        <p:txBody>
          <a:bodyPr/>
          <a:lstStyle>
            <a:lvl1pPr>
              <a:defRPr/>
            </a:lvl1pPr>
          </a:lstStyle>
          <a:p>
            <a:pPr>
              <a:defRPr/>
            </a:pPr>
            <a:r>
              <a:rPr lang="de-CH" altLang="sv-SE"/>
              <a:t>© Oscar Nierstrasz</a:t>
            </a:r>
          </a:p>
        </p:txBody>
      </p:sp>
      <p:sp>
        <p:nvSpPr>
          <p:cNvPr id="8" name="Rectangle 7"/>
          <p:cNvSpPr>
            <a:spLocks noGrp="1" noChangeArrowheads="1"/>
          </p:cNvSpPr>
          <p:nvPr>
            <p:ph type="ftr" sz="quarter" idx="11"/>
          </p:nvPr>
        </p:nvSpPr>
        <p:spPr/>
        <p:txBody>
          <a:bodyPr/>
          <a:lstStyle>
            <a:lvl1pPr>
              <a:defRPr/>
            </a:lvl1pPr>
          </a:lstStyle>
          <a:p>
            <a:pPr>
              <a:defRPr/>
            </a:pPr>
            <a:r>
              <a:rPr lang="de-CH" altLang="sv-SE"/>
              <a:t>ESE — Responsibility-Driven Design</a:t>
            </a:r>
          </a:p>
        </p:txBody>
      </p:sp>
      <p:sp>
        <p:nvSpPr>
          <p:cNvPr id="9" name="Rectangle 8"/>
          <p:cNvSpPr>
            <a:spLocks noGrp="1" noChangeArrowheads="1"/>
          </p:cNvSpPr>
          <p:nvPr>
            <p:ph type="sldNum" sz="quarter" idx="12"/>
          </p:nvPr>
        </p:nvSpPr>
        <p:spPr/>
        <p:txBody>
          <a:bodyPr/>
          <a:lstStyle>
            <a:lvl1pPr>
              <a:defRPr/>
            </a:lvl1pPr>
          </a:lstStyle>
          <a:p>
            <a:r>
              <a:rPr lang="de-CH" altLang="sv-SE"/>
              <a:t>ESE 4.</a:t>
            </a:r>
            <a:fld id="{5B7B53D9-BC81-48A5-80D5-9C85132CC496}" type="slidenum">
              <a:rPr lang="de-CH" altLang="sv-SE"/>
              <a:pPr/>
              <a:t>‹#›</a:t>
            </a:fld>
            <a:endParaRPr lang="de-CH" altLang="sv-SE" sz="1400">
              <a:solidFill>
                <a:srgbClr val="7E7E7E"/>
              </a:solidFill>
              <a:latin typeface="Times" pitchFamily="18" charset="0"/>
            </a:endParaRPr>
          </a:p>
        </p:txBody>
      </p:sp>
    </p:spTree>
    <p:extLst>
      <p:ext uri="{BB962C8B-B14F-4D97-AF65-F5344CB8AC3E}">
        <p14:creationId xmlns:p14="http://schemas.microsoft.com/office/powerpoint/2010/main" val="33110225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dt" sz="half" idx="10"/>
          </p:nvPr>
        </p:nvSpPr>
        <p:spPr/>
        <p:txBody>
          <a:bodyPr/>
          <a:lstStyle>
            <a:lvl1pPr>
              <a:defRPr/>
            </a:lvl1pPr>
          </a:lstStyle>
          <a:p>
            <a:pPr>
              <a:defRPr/>
            </a:pPr>
            <a:r>
              <a:rPr lang="de-CH" altLang="sv-SE"/>
              <a:t>© Oscar Nierstrasz</a:t>
            </a:r>
          </a:p>
        </p:txBody>
      </p:sp>
      <p:sp>
        <p:nvSpPr>
          <p:cNvPr id="4" name="Rectangle 7"/>
          <p:cNvSpPr>
            <a:spLocks noGrp="1" noChangeArrowheads="1"/>
          </p:cNvSpPr>
          <p:nvPr>
            <p:ph type="ftr" sz="quarter" idx="11"/>
          </p:nvPr>
        </p:nvSpPr>
        <p:spPr/>
        <p:txBody>
          <a:bodyPr/>
          <a:lstStyle>
            <a:lvl1pPr>
              <a:defRPr/>
            </a:lvl1pPr>
          </a:lstStyle>
          <a:p>
            <a:pPr>
              <a:defRPr/>
            </a:pPr>
            <a:r>
              <a:rPr lang="de-CH" altLang="sv-SE"/>
              <a:t>ESE — Responsibility-Driven Design</a:t>
            </a:r>
          </a:p>
        </p:txBody>
      </p:sp>
      <p:sp>
        <p:nvSpPr>
          <p:cNvPr id="5" name="Rectangle 8"/>
          <p:cNvSpPr>
            <a:spLocks noGrp="1" noChangeArrowheads="1"/>
          </p:cNvSpPr>
          <p:nvPr>
            <p:ph type="sldNum" sz="quarter" idx="12"/>
          </p:nvPr>
        </p:nvSpPr>
        <p:spPr/>
        <p:txBody>
          <a:bodyPr/>
          <a:lstStyle>
            <a:lvl1pPr>
              <a:defRPr/>
            </a:lvl1pPr>
          </a:lstStyle>
          <a:p>
            <a:r>
              <a:rPr lang="de-CH" altLang="sv-SE"/>
              <a:t>ESE 4.</a:t>
            </a:r>
            <a:fld id="{095495EA-96C1-41FA-8542-65509D5043F4}" type="slidenum">
              <a:rPr lang="de-CH" altLang="sv-SE"/>
              <a:pPr/>
              <a:t>‹#›</a:t>
            </a:fld>
            <a:endParaRPr lang="de-CH" altLang="sv-SE" sz="1400">
              <a:solidFill>
                <a:srgbClr val="7E7E7E"/>
              </a:solidFill>
              <a:latin typeface="Times" pitchFamily="18" charset="0"/>
            </a:endParaRPr>
          </a:p>
        </p:txBody>
      </p:sp>
    </p:spTree>
    <p:extLst>
      <p:ext uri="{BB962C8B-B14F-4D97-AF65-F5344CB8AC3E}">
        <p14:creationId xmlns:p14="http://schemas.microsoft.com/office/powerpoint/2010/main" val="260184113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p:txBody>
          <a:bodyPr/>
          <a:lstStyle>
            <a:lvl1pPr>
              <a:defRPr/>
            </a:lvl1pPr>
          </a:lstStyle>
          <a:p>
            <a:pPr>
              <a:defRPr/>
            </a:pPr>
            <a:r>
              <a:rPr lang="de-CH" altLang="sv-SE"/>
              <a:t>© Oscar Nierstrasz</a:t>
            </a:r>
          </a:p>
        </p:txBody>
      </p:sp>
      <p:sp>
        <p:nvSpPr>
          <p:cNvPr id="3" name="Rectangle 7"/>
          <p:cNvSpPr>
            <a:spLocks noGrp="1" noChangeArrowheads="1"/>
          </p:cNvSpPr>
          <p:nvPr>
            <p:ph type="ftr" sz="quarter" idx="11"/>
          </p:nvPr>
        </p:nvSpPr>
        <p:spPr/>
        <p:txBody>
          <a:bodyPr/>
          <a:lstStyle>
            <a:lvl1pPr>
              <a:defRPr/>
            </a:lvl1pPr>
          </a:lstStyle>
          <a:p>
            <a:pPr>
              <a:defRPr/>
            </a:pPr>
            <a:r>
              <a:rPr lang="de-CH" altLang="sv-SE"/>
              <a:t>ESE — Responsibility-Driven Design</a:t>
            </a:r>
          </a:p>
        </p:txBody>
      </p:sp>
      <p:sp>
        <p:nvSpPr>
          <p:cNvPr id="4" name="Rectangle 8"/>
          <p:cNvSpPr>
            <a:spLocks noGrp="1" noChangeArrowheads="1"/>
          </p:cNvSpPr>
          <p:nvPr>
            <p:ph type="sldNum" sz="quarter" idx="12"/>
          </p:nvPr>
        </p:nvSpPr>
        <p:spPr/>
        <p:txBody>
          <a:bodyPr/>
          <a:lstStyle>
            <a:lvl1pPr>
              <a:defRPr/>
            </a:lvl1pPr>
          </a:lstStyle>
          <a:p>
            <a:r>
              <a:rPr lang="de-CH" altLang="sv-SE"/>
              <a:t>ESE 4.</a:t>
            </a:r>
            <a:fld id="{BB073D7A-3664-486E-A202-F8767493202A}" type="slidenum">
              <a:rPr lang="de-CH" altLang="sv-SE"/>
              <a:pPr/>
              <a:t>‹#›</a:t>
            </a:fld>
            <a:endParaRPr lang="de-CH" altLang="sv-SE" sz="1400">
              <a:solidFill>
                <a:srgbClr val="7E7E7E"/>
              </a:solidFill>
              <a:latin typeface="Times" pitchFamily="18" charset="0"/>
            </a:endParaRPr>
          </a:p>
        </p:txBody>
      </p:sp>
    </p:spTree>
    <p:extLst>
      <p:ext uri="{BB962C8B-B14F-4D97-AF65-F5344CB8AC3E}">
        <p14:creationId xmlns:p14="http://schemas.microsoft.com/office/powerpoint/2010/main" val="390809445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a:defRPr/>
            </a:lvl1pPr>
          </a:lstStyle>
          <a:p>
            <a:pPr>
              <a:defRPr/>
            </a:pPr>
            <a:r>
              <a:rPr lang="de-CH" altLang="sv-SE"/>
              <a:t>© Oscar Nierstrasz</a:t>
            </a:r>
          </a:p>
        </p:txBody>
      </p:sp>
      <p:sp>
        <p:nvSpPr>
          <p:cNvPr id="6" name="Rectangle 7"/>
          <p:cNvSpPr>
            <a:spLocks noGrp="1" noChangeArrowheads="1"/>
          </p:cNvSpPr>
          <p:nvPr>
            <p:ph type="ftr" sz="quarter" idx="11"/>
          </p:nvPr>
        </p:nvSpPr>
        <p:spPr/>
        <p:txBody>
          <a:bodyPr/>
          <a:lstStyle>
            <a:lvl1pPr>
              <a:defRPr/>
            </a:lvl1pPr>
          </a:lstStyle>
          <a:p>
            <a:pPr>
              <a:defRPr/>
            </a:pPr>
            <a:r>
              <a:rPr lang="de-CH" altLang="sv-SE"/>
              <a:t>ESE — Responsibility-Driven Design</a:t>
            </a:r>
          </a:p>
        </p:txBody>
      </p:sp>
      <p:sp>
        <p:nvSpPr>
          <p:cNvPr id="7" name="Rectangle 8"/>
          <p:cNvSpPr>
            <a:spLocks noGrp="1" noChangeArrowheads="1"/>
          </p:cNvSpPr>
          <p:nvPr>
            <p:ph type="sldNum" sz="quarter" idx="12"/>
          </p:nvPr>
        </p:nvSpPr>
        <p:spPr/>
        <p:txBody>
          <a:bodyPr/>
          <a:lstStyle>
            <a:lvl1pPr>
              <a:defRPr/>
            </a:lvl1pPr>
          </a:lstStyle>
          <a:p>
            <a:r>
              <a:rPr lang="de-CH" altLang="sv-SE"/>
              <a:t>ESE 4.</a:t>
            </a:r>
            <a:fld id="{849A941A-C37D-447C-B311-E7B1158CFAF8}" type="slidenum">
              <a:rPr lang="de-CH" altLang="sv-SE"/>
              <a:pPr/>
              <a:t>‹#›</a:t>
            </a:fld>
            <a:endParaRPr lang="de-CH" altLang="sv-SE" sz="1400">
              <a:solidFill>
                <a:srgbClr val="7E7E7E"/>
              </a:solidFill>
              <a:latin typeface="Times" pitchFamily="18" charset="0"/>
            </a:endParaRPr>
          </a:p>
        </p:txBody>
      </p:sp>
    </p:spTree>
    <p:extLst>
      <p:ext uri="{BB962C8B-B14F-4D97-AF65-F5344CB8AC3E}">
        <p14:creationId xmlns:p14="http://schemas.microsoft.com/office/powerpoint/2010/main" val="31688720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p:txBody>
          <a:bodyPr/>
          <a:lstStyle>
            <a:lvl1pPr>
              <a:defRPr/>
            </a:lvl1pPr>
          </a:lstStyle>
          <a:p>
            <a:pPr>
              <a:defRPr/>
            </a:pPr>
            <a:r>
              <a:rPr lang="de-CH" altLang="sv-SE"/>
              <a:t>© Oscar Nierstrasz</a:t>
            </a:r>
          </a:p>
        </p:txBody>
      </p:sp>
      <p:sp>
        <p:nvSpPr>
          <p:cNvPr id="6" name="Rectangle 7"/>
          <p:cNvSpPr>
            <a:spLocks noGrp="1" noChangeArrowheads="1"/>
          </p:cNvSpPr>
          <p:nvPr>
            <p:ph type="ftr" sz="quarter" idx="11"/>
          </p:nvPr>
        </p:nvSpPr>
        <p:spPr/>
        <p:txBody>
          <a:bodyPr/>
          <a:lstStyle>
            <a:lvl1pPr>
              <a:defRPr/>
            </a:lvl1pPr>
          </a:lstStyle>
          <a:p>
            <a:pPr>
              <a:defRPr/>
            </a:pPr>
            <a:r>
              <a:rPr lang="de-CH" altLang="sv-SE"/>
              <a:t>ESE — Responsibility-Driven Design</a:t>
            </a:r>
          </a:p>
        </p:txBody>
      </p:sp>
      <p:sp>
        <p:nvSpPr>
          <p:cNvPr id="7" name="Rectangle 8"/>
          <p:cNvSpPr>
            <a:spLocks noGrp="1" noChangeArrowheads="1"/>
          </p:cNvSpPr>
          <p:nvPr>
            <p:ph type="sldNum" sz="quarter" idx="12"/>
          </p:nvPr>
        </p:nvSpPr>
        <p:spPr/>
        <p:txBody>
          <a:bodyPr/>
          <a:lstStyle>
            <a:lvl1pPr>
              <a:defRPr/>
            </a:lvl1pPr>
          </a:lstStyle>
          <a:p>
            <a:r>
              <a:rPr lang="de-CH" altLang="sv-SE"/>
              <a:t>ESE 4.</a:t>
            </a:r>
            <a:fld id="{9273A3A8-AB0B-459C-AAB0-896ADCBBE008}" type="slidenum">
              <a:rPr lang="de-CH" altLang="sv-SE"/>
              <a:pPr/>
              <a:t>‹#›</a:t>
            </a:fld>
            <a:endParaRPr lang="de-CH" altLang="sv-SE" sz="1400">
              <a:solidFill>
                <a:srgbClr val="7E7E7E"/>
              </a:solidFill>
              <a:latin typeface="Times" pitchFamily="18" charset="0"/>
            </a:endParaRPr>
          </a:p>
        </p:txBody>
      </p:sp>
    </p:spTree>
    <p:extLst>
      <p:ext uri="{BB962C8B-B14F-4D97-AF65-F5344CB8AC3E}">
        <p14:creationId xmlns:p14="http://schemas.microsoft.com/office/powerpoint/2010/main" val="20816076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p:txBody>
          <a:bodyPr/>
          <a:lstStyle>
            <a:lvl1pPr>
              <a:defRPr/>
            </a:lvl1pPr>
          </a:lstStyle>
          <a:p>
            <a:pPr>
              <a:defRPr/>
            </a:pPr>
            <a:r>
              <a:rPr lang="de-CH" altLang="sv-SE"/>
              <a:t>© Oscar Nierstrasz</a:t>
            </a:r>
          </a:p>
        </p:txBody>
      </p:sp>
      <p:sp>
        <p:nvSpPr>
          <p:cNvPr id="5" name="Rectangle 7"/>
          <p:cNvSpPr>
            <a:spLocks noGrp="1" noChangeArrowheads="1"/>
          </p:cNvSpPr>
          <p:nvPr>
            <p:ph type="ftr" sz="quarter" idx="11"/>
          </p:nvPr>
        </p:nvSpPr>
        <p:spPr/>
        <p:txBody>
          <a:bodyPr/>
          <a:lstStyle>
            <a:lvl1pPr>
              <a:defRPr/>
            </a:lvl1pPr>
          </a:lstStyle>
          <a:p>
            <a:pPr>
              <a:defRPr/>
            </a:pPr>
            <a:r>
              <a:rPr lang="de-CH" altLang="sv-SE"/>
              <a:t>ESE — Responsibility-Driven Design</a:t>
            </a:r>
          </a:p>
        </p:txBody>
      </p:sp>
      <p:sp>
        <p:nvSpPr>
          <p:cNvPr id="6" name="Rectangle 8"/>
          <p:cNvSpPr>
            <a:spLocks noGrp="1" noChangeArrowheads="1"/>
          </p:cNvSpPr>
          <p:nvPr>
            <p:ph type="sldNum" sz="quarter" idx="12"/>
          </p:nvPr>
        </p:nvSpPr>
        <p:spPr/>
        <p:txBody>
          <a:bodyPr/>
          <a:lstStyle>
            <a:lvl1pPr>
              <a:defRPr/>
            </a:lvl1pPr>
          </a:lstStyle>
          <a:p>
            <a:r>
              <a:rPr lang="de-CH" altLang="sv-SE"/>
              <a:t>ESE 4.</a:t>
            </a:r>
            <a:fld id="{9638CD0D-4802-4249-B180-614FD8E57FF0}" type="slidenum">
              <a:rPr lang="de-CH" altLang="sv-SE"/>
              <a:pPr/>
              <a:t>‹#›</a:t>
            </a:fld>
            <a:endParaRPr lang="de-CH" altLang="sv-SE" sz="1400">
              <a:solidFill>
                <a:srgbClr val="7E7E7E"/>
              </a:solidFill>
              <a:latin typeface="Times" pitchFamily="18" charset="0"/>
            </a:endParaRPr>
          </a:p>
        </p:txBody>
      </p:sp>
    </p:spTree>
    <p:extLst>
      <p:ext uri="{BB962C8B-B14F-4D97-AF65-F5344CB8AC3E}">
        <p14:creationId xmlns:p14="http://schemas.microsoft.com/office/powerpoint/2010/main" val="328629257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538" y="647700"/>
            <a:ext cx="2014537" cy="55054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647700"/>
            <a:ext cx="5894388" cy="5505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p:txBody>
          <a:bodyPr/>
          <a:lstStyle>
            <a:lvl1pPr>
              <a:defRPr/>
            </a:lvl1pPr>
          </a:lstStyle>
          <a:p>
            <a:pPr>
              <a:defRPr/>
            </a:pPr>
            <a:r>
              <a:rPr lang="de-CH" altLang="sv-SE"/>
              <a:t>© Oscar Nierstrasz</a:t>
            </a:r>
          </a:p>
        </p:txBody>
      </p:sp>
      <p:sp>
        <p:nvSpPr>
          <p:cNvPr id="5" name="Rectangle 7"/>
          <p:cNvSpPr>
            <a:spLocks noGrp="1" noChangeArrowheads="1"/>
          </p:cNvSpPr>
          <p:nvPr>
            <p:ph type="ftr" sz="quarter" idx="11"/>
          </p:nvPr>
        </p:nvSpPr>
        <p:spPr/>
        <p:txBody>
          <a:bodyPr/>
          <a:lstStyle>
            <a:lvl1pPr>
              <a:defRPr/>
            </a:lvl1pPr>
          </a:lstStyle>
          <a:p>
            <a:pPr>
              <a:defRPr/>
            </a:pPr>
            <a:r>
              <a:rPr lang="de-CH" altLang="sv-SE"/>
              <a:t>ESE — Responsibility-Driven Design</a:t>
            </a:r>
          </a:p>
        </p:txBody>
      </p:sp>
      <p:sp>
        <p:nvSpPr>
          <p:cNvPr id="6" name="Rectangle 8"/>
          <p:cNvSpPr>
            <a:spLocks noGrp="1" noChangeArrowheads="1"/>
          </p:cNvSpPr>
          <p:nvPr>
            <p:ph type="sldNum" sz="quarter" idx="12"/>
          </p:nvPr>
        </p:nvSpPr>
        <p:spPr/>
        <p:txBody>
          <a:bodyPr/>
          <a:lstStyle>
            <a:lvl1pPr>
              <a:defRPr/>
            </a:lvl1pPr>
          </a:lstStyle>
          <a:p>
            <a:r>
              <a:rPr lang="de-CH" altLang="sv-SE"/>
              <a:t>ESE 4.</a:t>
            </a:r>
            <a:fld id="{3336DD95-C691-41D0-A5ED-9A3AA07B71A6}" type="slidenum">
              <a:rPr lang="de-CH" altLang="sv-SE"/>
              <a:pPr/>
              <a:t>‹#›</a:t>
            </a:fld>
            <a:endParaRPr lang="de-CH" altLang="sv-SE" sz="1400">
              <a:solidFill>
                <a:srgbClr val="7E7E7E"/>
              </a:solidFill>
              <a:latin typeface="Times" pitchFamily="18" charset="0"/>
            </a:endParaRPr>
          </a:p>
        </p:txBody>
      </p:sp>
    </p:spTree>
    <p:extLst>
      <p:ext uri="{BB962C8B-B14F-4D97-AF65-F5344CB8AC3E}">
        <p14:creationId xmlns:p14="http://schemas.microsoft.com/office/powerpoint/2010/main" val="48945036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9750" y="647700"/>
            <a:ext cx="6621463" cy="817563"/>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539750" y="1654175"/>
            <a:ext cx="8061325" cy="4498975"/>
          </a:xfrm>
        </p:spPr>
        <p:txBody>
          <a:bodyPr/>
          <a:lstStyle/>
          <a:p>
            <a:pPr lvl="0"/>
            <a:endParaRPr lang="en-GB" noProof="0" smtClean="0"/>
          </a:p>
        </p:txBody>
      </p:sp>
      <p:sp>
        <p:nvSpPr>
          <p:cNvPr id="4" name="Rectangle 6"/>
          <p:cNvSpPr>
            <a:spLocks noGrp="1" noChangeArrowheads="1"/>
          </p:cNvSpPr>
          <p:nvPr>
            <p:ph type="dt" sz="half" idx="10"/>
          </p:nvPr>
        </p:nvSpPr>
        <p:spPr/>
        <p:txBody>
          <a:bodyPr/>
          <a:lstStyle>
            <a:lvl1pPr>
              <a:defRPr/>
            </a:lvl1pPr>
          </a:lstStyle>
          <a:p>
            <a:pPr>
              <a:defRPr/>
            </a:pPr>
            <a:r>
              <a:rPr lang="de-CH" altLang="sv-SE"/>
              <a:t>© Oscar Nierstrasz</a:t>
            </a:r>
          </a:p>
        </p:txBody>
      </p:sp>
      <p:sp>
        <p:nvSpPr>
          <p:cNvPr id="5" name="Rectangle 7"/>
          <p:cNvSpPr>
            <a:spLocks noGrp="1" noChangeArrowheads="1"/>
          </p:cNvSpPr>
          <p:nvPr>
            <p:ph type="ftr" sz="quarter" idx="11"/>
          </p:nvPr>
        </p:nvSpPr>
        <p:spPr/>
        <p:txBody>
          <a:bodyPr/>
          <a:lstStyle>
            <a:lvl1pPr>
              <a:defRPr/>
            </a:lvl1pPr>
          </a:lstStyle>
          <a:p>
            <a:pPr>
              <a:defRPr/>
            </a:pPr>
            <a:r>
              <a:rPr lang="de-CH" altLang="sv-SE"/>
              <a:t>ESE — Responsibility-Driven Design</a:t>
            </a:r>
          </a:p>
        </p:txBody>
      </p:sp>
      <p:sp>
        <p:nvSpPr>
          <p:cNvPr id="6" name="Rectangle 8"/>
          <p:cNvSpPr>
            <a:spLocks noGrp="1" noChangeArrowheads="1"/>
          </p:cNvSpPr>
          <p:nvPr>
            <p:ph type="sldNum" sz="quarter" idx="12"/>
          </p:nvPr>
        </p:nvSpPr>
        <p:spPr/>
        <p:txBody>
          <a:bodyPr/>
          <a:lstStyle>
            <a:lvl1pPr>
              <a:defRPr/>
            </a:lvl1pPr>
          </a:lstStyle>
          <a:p>
            <a:r>
              <a:rPr lang="de-CH" altLang="sv-SE"/>
              <a:t>ESE 4.</a:t>
            </a:r>
            <a:fld id="{4E1AFB19-4573-4158-8327-6AC6DFD0FE3D}" type="slidenum">
              <a:rPr lang="de-CH" altLang="sv-SE"/>
              <a:pPr/>
              <a:t>‹#›</a:t>
            </a:fld>
            <a:endParaRPr lang="de-CH" altLang="sv-SE" sz="1400">
              <a:solidFill>
                <a:srgbClr val="7E7E7E"/>
              </a:solidFill>
              <a:latin typeface="Times" pitchFamily="18" charset="0"/>
            </a:endParaRPr>
          </a:p>
        </p:txBody>
      </p:sp>
    </p:spTree>
    <p:extLst>
      <p:ext uri="{BB962C8B-B14F-4D97-AF65-F5344CB8AC3E}">
        <p14:creationId xmlns:p14="http://schemas.microsoft.com/office/powerpoint/2010/main" val="484549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theme" Target="../theme/theme10.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image" Target="../media/image1.emf"/><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image" Target="../media/image4.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3.jpe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emf"/><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image" Target="../media/image3.jpeg"/><Relationship Id="rId2" Type="http://schemas.openxmlformats.org/officeDocument/2006/relationships/slideLayout" Target="../slideLayouts/slideLayout39.xml"/><Relationship Id="rId16" Type="http://schemas.openxmlformats.org/officeDocument/2006/relationships/image" Target="../media/image1.emf"/><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theme" Target="../theme/theme4.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5.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image" Target="../media/image1.emf"/><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image" Target="../media/image4.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theme" Target="../theme/theme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image" Target="../media/image1.emf"/><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image" Target="../media/image4.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theme" Target="../theme/theme7.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image" Target="../media/image1.emf"/><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image" Target="../media/image4.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theme" Target="../theme/theme8.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image" Target="../media/image1.emf"/><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image" Target="../media/image4.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theme" Target="../theme/theme9.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1.emf"/><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D3E6D5-8DDC-49D2-88A7-0AA6DD227F7D}" type="datetimeFigureOut">
              <a:rPr lang="en-GB" smtClean="0"/>
              <a:t>07/04/2019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2EA599-676D-49FF-AEED-199DDF75882F}" type="slidenum">
              <a:rPr lang="en-GB" smtClean="0"/>
              <a:t>‹#›</a:t>
            </a:fld>
            <a:endParaRPr lang="en-GB"/>
          </a:p>
        </p:txBody>
      </p:sp>
    </p:spTree>
    <p:extLst>
      <p:ext uri="{BB962C8B-B14F-4D97-AF65-F5344CB8AC3E}">
        <p14:creationId xmlns:p14="http://schemas.microsoft.com/office/powerpoint/2010/main" val="15500493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userDrawn="1"/>
        </p:nvSpPr>
        <p:spPr bwMode="auto">
          <a:xfrm>
            <a:off x="0" y="0"/>
            <a:ext cx="7305675" cy="1447800"/>
          </a:xfrm>
          <a:prstGeom prst="rect">
            <a:avLst/>
          </a:prstGeom>
          <a:solidFill>
            <a:srgbClr val="E1EB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pitchFamily="-76" charset="0"/>
              </a:defRPr>
            </a:lvl1pPr>
            <a:lvl2pPr marL="742950" indent="-285750">
              <a:defRPr sz="2400">
                <a:solidFill>
                  <a:schemeClr val="tx1"/>
                </a:solidFill>
                <a:latin typeface="Helvetica" pitchFamily="-76" charset="0"/>
              </a:defRPr>
            </a:lvl2pPr>
            <a:lvl3pPr marL="1143000" indent="-228600">
              <a:defRPr sz="2400">
                <a:solidFill>
                  <a:schemeClr val="tx1"/>
                </a:solidFill>
                <a:latin typeface="Helvetica" pitchFamily="-76" charset="0"/>
              </a:defRPr>
            </a:lvl3pPr>
            <a:lvl4pPr marL="1600200" indent="-228600">
              <a:defRPr sz="2400">
                <a:solidFill>
                  <a:schemeClr val="tx1"/>
                </a:solidFill>
                <a:latin typeface="Helvetica" pitchFamily="-76" charset="0"/>
              </a:defRPr>
            </a:lvl4pPr>
            <a:lvl5pPr marL="2057400" indent="-228600">
              <a:defRPr sz="2400">
                <a:solidFill>
                  <a:schemeClr val="tx1"/>
                </a:solidFill>
                <a:latin typeface="Helvetica" pitchFamily="-76" charset="0"/>
              </a:defRPr>
            </a:lvl5pPr>
            <a:lvl6pPr marL="2514600" indent="-228600" eaLnBrk="0" fontAlgn="base" hangingPunct="0">
              <a:spcBef>
                <a:spcPct val="0"/>
              </a:spcBef>
              <a:spcAft>
                <a:spcPct val="0"/>
              </a:spcAft>
              <a:defRPr sz="2400">
                <a:solidFill>
                  <a:schemeClr val="tx1"/>
                </a:solidFill>
                <a:latin typeface="Helvetica" pitchFamily="-76" charset="0"/>
              </a:defRPr>
            </a:lvl6pPr>
            <a:lvl7pPr marL="2971800" indent="-228600" eaLnBrk="0" fontAlgn="base" hangingPunct="0">
              <a:spcBef>
                <a:spcPct val="0"/>
              </a:spcBef>
              <a:spcAft>
                <a:spcPct val="0"/>
              </a:spcAft>
              <a:defRPr sz="2400">
                <a:solidFill>
                  <a:schemeClr val="tx1"/>
                </a:solidFill>
                <a:latin typeface="Helvetica" pitchFamily="-76" charset="0"/>
              </a:defRPr>
            </a:lvl7pPr>
            <a:lvl8pPr marL="3429000" indent="-228600" eaLnBrk="0" fontAlgn="base" hangingPunct="0">
              <a:spcBef>
                <a:spcPct val="0"/>
              </a:spcBef>
              <a:spcAft>
                <a:spcPct val="0"/>
              </a:spcAft>
              <a:defRPr sz="2400">
                <a:solidFill>
                  <a:schemeClr val="tx1"/>
                </a:solidFill>
                <a:latin typeface="Helvetica" pitchFamily="-76" charset="0"/>
              </a:defRPr>
            </a:lvl8pPr>
            <a:lvl9pPr marL="3886200" indent="-228600" eaLnBrk="0" fontAlgn="base" hangingPunct="0">
              <a:spcBef>
                <a:spcPct val="0"/>
              </a:spcBef>
              <a:spcAft>
                <a:spcPct val="0"/>
              </a:spcAft>
              <a:defRPr sz="2400">
                <a:solidFill>
                  <a:schemeClr val="tx1"/>
                </a:solidFill>
                <a:latin typeface="Helvetica" pitchFamily="-76" charset="0"/>
              </a:defRPr>
            </a:lvl9pPr>
          </a:lstStyle>
          <a:p>
            <a:pPr eaLnBrk="0" fontAlgn="base" hangingPunct="0">
              <a:spcBef>
                <a:spcPct val="0"/>
              </a:spcBef>
              <a:spcAft>
                <a:spcPct val="0"/>
              </a:spcAft>
              <a:defRPr/>
            </a:pPr>
            <a:endParaRPr lang="en-GB" altLang="sv-SE" smtClean="0">
              <a:solidFill>
                <a:srgbClr val="05027D"/>
              </a:solidFill>
            </a:endParaRPr>
          </a:p>
        </p:txBody>
      </p:sp>
      <p:sp>
        <p:nvSpPr>
          <p:cNvPr id="1027" name="Rectangle 3"/>
          <p:cNvSpPr>
            <a:spLocks noChangeArrowheads="1"/>
          </p:cNvSpPr>
          <p:nvPr/>
        </p:nvSpPr>
        <p:spPr bwMode="auto">
          <a:xfrm>
            <a:off x="0" y="1438275"/>
            <a:ext cx="9144000" cy="85725"/>
          </a:xfrm>
          <a:prstGeom prst="rect">
            <a:avLst/>
          </a:prstGeom>
          <a:solidFill>
            <a:srgbClr val="9CBDD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pitchFamily="-76" charset="0"/>
              </a:defRPr>
            </a:lvl1pPr>
            <a:lvl2pPr marL="742950" indent="-285750">
              <a:defRPr sz="2400">
                <a:solidFill>
                  <a:schemeClr val="tx1"/>
                </a:solidFill>
                <a:latin typeface="Helvetica" pitchFamily="-76" charset="0"/>
              </a:defRPr>
            </a:lvl2pPr>
            <a:lvl3pPr marL="1143000" indent="-228600">
              <a:defRPr sz="2400">
                <a:solidFill>
                  <a:schemeClr val="tx1"/>
                </a:solidFill>
                <a:latin typeface="Helvetica" pitchFamily="-76" charset="0"/>
              </a:defRPr>
            </a:lvl3pPr>
            <a:lvl4pPr marL="1600200" indent="-228600">
              <a:defRPr sz="2400">
                <a:solidFill>
                  <a:schemeClr val="tx1"/>
                </a:solidFill>
                <a:latin typeface="Helvetica" pitchFamily="-76" charset="0"/>
              </a:defRPr>
            </a:lvl4pPr>
            <a:lvl5pPr marL="2057400" indent="-228600">
              <a:defRPr sz="2400">
                <a:solidFill>
                  <a:schemeClr val="tx1"/>
                </a:solidFill>
                <a:latin typeface="Helvetica" pitchFamily="-76" charset="0"/>
              </a:defRPr>
            </a:lvl5pPr>
            <a:lvl6pPr marL="2514600" indent="-228600" eaLnBrk="0" fontAlgn="base" hangingPunct="0">
              <a:spcBef>
                <a:spcPct val="0"/>
              </a:spcBef>
              <a:spcAft>
                <a:spcPct val="0"/>
              </a:spcAft>
              <a:defRPr sz="2400">
                <a:solidFill>
                  <a:schemeClr val="tx1"/>
                </a:solidFill>
                <a:latin typeface="Helvetica" pitchFamily="-76" charset="0"/>
              </a:defRPr>
            </a:lvl6pPr>
            <a:lvl7pPr marL="2971800" indent="-228600" eaLnBrk="0" fontAlgn="base" hangingPunct="0">
              <a:spcBef>
                <a:spcPct val="0"/>
              </a:spcBef>
              <a:spcAft>
                <a:spcPct val="0"/>
              </a:spcAft>
              <a:defRPr sz="2400">
                <a:solidFill>
                  <a:schemeClr val="tx1"/>
                </a:solidFill>
                <a:latin typeface="Helvetica" pitchFamily="-76" charset="0"/>
              </a:defRPr>
            </a:lvl7pPr>
            <a:lvl8pPr marL="3429000" indent="-228600" eaLnBrk="0" fontAlgn="base" hangingPunct="0">
              <a:spcBef>
                <a:spcPct val="0"/>
              </a:spcBef>
              <a:spcAft>
                <a:spcPct val="0"/>
              </a:spcAft>
              <a:defRPr sz="2400">
                <a:solidFill>
                  <a:schemeClr val="tx1"/>
                </a:solidFill>
                <a:latin typeface="Helvetica" pitchFamily="-76" charset="0"/>
              </a:defRPr>
            </a:lvl8pPr>
            <a:lvl9pPr marL="3886200" indent="-228600" eaLnBrk="0" fontAlgn="base" hangingPunct="0">
              <a:spcBef>
                <a:spcPct val="0"/>
              </a:spcBef>
              <a:spcAft>
                <a:spcPct val="0"/>
              </a:spcAft>
              <a:defRPr sz="2400">
                <a:solidFill>
                  <a:schemeClr val="tx1"/>
                </a:solidFill>
                <a:latin typeface="Helvetica" pitchFamily="-76" charset="0"/>
              </a:defRPr>
            </a:lvl9pPr>
          </a:lstStyle>
          <a:p>
            <a:pPr algn="ctr" eaLnBrk="0" fontAlgn="base" hangingPunct="0">
              <a:spcBef>
                <a:spcPct val="0"/>
              </a:spcBef>
              <a:spcAft>
                <a:spcPct val="0"/>
              </a:spcAft>
              <a:defRPr/>
            </a:pPr>
            <a:endParaRPr lang="de-DE" altLang="sv-SE" smtClean="0">
              <a:solidFill>
                <a:srgbClr val="05027D"/>
              </a:solidFill>
              <a:latin typeface="Times" pitchFamily="-76" charset="0"/>
            </a:endParaRPr>
          </a:p>
        </p:txBody>
      </p:sp>
      <p:sp>
        <p:nvSpPr>
          <p:cNvPr id="1028" name="Rectangle 4"/>
          <p:cNvSpPr>
            <a:spLocks noGrp="1" noChangeArrowheads="1"/>
          </p:cNvSpPr>
          <p:nvPr>
            <p:ph type="title"/>
          </p:nvPr>
        </p:nvSpPr>
        <p:spPr bwMode="auto">
          <a:xfrm>
            <a:off x="539750" y="647700"/>
            <a:ext cx="6621463"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CH" altLang="sv-SE" smtClean="0"/>
              <a:t>Click to edit Master title style</a:t>
            </a:r>
          </a:p>
        </p:txBody>
      </p:sp>
      <p:sp>
        <p:nvSpPr>
          <p:cNvPr id="1029" name="Rectangle 5"/>
          <p:cNvSpPr>
            <a:spLocks noGrp="1" noChangeArrowheads="1"/>
          </p:cNvSpPr>
          <p:nvPr>
            <p:ph type="body" idx="1"/>
          </p:nvPr>
        </p:nvSpPr>
        <p:spPr bwMode="auto">
          <a:xfrm>
            <a:off x="539750" y="1654175"/>
            <a:ext cx="8061325"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de-CH" altLang="sv-SE" smtClean="0"/>
              <a:t>Click to edit Master text styles</a:t>
            </a:r>
          </a:p>
          <a:p>
            <a:pPr lvl="1"/>
            <a:r>
              <a:rPr lang="de-CH" altLang="sv-SE" smtClean="0"/>
              <a:t>Second level</a:t>
            </a:r>
          </a:p>
          <a:p>
            <a:pPr lvl="2"/>
            <a:r>
              <a:rPr lang="de-CH" altLang="sv-SE" smtClean="0"/>
              <a:t>Third level</a:t>
            </a:r>
          </a:p>
          <a:p>
            <a:pPr lvl="3"/>
            <a:r>
              <a:rPr lang="de-CH" altLang="sv-SE" smtClean="0"/>
              <a:t>Fourth level</a:t>
            </a:r>
          </a:p>
          <a:p>
            <a:pPr lvl="4"/>
            <a:r>
              <a:rPr lang="de-CH" altLang="sv-SE" smtClean="0"/>
              <a:t>Fifth level</a:t>
            </a:r>
          </a:p>
        </p:txBody>
      </p:sp>
      <p:sp>
        <p:nvSpPr>
          <p:cNvPr id="217094" name="Rectangle 6"/>
          <p:cNvSpPr>
            <a:spLocks noGrp="1" noChangeArrowheads="1"/>
          </p:cNvSpPr>
          <p:nvPr>
            <p:ph type="dt" sz="half" idx="2"/>
          </p:nvPr>
        </p:nvSpPr>
        <p:spPr bwMode="auto">
          <a:xfrm>
            <a:off x="539750" y="6548438"/>
            <a:ext cx="3811588"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200" dirty="0" smtClean="0">
                <a:solidFill>
                  <a:srgbClr val="A7A7A7"/>
                </a:solidFill>
                <a:latin typeface="Helvetica" pitchFamily="-76" charset="0"/>
              </a:defRPr>
            </a:lvl1pPr>
          </a:lstStyle>
          <a:p>
            <a:pPr eaLnBrk="0" fontAlgn="base" hangingPunct="0">
              <a:spcBef>
                <a:spcPct val="0"/>
              </a:spcBef>
              <a:spcAft>
                <a:spcPct val="0"/>
              </a:spcAft>
              <a:defRPr/>
            </a:pPr>
            <a:r>
              <a:rPr lang="de-CH" altLang="sv-SE"/>
              <a:t>© Oscar </a:t>
            </a:r>
            <a:r>
              <a:rPr lang="de-CH" altLang="sv-SE" err="1"/>
              <a:t>Nierstrasz</a:t>
            </a:r>
            <a:r>
              <a:rPr lang="de-CH" altLang="sv-SE"/>
              <a:t>, Michel Chaudron</a:t>
            </a:r>
          </a:p>
        </p:txBody>
      </p:sp>
      <p:sp>
        <p:nvSpPr>
          <p:cNvPr id="217095" name="Rectangle 7"/>
          <p:cNvSpPr>
            <a:spLocks noGrp="1" noChangeArrowheads="1"/>
          </p:cNvSpPr>
          <p:nvPr>
            <p:ph type="ftr" sz="quarter" idx="3"/>
          </p:nvPr>
        </p:nvSpPr>
        <p:spPr bwMode="auto">
          <a:xfrm>
            <a:off x="107950" y="179388"/>
            <a:ext cx="5399088" cy="252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a:defRPr sz="1000">
                <a:solidFill>
                  <a:srgbClr val="A7A7A7"/>
                </a:solidFill>
                <a:latin typeface="Helvetica" pitchFamily="-76" charset="0"/>
              </a:defRPr>
            </a:lvl1pPr>
          </a:lstStyle>
          <a:p>
            <a:pPr eaLnBrk="0" fontAlgn="base" hangingPunct="0">
              <a:spcBef>
                <a:spcPct val="0"/>
              </a:spcBef>
              <a:spcAft>
                <a:spcPct val="0"/>
              </a:spcAft>
              <a:defRPr/>
            </a:pPr>
            <a:r>
              <a:rPr lang="de-CH" altLang="sv-SE"/>
              <a:t>ESE — Responsibility-Driven Design</a:t>
            </a:r>
          </a:p>
        </p:txBody>
      </p:sp>
      <p:sp>
        <p:nvSpPr>
          <p:cNvPr id="217096" name="Rectangle 8"/>
          <p:cNvSpPr>
            <a:spLocks noGrp="1" noChangeArrowheads="1"/>
          </p:cNvSpPr>
          <p:nvPr>
            <p:ph type="sldNum" sz="quarter" idx="4"/>
          </p:nvPr>
        </p:nvSpPr>
        <p:spPr bwMode="auto">
          <a:xfrm>
            <a:off x="7543800" y="6553200"/>
            <a:ext cx="135096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rgbClr val="A7A7A7"/>
                </a:solidFill>
              </a:defRPr>
            </a:lvl1pPr>
          </a:lstStyle>
          <a:p>
            <a:pPr eaLnBrk="0" fontAlgn="base" hangingPunct="0">
              <a:spcBef>
                <a:spcPct val="0"/>
              </a:spcBef>
              <a:spcAft>
                <a:spcPct val="0"/>
              </a:spcAft>
            </a:pPr>
            <a:r>
              <a:rPr lang="de-CH" altLang="sv-SE" smtClean="0"/>
              <a:t>ESE 4.</a:t>
            </a:r>
            <a:fld id="{22EE8811-40B0-46C9-ACB7-8808650BAD2D}" type="slidenum">
              <a:rPr lang="de-CH" altLang="sv-SE" smtClean="0"/>
              <a:pPr eaLnBrk="0" fontAlgn="base" hangingPunct="0">
                <a:spcBef>
                  <a:spcPct val="0"/>
                </a:spcBef>
                <a:spcAft>
                  <a:spcPct val="0"/>
                </a:spcAft>
              </a:pPr>
              <a:t>‹#›</a:t>
            </a:fld>
            <a:endParaRPr lang="de-CH" altLang="sv-SE" sz="1400" smtClean="0">
              <a:solidFill>
                <a:srgbClr val="7E7E7E"/>
              </a:solidFill>
              <a:latin typeface="Times" pitchFamily="18" charset="0"/>
            </a:endParaRPr>
          </a:p>
        </p:txBody>
      </p:sp>
      <p:pic>
        <p:nvPicPr>
          <p:cNvPr id="1033" name="Bildobjekt 8" descr="Logo GUeng_leftSV.jpg"/>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545138" y="6453188"/>
            <a:ext cx="17605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Bildobjekt 9" descr="Chalmers Univ logo_svart.emf"/>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4067175" y="6550025"/>
            <a:ext cx="11064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665869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hf hdr="0"/>
  <p:txStyles>
    <p:titleStyle>
      <a:lvl1pPr algn="l" rtl="0" eaLnBrk="0" fontAlgn="base" hangingPunct="0">
        <a:lnSpc>
          <a:spcPct val="90000"/>
        </a:lnSpc>
        <a:spcBef>
          <a:spcPct val="0"/>
        </a:spcBef>
        <a:spcAft>
          <a:spcPct val="0"/>
        </a:spcAft>
        <a:defRPr sz="2800" b="1">
          <a:solidFill>
            <a:srgbClr val="0A017F"/>
          </a:solidFill>
          <a:latin typeface="+mj-lt"/>
          <a:ea typeface="+mj-ea"/>
          <a:cs typeface="+mj-cs"/>
        </a:defRPr>
      </a:lvl1pPr>
      <a:lvl2pPr algn="l" rtl="0" eaLnBrk="0" fontAlgn="base" hangingPunct="0">
        <a:lnSpc>
          <a:spcPct val="90000"/>
        </a:lnSpc>
        <a:spcBef>
          <a:spcPct val="0"/>
        </a:spcBef>
        <a:spcAft>
          <a:spcPct val="0"/>
        </a:spcAft>
        <a:defRPr sz="2800" b="1">
          <a:solidFill>
            <a:srgbClr val="0A017F"/>
          </a:solidFill>
          <a:latin typeface="Helvetica" pitchFamily="-76" charset="0"/>
        </a:defRPr>
      </a:lvl2pPr>
      <a:lvl3pPr algn="l" rtl="0" eaLnBrk="0" fontAlgn="base" hangingPunct="0">
        <a:lnSpc>
          <a:spcPct val="90000"/>
        </a:lnSpc>
        <a:spcBef>
          <a:spcPct val="0"/>
        </a:spcBef>
        <a:spcAft>
          <a:spcPct val="0"/>
        </a:spcAft>
        <a:defRPr sz="2800" b="1">
          <a:solidFill>
            <a:srgbClr val="0A017F"/>
          </a:solidFill>
          <a:latin typeface="Helvetica" pitchFamily="-76" charset="0"/>
        </a:defRPr>
      </a:lvl3pPr>
      <a:lvl4pPr algn="l" rtl="0" eaLnBrk="0" fontAlgn="base" hangingPunct="0">
        <a:lnSpc>
          <a:spcPct val="90000"/>
        </a:lnSpc>
        <a:spcBef>
          <a:spcPct val="0"/>
        </a:spcBef>
        <a:spcAft>
          <a:spcPct val="0"/>
        </a:spcAft>
        <a:defRPr sz="2800" b="1">
          <a:solidFill>
            <a:srgbClr val="0A017F"/>
          </a:solidFill>
          <a:latin typeface="Helvetica" pitchFamily="-76" charset="0"/>
        </a:defRPr>
      </a:lvl4pPr>
      <a:lvl5pPr algn="l" rtl="0" eaLnBrk="0" fontAlgn="base" hangingPunct="0">
        <a:lnSpc>
          <a:spcPct val="90000"/>
        </a:lnSpc>
        <a:spcBef>
          <a:spcPct val="0"/>
        </a:spcBef>
        <a:spcAft>
          <a:spcPct val="0"/>
        </a:spcAft>
        <a:defRPr sz="2800" b="1">
          <a:solidFill>
            <a:srgbClr val="0A017F"/>
          </a:solidFill>
          <a:latin typeface="Helvetica" pitchFamily="-76" charset="0"/>
        </a:defRPr>
      </a:lvl5pPr>
      <a:lvl6pPr marL="457200" algn="l" rtl="0" fontAlgn="base">
        <a:lnSpc>
          <a:spcPct val="90000"/>
        </a:lnSpc>
        <a:spcBef>
          <a:spcPct val="0"/>
        </a:spcBef>
        <a:spcAft>
          <a:spcPct val="0"/>
        </a:spcAft>
        <a:defRPr sz="2800" b="1">
          <a:solidFill>
            <a:srgbClr val="0A017F"/>
          </a:solidFill>
          <a:latin typeface="Helvetica" pitchFamily="-76" charset="0"/>
        </a:defRPr>
      </a:lvl6pPr>
      <a:lvl7pPr marL="914400" algn="l" rtl="0" fontAlgn="base">
        <a:lnSpc>
          <a:spcPct val="90000"/>
        </a:lnSpc>
        <a:spcBef>
          <a:spcPct val="0"/>
        </a:spcBef>
        <a:spcAft>
          <a:spcPct val="0"/>
        </a:spcAft>
        <a:defRPr sz="2800" b="1">
          <a:solidFill>
            <a:srgbClr val="0A017F"/>
          </a:solidFill>
          <a:latin typeface="Helvetica" pitchFamily="-76" charset="0"/>
        </a:defRPr>
      </a:lvl7pPr>
      <a:lvl8pPr marL="1371600" algn="l" rtl="0" fontAlgn="base">
        <a:lnSpc>
          <a:spcPct val="90000"/>
        </a:lnSpc>
        <a:spcBef>
          <a:spcPct val="0"/>
        </a:spcBef>
        <a:spcAft>
          <a:spcPct val="0"/>
        </a:spcAft>
        <a:defRPr sz="2800" b="1">
          <a:solidFill>
            <a:srgbClr val="0A017F"/>
          </a:solidFill>
          <a:latin typeface="Helvetica" pitchFamily="-76" charset="0"/>
        </a:defRPr>
      </a:lvl8pPr>
      <a:lvl9pPr marL="1828800" algn="l" rtl="0" fontAlgn="base">
        <a:lnSpc>
          <a:spcPct val="90000"/>
        </a:lnSpc>
        <a:spcBef>
          <a:spcPct val="0"/>
        </a:spcBef>
        <a:spcAft>
          <a:spcPct val="0"/>
        </a:spcAft>
        <a:defRPr sz="2800" b="1">
          <a:solidFill>
            <a:srgbClr val="0A017F"/>
          </a:solidFill>
          <a:latin typeface="Helvetica" pitchFamily="-76" charset="0"/>
        </a:defRPr>
      </a:lvl9pPr>
    </p:titleStyle>
    <p:bodyStyle>
      <a:lvl1pPr marL="419100" indent="-419100" algn="l" rtl="0" eaLnBrk="0" fontAlgn="base" hangingPunct="0">
        <a:lnSpc>
          <a:spcPct val="95000"/>
        </a:lnSpc>
        <a:spcBef>
          <a:spcPct val="20000"/>
        </a:spcBef>
        <a:spcAft>
          <a:spcPct val="0"/>
        </a:spcAft>
        <a:buClr>
          <a:schemeClr val="hlink"/>
        </a:buClr>
        <a:buSzPct val="85000"/>
        <a:buFont typeface="Helvetica CE" pitchFamily="-76" charset="-18"/>
        <a:buChar char="&gt;"/>
        <a:defRPr sz="2400">
          <a:solidFill>
            <a:srgbClr val="0A017F"/>
          </a:solidFill>
          <a:latin typeface="+mn-lt"/>
          <a:ea typeface="+mn-ea"/>
          <a:cs typeface="+mn-cs"/>
        </a:defRPr>
      </a:lvl1pPr>
      <a:lvl2pPr marL="838200" indent="-381000" algn="l" rtl="0" eaLnBrk="0" fontAlgn="base" hangingPunct="0">
        <a:lnSpc>
          <a:spcPct val="95000"/>
        </a:lnSpc>
        <a:spcBef>
          <a:spcPct val="20000"/>
        </a:spcBef>
        <a:spcAft>
          <a:spcPct val="0"/>
        </a:spcAft>
        <a:buFont typeface="Helvetica CE" pitchFamily="-76" charset="-18"/>
        <a:buChar char="—"/>
        <a:defRPr sz="2000">
          <a:solidFill>
            <a:srgbClr val="0A017F"/>
          </a:solidFill>
          <a:latin typeface="+mn-lt"/>
        </a:defRPr>
      </a:lvl2pPr>
      <a:lvl3pPr marL="1295400" indent="-381000" algn="l" rtl="0" eaLnBrk="0" fontAlgn="base" hangingPunct="0">
        <a:lnSpc>
          <a:spcPct val="95000"/>
        </a:lnSpc>
        <a:spcBef>
          <a:spcPct val="20000"/>
        </a:spcBef>
        <a:spcAft>
          <a:spcPct val="0"/>
        </a:spcAft>
        <a:buSzPct val="85000"/>
        <a:buFont typeface="Helvetica CE" pitchFamily="-76" charset="-18"/>
        <a:buChar char="–"/>
        <a:defRPr i="1">
          <a:solidFill>
            <a:srgbClr val="7F0101"/>
          </a:solidFill>
          <a:latin typeface="+mn-lt"/>
        </a:defRPr>
      </a:lvl3pPr>
      <a:lvl4pPr marL="1714500" indent="-381000" algn="l" rtl="0" eaLnBrk="0" fontAlgn="base" hangingPunct="0">
        <a:lnSpc>
          <a:spcPct val="95000"/>
        </a:lnSpc>
        <a:spcBef>
          <a:spcPct val="20000"/>
        </a:spcBef>
        <a:spcAft>
          <a:spcPct val="0"/>
        </a:spcAft>
        <a:buSzPct val="85000"/>
        <a:buFont typeface="Helvetica CE" pitchFamily="-76" charset="-18"/>
        <a:buChar char="–"/>
        <a:defRPr>
          <a:solidFill>
            <a:srgbClr val="0A017F"/>
          </a:solidFill>
          <a:latin typeface="+mn-lt"/>
        </a:defRPr>
      </a:lvl4pPr>
      <a:lvl5pPr marL="2286000" indent="-381000" algn="l" rtl="0" eaLnBrk="0" fontAlgn="base" hangingPunct="0">
        <a:lnSpc>
          <a:spcPct val="95000"/>
        </a:lnSpc>
        <a:spcBef>
          <a:spcPct val="20000"/>
        </a:spcBef>
        <a:spcAft>
          <a:spcPct val="0"/>
        </a:spcAft>
        <a:buClr>
          <a:schemeClr val="tx1"/>
        </a:buClr>
        <a:buSzPct val="85000"/>
        <a:buFont typeface="Helvetica CE" pitchFamily="-76" charset="-18"/>
        <a:buChar char="–"/>
        <a:defRPr>
          <a:solidFill>
            <a:srgbClr val="0A017F"/>
          </a:solidFill>
          <a:latin typeface="+mn-lt"/>
        </a:defRPr>
      </a:lvl5pPr>
      <a:lvl6pPr marL="2743200" indent="-381000" algn="l" rtl="0" fontAlgn="base">
        <a:lnSpc>
          <a:spcPct val="95000"/>
        </a:lnSpc>
        <a:spcBef>
          <a:spcPct val="20000"/>
        </a:spcBef>
        <a:spcAft>
          <a:spcPct val="0"/>
        </a:spcAft>
        <a:buClr>
          <a:schemeClr val="tx1"/>
        </a:buClr>
        <a:buSzPct val="85000"/>
        <a:buFont typeface="Helvetica CE" pitchFamily="-76" charset="-18"/>
        <a:buChar char="–"/>
        <a:defRPr>
          <a:solidFill>
            <a:srgbClr val="0A017F"/>
          </a:solidFill>
          <a:latin typeface="+mn-lt"/>
        </a:defRPr>
      </a:lvl6pPr>
      <a:lvl7pPr marL="3200400" indent="-381000" algn="l" rtl="0" fontAlgn="base">
        <a:lnSpc>
          <a:spcPct val="95000"/>
        </a:lnSpc>
        <a:spcBef>
          <a:spcPct val="20000"/>
        </a:spcBef>
        <a:spcAft>
          <a:spcPct val="0"/>
        </a:spcAft>
        <a:buClr>
          <a:schemeClr val="tx1"/>
        </a:buClr>
        <a:buSzPct val="85000"/>
        <a:buFont typeface="Helvetica CE" pitchFamily="-76" charset="-18"/>
        <a:buChar char="–"/>
        <a:defRPr>
          <a:solidFill>
            <a:srgbClr val="0A017F"/>
          </a:solidFill>
          <a:latin typeface="+mn-lt"/>
        </a:defRPr>
      </a:lvl7pPr>
      <a:lvl8pPr marL="3657600" indent="-381000" algn="l" rtl="0" fontAlgn="base">
        <a:lnSpc>
          <a:spcPct val="95000"/>
        </a:lnSpc>
        <a:spcBef>
          <a:spcPct val="20000"/>
        </a:spcBef>
        <a:spcAft>
          <a:spcPct val="0"/>
        </a:spcAft>
        <a:buClr>
          <a:schemeClr val="tx1"/>
        </a:buClr>
        <a:buSzPct val="85000"/>
        <a:buFont typeface="Helvetica CE" pitchFamily="-76" charset="-18"/>
        <a:buChar char="–"/>
        <a:defRPr>
          <a:solidFill>
            <a:srgbClr val="0A017F"/>
          </a:solidFill>
          <a:latin typeface="+mn-lt"/>
        </a:defRPr>
      </a:lvl8pPr>
      <a:lvl9pPr marL="4114800" indent="-381000" algn="l" rtl="0" fontAlgn="base">
        <a:lnSpc>
          <a:spcPct val="95000"/>
        </a:lnSpc>
        <a:spcBef>
          <a:spcPct val="20000"/>
        </a:spcBef>
        <a:spcAft>
          <a:spcPct val="0"/>
        </a:spcAft>
        <a:buClr>
          <a:schemeClr val="tx1"/>
        </a:buClr>
        <a:buSzPct val="85000"/>
        <a:buFont typeface="Helvetica CE" pitchFamily="-76" charset="-18"/>
        <a:buChar char="–"/>
        <a:defRPr>
          <a:solidFill>
            <a:srgbClr val="0A017F"/>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8788"/>
            <a:ext cx="8229600" cy="1262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847343"/>
            <a:ext cx="8229600" cy="427882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D2BD0AB-9E50-784E-991B-E321F014CEA5}" type="datetimeFigureOut">
              <a:rPr lang="en-US" smtClean="0">
                <a:solidFill>
                  <a:prstClr val="black">
                    <a:tint val="75000"/>
                  </a:prstClr>
                </a:solidFill>
              </a:rPr>
              <a:pPr defTabSz="457200"/>
              <a:t>07-Apr-19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4B4BE7F-B212-3C49-AB50-50430FB858D2}" type="slidenum">
              <a:rPr lang="en-US" smtClean="0">
                <a:solidFill>
                  <a:prstClr val="black">
                    <a:tint val="75000"/>
                  </a:prstClr>
                </a:solidFill>
              </a:rPr>
              <a:pPr defTabSz="457200"/>
              <a:t>‹#›</a:t>
            </a:fld>
            <a:endParaRPr lang="en-US">
              <a:solidFill>
                <a:prstClr val="black">
                  <a:tint val="75000"/>
                </a:prstClr>
              </a:solidFill>
            </a:endParaRPr>
          </a:p>
        </p:txBody>
      </p:sp>
      <p:pic>
        <p:nvPicPr>
          <p:cNvPr id="7" name="Bildobjekt 9" descr="Chalmers Univ logo_svart.emf"/>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323528" y="170728"/>
            <a:ext cx="1105544" cy="213446"/>
          </a:xfrm>
          <a:prstGeom prst="rect">
            <a:avLst/>
          </a:prstGeom>
        </p:spPr>
      </p:pic>
      <p:cxnSp>
        <p:nvCxnSpPr>
          <p:cNvPr id="8" name="Rak 11"/>
          <p:cNvCxnSpPr/>
          <p:nvPr userDrawn="1"/>
        </p:nvCxnSpPr>
        <p:spPr bwMode="auto">
          <a:xfrm>
            <a:off x="0" y="457200"/>
            <a:ext cx="9144000" cy="1588"/>
          </a:xfrm>
          <a:prstGeom prst="line">
            <a:avLst/>
          </a:prstGeom>
          <a:solidFill>
            <a:schemeClr val="accent1"/>
          </a:solidFill>
          <a:ln w="3175" cap="flat" cmpd="sng" algn="ctr">
            <a:solidFill>
              <a:schemeClr val="bg2">
                <a:lumMod val="75000"/>
              </a:schemeClr>
            </a:solidFill>
            <a:prstDash val="solid"/>
            <a:round/>
            <a:headEnd type="none" w="med" len="med"/>
            <a:tailEnd type="none" w="med" len="med"/>
          </a:ln>
          <a:effectLst/>
        </p:spPr>
      </p:cxnSp>
      <p:pic>
        <p:nvPicPr>
          <p:cNvPr id="9" name="Bildobjekt 8" descr="Logo GUeng_leftSV.jpg"/>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835696" y="63653"/>
            <a:ext cx="2549834" cy="341012"/>
          </a:xfrm>
          <a:prstGeom prst="rect">
            <a:avLst/>
          </a:prstGeom>
        </p:spPr>
      </p:pic>
      <p:cxnSp>
        <p:nvCxnSpPr>
          <p:cNvPr id="10" name="Rak 12"/>
          <p:cNvCxnSpPr/>
          <p:nvPr userDrawn="1"/>
        </p:nvCxnSpPr>
        <p:spPr bwMode="auto">
          <a:xfrm rot="5400000">
            <a:off x="1527249" y="240234"/>
            <a:ext cx="184448" cy="397"/>
          </a:xfrm>
          <a:prstGeom prst="line">
            <a:avLst/>
          </a:prstGeom>
          <a:solidFill>
            <a:schemeClr val="accent1"/>
          </a:solidFill>
          <a:ln w="6350" cap="flat" cmpd="sng" algn="ctr">
            <a:solidFill>
              <a:schemeClr val="tx1"/>
            </a:solidFill>
            <a:prstDash val="solid"/>
            <a:round/>
            <a:headEnd type="none" w="med" len="med"/>
            <a:tailEnd type="none" w="med" len="med"/>
          </a:ln>
          <a:effectLst/>
        </p:spPr>
      </p:cxnSp>
      <p:cxnSp>
        <p:nvCxnSpPr>
          <p:cNvPr id="12" name="Rak 12"/>
          <p:cNvCxnSpPr/>
          <p:nvPr userDrawn="1"/>
        </p:nvCxnSpPr>
        <p:spPr bwMode="auto">
          <a:xfrm rot="5400000">
            <a:off x="4479578" y="236041"/>
            <a:ext cx="184448" cy="397"/>
          </a:xfrm>
          <a:prstGeom prst="line">
            <a:avLst/>
          </a:prstGeom>
          <a:solidFill>
            <a:schemeClr val="accent1"/>
          </a:solidFill>
          <a:ln w="635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6905969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877" r:id="rId1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10"/>
          <p:cNvSpPr>
            <a:spLocks noGrp="1" noChangeArrowheads="1"/>
          </p:cNvSpPr>
          <p:nvPr>
            <p:ph type="title"/>
          </p:nvPr>
        </p:nvSpPr>
        <p:spPr bwMode="auto">
          <a:xfrm>
            <a:off x="0" y="838200"/>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endParaRPr lang="sv-SE"/>
          </a:p>
        </p:txBody>
      </p:sp>
      <p:sp>
        <p:nvSpPr>
          <p:cNvPr id="1028" name="Rectangle 11"/>
          <p:cNvSpPr>
            <a:spLocks noGrp="1" noChangeArrowheads="1"/>
          </p:cNvSpPr>
          <p:nvPr>
            <p:ph type="body" idx="1"/>
          </p:nvPr>
        </p:nvSpPr>
        <p:spPr bwMode="auto">
          <a:xfrm>
            <a:off x="685800" y="1981200"/>
            <a:ext cx="7772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10" name="Bildobjekt 9" descr="Chalmers Univ logo_svart.emf"/>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23528" y="170728"/>
            <a:ext cx="1105544" cy="213446"/>
          </a:xfrm>
          <a:prstGeom prst="rect">
            <a:avLst/>
          </a:prstGeom>
        </p:spPr>
      </p:pic>
      <p:cxnSp>
        <p:nvCxnSpPr>
          <p:cNvPr id="12" name="Rak 11"/>
          <p:cNvCxnSpPr/>
          <p:nvPr/>
        </p:nvCxnSpPr>
        <p:spPr bwMode="auto">
          <a:xfrm>
            <a:off x="0" y="457200"/>
            <a:ext cx="9144000" cy="1588"/>
          </a:xfrm>
          <a:prstGeom prst="line">
            <a:avLst/>
          </a:prstGeom>
          <a:solidFill>
            <a:schemeClr val="accent1"/>
          </a:solidFill>
          <a:ln w="3175" cap="flat" cmpd="sng" algn="ctr">
            <a:solidFill>
              <a:schemeClr val="bg2">
                <a:lumMod val="40000"/>
                <a:lumOff val="60000"/>
              </a:schemeClr>
            </a:solidFill>
            <a:prstDash val="solid"/>
            <a:round/>
            <a:headEnd type="none" w="med" len="med"/>
            <a:tailEnd type="none" w="med" len="med"/>
          </a:ln>
          <a:effectLst/>
        </p:spPr>
      </p:cxnSp>
      <p:pic>
        <p:nvPicPr>
          <p:cNvPr id="9" name="Bildobjekt 8" descr="Logo GUeng_leftSV.jpg"/>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835696" y="63653"/>
            <a:ext cx="2549834" cy="341012"/>
          </a:xfrm>
          <a:prstGeom prst="rect">
            <a:avLst/>
          </a:prstGeom>
        </p:spPr>
      </p:pic>
      <p:cxnSp>
        <p:nvCxnSpPr>
          <p:cNvPr id="13" name="Rak 12"/>
          <p:cNvCxnSpPr/>
          <p:nvPr/>
        </p:nvCxnSpPr>
        <p:spPr bwMode="auto">
          <a:xfrm rot="5400000">
            <a:off x="1527249" y="240234"/>
            <a:ext cx="184448" cy="397"/>
          </a:xfrm>
          <a:prstGeom prst="line">
            <a:avLst/>
          </a:prstGeom>
          <a:solidFill>
            <a:schemeClr val="accent1"/>
          </a:solidFill>
          <a:ln w="6350" cap="flat" cmpd="sng" algn="ctr">
            <a:solidFill>
              <a:schemeClr val="tx1"/>
            </a:solidFill>
            <a:prstDash val="solid"/>
            <a:round/>
            <a:headEnd type="none" w="med" len="med"/>
            <a:tailEnd type="none" w="med" len="med"/>
          </a:ln>
          <a:effectLst/>
        </p:spPr>
      </p:cxnSp>
      <p:sp>
        <p:nvSpPr>
          <p:cNvPr id="11" name="TextBox 10"/>
          <p:cNvSpPr txBox="1"/>
          <p:nvPr userDrawn="1"/>
        </p:nvSpPr>
        <p:spPr>
          <a:xfrm>
            <a:off x="6876256" y="116632"/>
            <a:ext cx="2030941" cy="276999"/>
          </a:xfrm>
          <a:prstGeom prst="rect">
            <a:avLst/>
          </a:prstGeom>
          <a:noFill/>
        </p:spPr>
        <p:txBody>
          <a:bodyPr wrap="none" rtlCol="0">
            <a:spAutoFit/>
          </a:bodyPr>
          <a:lstStyle/>
          <a:p>
            <a:r>
              <a:rPr lang="en-US" sz="1200" dirty="0" smtClean="0">
                <a:solidFill>
                  <a:srgbClr val="FFFFFF">
                    <a:lumMod val="85000"/>
                  </a:srgbClr>
                </a:solidFill>
                <a:latin typeface="Calibri" pitchFamily="34" charset="0"/>
              </a:rPr>
              <a:t>MRV Chaudron SOFSEM 2018</a:t>
            </a:r>
            <a:endParaRPr lang="sv-SE" sz="1200" dirty="0">
              <a:solidFill>
                <a:srgbClr val="FFFFFF">
                  <a:lumMod val="85000"/>
                </a:srgbClr>
              </a:solidFill>
              <a:latin typeface="Calibri" pitchFamily="34" charset="0"/>
            </a:endParaRPr>
          </a:p>
        </p:txBody>
      </p:sp>
    </p:spTree>
    <p:extLst>
      <p:ext uri="{BB962C8B-B14F-4D97-AF65-F5344CB8AC3E}">
        <p14:creationId xmlns:p14="http://schemas.microsoft.com/office/powerpoint/2010/main" val="5636226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1" r:id="rId13"/>
  </p:sldLayoutIdLst>
  <p:timing>
    <p:tnLst>
      <p:par>
        <p:cTn id="1" dur="indefinite" restart="never" nodeType="tmRoot"/>
      </p:par>
    </p:tnLst>
  </p:timing>
  <p:txStyles>
    <p:titleStyle>
      <a:lvl1pPr algn="ctr" rtl="0" eaLnBrk="1" fontAlgn="base" hangingPunct="1">
        <a:spcBef>
          <a:spcPct val="0"/>
        </a:spcBef>
        <a:spcAft>
          <a:spcPct val="0"/>
        </a:spcAft>
        <a:defRPr sz="4000" b="1">
          <a:solidFill>
            <a:schemeClr val="tx1"/>
          </a:solidFill>
          <a:latin typeface="+mj-lt"/>
          <a:ea typeface="ＭＳ Ｐゴシック" pitchFamily="96" charset="-128"/>
          <a:cs typeface="Akzidenz-Bd for Chalmers"/>
        </a:defRPr>
      </a:lvl1pPr>
      <a:lvl2pPr algn="ctr" rtl="0" eaLnBrk="1" fontAlgn="base" hangingPunct="1">
        <a:spcBef>
          <a:spcPct val="0"/>
        </a:spcBef>
        <a:spcAft>
          <a:spcPct val="0"/>
        </a:spcAft>
        <a:defRPr sz="4000">
          <a:solidFill>
            <a:schemeClr val="bg1"/>
          </a:solidFill>
          <a:latin typeface="Arial Black" pitchFamily="68" charset="0"/>
          <a:ea typeface="ＭＳ Ｐゴシック" pitchFamily="96" charset="-128"/>
          <a:cs typeface="ＭＳ Ｐゴシック" pitchFamily="96" charset="-128"/>
        </a:defRPr>
      </a:lvl2pPr>
      <a:lvl3pPr algn="ctr" rtl="0" eaLnBrk="1" fontAlgn="base" hangingPunct="1">
        <a:spcBef>
          <a:spcPct val="0"/>
        </a:spcBef>
        <a:spcAft>
          <a:spcPct val="0"/>
        </a:spcAft>
        <a:defRPr sz="4000">
          <a:solidFill>
            <a:schemeClr val="bg1"/>
          </a:solidFill>
          <a:latin typeface="Arial Black" pitchFamily="68" charset="0"/>
          <a:ea typeface="ＭＳ Ｐゴシック" pitchFamily="96" charset="-128"/>
          <a:cs typeface="ＭＳ Ｐゴシック" pitchFamily="96" charset="-128"/>
        </a:defRPr>
      </a:lvl3pPr>
      <a:lvl4pPr algn="ctr" rtl="0" eaLnBrk="1" fontAlgn="base" hangingPunct="1">
        <a:spcBef>
          <a:spcPct val="0"/>
        </a:spcBef>
        <a:spcAft>
          <a:spcPct val="0"/>
        </a:spcAft>
        <a:defRPr sz="4000">
          <a:solidFill>
            <a:schemeClr val="bg1"/>
          </a:solidFill>
          <a:latin typeface="Arial Black" pitchFamily="68" charset="0"/>
          <a:ea typeface="ＭＳ Ｐゴシック" pitchFamily="96" charset="-128"/>
          <a:cs typeface="ＭＳ Ｐゴシック" pitchFamily="96" charset="-128"/>
        </a:defRPr>
      </a:lvl4pPr>
      <a:lvl5pPr algn="ctr" rtl="0" eaLnBrk="1" fontAlgn="base" hangingPunct="1">
        <a:spcBef>
          <a:spcPct val="0"/>
        </a:spcBef>
        <a:spcAft>
          <a:spcPct val="0"/>
        </a:spcAft>
        <a:defRPr sz="4000">
          <a:solidFill>
            <a:schemeClr val="bg1"/>
          </a:solidFill>
          <a:latin typeface="Arial Black" pitchFamily="68" charset="0"/>
          <a:ea typeface="ＭＳ Ｐゴシック" pitchFamily="96" charset="-128"/>
          <a:cs typeface="ＭＳ Ｐゴシック" pitchFamily="96" charset="-128"/>
        </a:defRPr>
      </a:lvl5pPr>
      <a:lvl6pPr marL="457200" algn="ctr" rtl="0" eaLnBrk="1" fontAlgn="base" hangingPunct="1">
        <a:spcBef>
          <a:spcPct val="0"/>
        </a:spcBef>
        <a:spcAft>
          <a:spcPct val="0"/>
        </a:spcAft>
        <a:defRPr sz="4000">
          <a:solidFill>
            <a:schemeClr val="bg1"/>
          </a:solidFill>
          <a:latin typeface="Arial Black" pitchFamily="68" charset="0"/>
        </a:defRPr>
      </a:lvl6pPr>
      <a:lvl7pPr marL="914400" algn="ctr" rtl="0" eaLnBrk="1" fontAlgn="base" hangingPunct="1">
        <a:spcBef>
          <a:spcPct val="0"/>
        </a:spcBef>
        <a:spcAft>
          <a:spcPct val="0"/>
        </a:spcAft>
        <a:defRPr sz="4000">
          <a:solidFill>
            <a:schemeClr val="bg1"/>
          </a:solidFill>
          <a:latin typeface="Arial Black" pitchFamily="68" charset="0"/>
        </a:defRPr>
      </a:lvl7pPr>
      <a:lvl8pPr marL="1371600" algn="ctr" rtl="0" eaLnBrk="1" fontAlgn="base" hangingPunct="1">
        <a:spcBef>
          <a:spcPct val="0"/>
        </a:spcBef>
        <a:spcAft>
          <a:spcPct val="0"/>
        </a:spcAft>
        <a:defRPr sz="4000">
          <a:solidFill>
            <a:schemeClr val="bg1"/>
          </a:solidFill>
          <a:latin typeface="Arial Black" pitchFamily="68" charset="0"/>
        </a:defRPr>
      </a:lvl8pPr>
      <a:lvl9pPr marL="1828800" algn="ctr" rtl="0" eaLnBrk="1" fontAlgn="base" hangingPunct="1">
        <a:spcBef>
          <a:spcPct val="0"/>
        </a:spcBef>
        <a:spcAft>
          <a:spcPct val="0"/>
        </a:spcAft>
        <a:defRPr sz="4000">
          <a:solidFill>
            <a:schemeClr val="bg1"/>
          </a:solidFill>
          <a:latin typeface="Arial Black" pitchFamily="68" charset="0"/>
        </a:defRPr>
      </a:lvl9pPr>
    </p:titleStyle>
    <p:bodyStyle>
      <a:lvl1pPr marL="342900" indent="-342900" algn="l" rtl="0" eaLnBrk="1" fontAlgn="base" hangingPunct="1">
        <a:spcBef>
          <a:spcPct val="20000"/>
        </a:spcBef>
        <a:spcAft>
          <a:spcPct val="0"/>
        </a:spcAft>
        <a:buClr>
          <a:srgbClr val="FF0000"/>
        </a:buClr>
        <a:buSzPct val="150000"/>
        <a:buChar char="•"/>
        <a:defRPr sz="2000" b="0" i="0">
          <a:solidFill>
            <a:schemeClr val="tx1"/>
          </a:solidFill>
          <a:latin typeface="+mn-lt"/>
          <a:ea typeface="ＭＳ Ｐゴシック" pitchFamily="96" charset="-128"/>
          <a:cs typeface="Akzidenz for Chalmers Regular"/>
        </a:defRPr>
      </a:lvl1pPr>
      <a:lvl2pPr marL="742950" indent="-285750" algn="l" rtl="0" eaLnBrk="1" fontAlgn="base" hangingPunct="1">
        <a:spcBef>
          <a:spcPct val="20000"/>
        </a:spcBef>
        <a:spcAft>
          <a:spcPct val="0"/>
        </a:spcAft>
        <a:buClr>
          <a:srgbClr val="FF0000"/>
        </a:buClr>
        <a:buSzPct val="150000"/>
        <a:buChar char="–"/>
        <a:defRPr sz="2000" b="0" i="0">
          <a:solidFill>
            <a:schemeClr val="tx1"/>
          </a:solidFill>
          <a:latin typeface="+mn-lt"/>
          <a:ea typeface="ＭＳ Ｐゴシック" pitchFamily="68" charset="-128"/>
          <a:cs typeface="Akzidenz for Chalmers Regular"/>
        </a:defRPr>
      </a:lvl2pPr>
      <a:lvl3pPr marL="1143000" indent="-228600" algn="l" rtl="0" eaLnBrk="1" fontAlgn="base" hangingPunct="1">
        <a:spcBef>
          <a:spcPct val="20000"/>
        </a:spcBef>
        <a:spcAft>
          <a:spcPct val="0"/>
        </a:spcAft>
        <a:buClr>
          <a:srgbClr val="FF0000"/>
        </a:buClr>
        <a:buSzPct val="150000"/>
        <a:buChar char="•"/>
        <a:defRPr sz="2000" b="0" i="0">
          <a:solidFill>
            <a:schemeClr val="tx1"/>
          </a:solidFill>
          <a:latin typeface="+mn-lt"/>
          <a:ea typeface="ＭＳ Ｐゴシック" pitchFamily="68" charset="-128"/>
          <a:cs typeface="Akzidenz for Chalmers Regular"/>
        </a:defRPr>
      </a:lvl3pPr>
      <a:lvl4pPr marL="1600200" indent="-228600" algn="l" rtl="0" eaLnBrk="1" fontAlgn="base" hangingPunct="1">
        <a:spcBef>
          <a:spcPct val="20000"/>
        </a:spcBef>
        <a:spcAft>
          <a:spcPct val="0"/>
        </a:spcAft>
        <a:buClr>
          <a:srgbClr val="FF0000"/>
        </a:buClr>
        <a:buSzPct val="150000"/>
        <a:buChar char="–"/>
        <a:defRPr sz="2000" b="0" i="0">
          <a:solidFill>
            <a:schemeClr val="tx1"/>
          </a:solidFill>
          <a:latin typeface="+mn-lt"/>
          <a:ea typeface="ＭＳ Ｐゴシック" pitchFamily="68" charset="-128"/>
          <a:cs typeface="Akzidenz for Chalmers Regular"/>
        </a:defRPr>
      </a:lvl4pPr>
      <a:lvl5pPr marL="2057400" indent="-228600" algn="l" rtl="0" eaLnBrk="1" fontAlgn="base" hangingPunct="1">
        <a:spcBef>
          <a:spcPct val="20000"/>
        </a:spcBef>
        <a:spcAft>
          <a:spcPct val="0"/>
        </a:spcAft>
        <a:buClr>
          <a:srgbClr val="FF0000"/>
        </a:buClr>
        <a:buSzPct val="150000"/>
        <a:buChar char="»"/>
        <a:defRPr sz="2000" b="0" i="0">
          <a:solidFill>
            <a:schemeClr val="tx1"/>
          </a:solidFill>
          <a:latin typeface="+mn-lt"/>
          <a:ea typeface="ＭＳ Ｐゴシック" pitchFamily="68" charset="-128"/>
          <a:cs typeface="Akzidenz for Chalmers Regular"/>
        </a:defRPr>
      </a:lvl5pPr>
      <a:lvl6pPr marL="2514600" indent="-228600" algn="l" rtl="0" eaLnBrk="1" fontAlgn="base" hangingPunct="1">
        <a:spcBef>
          <a:spcPct val="20000"/>
        </a:spcBef>
        <a:spcAft>
          <a:spcPct val="0"/>
        </a:spcAft>
        <a:buClr>
          <a:srgbClr val="FF0000"/>
        </a:buClr>
        <a:buSzPct val="150000"/>
        <a:buChar char="»"/>
        <a:defRPr sz="2000">
          <a:solidFill>
            <a:schemeClr val="tx1"/>
          </a:solidFill>
          <a:latin typeface="+mn-lt"/>
          <a:ea typeface="ＭＳ Ｐゴシック" pitchFamily="68" charset="-128"/>
        </a:defRPr>
      </a:lvl6pPr>
      <a:lvl7pPr marL="2971800" indent="-228600" algn="l" rtl="0" eaLnBrk="1" fontAlgn="base" hangingPunct="1">
        <a:spcBef>
          <a:spcPct val="20000"/>
        </a:spcBef>
        <a:spcAft>
          <a:spcPct val="0"/>
        </a:spcAft>
        <a:buClr>
          <a:srgbClr val="FF0000"/>
        </a:buClr>
        <a:buSzPct val="150000"/>
        <a:buChar char="»"/>
        <a:defRPr sz="2000">
          <a:solidFill>
            <a:schemeClr val="tx1"/>
          </a:solidFill>
          <a:latin typeface="+mn-lt"/>
          <a:ea typeface="ＭＳ Ｐゴシック" pitchFamily="68" charset="-128"/>
        </a:defRPr>
      </a:lvl7pPr>
      <a:lvl8pPr marL="3429000" indent="-228600" algn="l" rtl="0" eaLnBrk="1" fontAlgn="base" hangingPunct="1">
        <a:spcBef>
          <a:spcPct val="20000"/>
        </a:spcBef>
        <a:spcAft>
          <a:spcPct val="0"/>
        </a:spcAft>
        <a:buClr>
          <a:srgbClr val="FF0000"/>
        </a:buClr>
        <a:buSzPct val="150000"/>
        <a:buChar char="»"/>
        <a:defRPr sz="2000">
          <a:solidFill>
            <a:schemeClr val="tx1"/>
          </a:solidFill>
          <a:latin typeface="+mn-lt"/>
          <a:ea typeface="ＭＳ Ｐゴシック" pitchFamily="68" charset="-128"/>
        </a:defRPr>
      </a:lvl8pPr>
      <a:lvl9pPr marL="3886200" indent="-228600" algn="l" rtl="0" eaLnBrk="1" fontAlgn="base" hangingPunct="1">
        <a:spcBef>
          <a:spcPct val="20000"/>
        </a:spcBef>
        <a:spcAft>
          <a:spcPct val="0"/>
        </a:spcAft>
        <a:buClr>
          <a:srgbClr val="FF0000"/>
        </a:buClr>
        <a:buSzPct val="150000"/>
        <a:buChar char="»"/>
        <a:defRPr sz="2000">
          <a:solidFill>
            <a:schemeClr val="tx1"/>
          </a:solidFill>
          <a:latin typeface="+mn-lt"/>
          <a:ea typeface="ＭＳ Ｐゴシック" pitchFamily="68" charset="-128"/>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10"/>
          <p:cNvSpPr>
            <a:spLocks noGrp="1" noChangeArrowheads="1"/>
          </p:cNvSpPr>
          <p:nvPr>
            <p:ph type="title"/>
          </p:nvPr>
        </p:nvSpPr>
        <p:spPr bwMode="auto">
          <a:xfrm>
            <a:off x="0" y="838200"/>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smtClean="0"/>
              <a:t>Klicka här för att ändra format</a:t>
            </a:r>
            <a:endParaRPr lang="sv-SE"/>
          </a:p>
        </p:txBody>
      </p:sp>
      <p:sp>
        <p:nvSpPr>
          <p:cNvPr id="1028" name="Rectangle 11"/>
          <p:cNvSpPr>
            <a:spLocks noGrp="1" noChangeArrowheads="1"/>
          </p:cNvSpPr>
          <p:nvPr>
            <p:ph type="body" idx="1"/>
          </p:nvPr>
        </p:nvSpPr>
        <p:spPr bwMode="auto">
          <a:xfrm>
            <a:off x="685800" y="1981200"/>
            <a:ext cx="7772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10" name="Bildobjekt 9" descr="Chalmers Univ logo_svart.emf"/>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323528" y="170728"/>
            <a:ext cx="1105544" cy="213446"/>
          </a:xfrm>
          <a:prstGeom prst="rect">
            <a:avLst/>
          </a:prstGeom>
        </p:spPr>
      </p:pic>
      <p:cxnSp>
        <p:nvCxnSpPr>
          <p:cNvPr id="12" name="Rak 11"/>
          <p:cNvCxnSpPr/>
          <p:nvPr/>
        </p:nvCxnSpPr>
        <p:spPr bwMode="auto">
          <a:xfrm>
            <a:off x="0" y="457200"/>
            <a:ext cx="9144000" cy="1588"/>
          </a:xfrm>
          <a:prstGeom prst="line">
            <a:avLst/>
          </a:prstGeom>
          <a:solidFill>
            <a:schemeClr val="accent1"/>
          </a:solidFill>
          <a:ln w="3175" cap="flat" cmpd="sng" algn="ctr">
            <a:solidFill>
              <a:schemeClr val="bg2">
                <a:lumMod val="40000"/>
                <a:lumOff val="60000"/>
              </a:schemeClr>
            </a:solidFill>
            <a:prstDash val="solid"/>
            <a:round/>
            <a:headEnd type="none" w="med" len="med"/>
            <a:tailEnd type="none" w="med" len="med"/>
          </a:ln>
          <a:effectLst/>
        </p:spPr>
      </p:cxnSp>
      <p:pic>
        <p:nvPicPr>
          <p:cNvPr id="9" name="Bildobjekt 8" descr="Logo GUeng_leftSV.jpg"/>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1835696" y="63653"/>
            <a:ext cx="2549834" cy="341012"/>
          </a:xfrm>
          <a:prstGeom prst="rect">
            <a:avLst/>
          </a:prstGeom>
        </p:spPr>
      </p:pic>
      <p:cxnSp>
        <p:nvCxnSpPr>
          <p:cNvPr id="13" name="Rak 12"/>
          <p:cNvCxnSpPr/>
          <p:nvPr/>
        </p:nvCxnSpPr>
        <p:spPr bwMode="auto">
          <a:xfrm rot="5400000">
            <a:off x="1527249" y="240234"/>
            <a:ext cx="184448" cy="397"/>
          </a:xfrm>
          <a:prstGeom prst="line">
            <a:avLst/>
          </a:prstGeom>
          <a:solidFill>
            <a:schemeClr val="accent1"/>
          </a:solidFill>
          <a:ln w="6350" cap="flat" cmpd="sng" algn="ctr">
            <a:solidFill>
              <a:schemeClr val="tx1"/>
            </a:solidFill>
            <a:prstDash val="solid"/>
            <a:round/>
            <a:headEnd type="none" w="med" len="med"/>
            <a:tailEnd type="none" w="med" len="med"/>
          </a:ln>
          <a:effectLst/>
        </p:spPr>
      </p:cxnSp>
      <p:sp>
        <p:nvSpPr>
          <p:cNvPr id="11" name="TextBox 10"/>
          <p:cNvSpPr txBox="1"/>
          <p:nvPr userDrawn="1"/>
        </p:nvSpPr>
        <p:spPr>
          <a:xfrm>
            <a:off x="6876256" y="116632"/>
            <a:ext cx="2030941" cy="276999"/>
          </a:xfrm>
          <a:prstGeom prst="rect">
            <a:avLst/>
          </a:prstGeom>
          <a:noFill/>
        </p:spPr>
        <p:txBody>
          <a:bodyPr wrap="none" rtlCol="0">
            <a:spAutoFit/>
          </a:bodyPr>
          <a:lstStyle/>
          <a:p>
            <a:r>
              <a:rPr lang="en-US" sz="1200" dirty="0" smtClean="0">
                <a:solidFill>
                  <a:srgbClr val="FFFFFF">
                    <a:lumMod val="85000"/>
                  </a:srgbClr>
                </a:solidFill>
                <a:latin typeface="Calibri" pitchFamily="34" charset="0"/>
              </a:rPr>
              <a:t>MRV Chaudron SOFSEM 2018</a:t>
            </a:r>
            <a:endParaRPr lang="sv-SE" sz="1200" dirty="0">
              <a:solidFill>
                <a:srgbClr val="FFFFFF">
                  <a:lumMod val="85000"/>
                </a:srgbClr>
              </a:solidFill>
              <a:latin typeface="Calibri" pitchFamily="34" charset="0"/>
            </a:endParaRPr>
          </a:p>
        </p:txBody>
      </p:sp>
    </p:spTree>
    <p:extLst>
      <p:ext uri="{BB962C8B-B14F-4D97-AF65-F5344CB8AC3E}">
        <p14:creationId xmlns:p14="http://schemas.microsoft.com/office/powerpoint/2010/main" val="633433783"/>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Lst>
  <p:timing>
    <p:tnLst>
      <p:par>
        <p:cTn id="1" dur="indefinite" restart="never" nodeType="tmRoot"/>
      </p:par>
    </p:tnLst>
  </p:timing>
  <p:txStyles>
    <p:titleStyle>
      <a:lvl1pPr algn="ctr" rtl="0" eaLnBrk="1" fontAlgn="base" hangingPunct="1">
        <a:spcBef>
          <a:spcPct val="0"/>
        </a:spcBef>
        <a:spcAft>
          <a:spcPct val="0"/>
        </a:spcAft>
        <a:defRPr sz="4000" b="1">
          <a:solidFill>
            <a:schemeClr val="tx1"/>
          </a:solidFill>
          <a:latin typeface="+mj-lt"/>
          <a:ea typeface="ＭＳ Ｐゴシック" pitchFamily="96" charset="-128"/>
          <a:cs typeface="Akzidenz-Bd for Chalmers"/>
        </a:defRPr>
      </a:lvl1pPr>
      <a:lvl2pPr algn="ctr" rtl="0" eaLnBrk="1" fontAlgn="base" hangingPunct="1">
        <a:spcBef>
          <a:spcPct val="0"/>
        </a:spcBef>
        <a:spcAft>
          <a:spcPct val="0"/>
        </a:spcAft>
        <a:defRPr sz="4000">
          <a:solidFill>
            <a:schemeClr val="bg1"/>
          </a:solidFill>
          <a:latin typeface="Arial Black" pitchFamily="68" charset="0"/>
          <a:ea typeface="ＭＳ Ｐゴシック" pitchFamily="96" charset="-128"/>
          <a:cs typeface="ＭＳ Ｐゴシック" pitchFamily="96" charset="-128"/>
        </a:defRPr>
      </a:lvl2pPr>
      <a:lvl3pPr algn="ctr" rtl="0" eaLnBrk="1" fontAlgn="base" hangingPunct="1">
        <a:spcBef>
          <a:spcPct val="0"/>
        </a:spcBef>
        <a:spcAft>
          <a:spcPct val="0"/>
        </a:spcAft>
        <a:defRPr sz="4000">
          <a:solidFill>
            <a:schemeClr val="bg1"/>
          </a:solidFill>
          <a:latin typeface="Arial Black" pitchFamily="68" charset="0"/>
          <a:ea typeface="ＭＳ Ｐゴシック" pitchFamily="96" charset="-128"/>
          <a:cs typeface="ＭＳ Ｐゴシック" pitchFamily="96" charset="-128"/>
        </a:defRPr>
      </a:lvl3pPr>
      <a:lvl4pPr algn="ctr" rtl="0" eaLnBrk="1" fontAlgn="base" hangingPunct="1">
        <a:spcBef>
          <a:spcPct val="0"/>
        </a:spcBef>
        <a:spcAft>
          <a:spcPct val="0"/>
        </a:spcAft>
        <a:defRPr sz="4000">
          <a:solidFill>
            <a:schemeClr val="bg1"/>
          </a:solidFill>
          <a:latin typeface="Arial Black" pitchFamily="68" charset="0"/>
          <a:ea typeface="ＭＳ Ｐゴシック" pitchFamily="96" charset="-128"/>
          <a:cs typeface="ＭＳ Ｐゴシック" pitchFamily="96" charset="-128"/>
        </a:defRPr>
      </a:lvl4pPr>
      <a:lvl5pPr algn="ctr" rtl="0" eaLnBrk="1" fontAlgn="base" hangingPunct="1">
        <a:spcBef>
          <a:spcPct val="0"/>
        </a:spcBef>
        <a:spcAft>
          <a:spcPct val="0"/>
        </a:spcAft>
        <a:defRPr sz="4000">
          <a:solidFill>
            <a:schemeClr val="bg1"/>
          </a:solidFill>
          <a:latin typeface="Arial Black" pitchFamily="68" charset="0"/>
          <a:ea typeface="ＭＳ Ｐゴシック" pitchFamily="96" charset="-128"/>
          <a:cs typeface="ＭＳ Ｐゴシック" pitchFamily="96" charset="-128"/>
        </a:defRPr>
      </a:lvl5pPr>
      <a:lvl6pPr marL="457200" algn="ctr" rtl="0" eaLnBrk="1" fontAlgn="base" hangingPunct="1">
        <a:spcBef>
          <a:spcPct val="0"/>
        </a:spcBef>
        <a:spcAft>
          <a:spcPct val="0"/>
        </a:spcAft>
        <a:defRPr sz="4000">
          <a:solidFill>
            <a:schemeClr val="bg1"/>
          </a:solidFill>
          <a:latin typeface="Arial Black" pitchFamily="68" charset="0"/>
        </a:defRPr>
      </a:lvl6pPr>
      <a:lvl7pPr marL="914400" algn="ctr" rtl="0" eaLnBrk="1" fontAlgn="base" hangingPunct="1">
        <a:spcBef>
          <a:spcPct val="0"/>
        </a:spcBef>
        <a:spcAft>
          <a:spcPct val="0"/>
        </a:spcAft>
        <a:defRPr sz="4000">
          <a:solidFill>
            <a:schemeClr val="bg1"/>
          </a:solidFill>
          <a:latin typeface="Arial Black" pitchFamily="68" charset="0"/>
        </a:defRPr>
      </a:lvl7pPr>
      <a:lvl8pPr marL="1371600" algn="ctr" rtl="0" eaLnBrk="1" fontAlgn="base" hangingPunct="1">
        <a:spcBef>
          <a:spcPct val="0"/>
        </a:spcBef>
        <a:spcAft>
          <a:spcPct val="0"/>
        </a:spcAft>
        <a:defRPr sz="4000">
          <a:solidFill>
            <a:schemeClr val="bg1"/>
          </a:solidFill>
          <a:latin typeface="Arial Black" pitchFamily="68" charset="0"/>
        </a:defRPr>
      </a:lvl8pPr>
      <a:lvl9pPr marL="1828800" algn="ctr" rtl="0" eaLnBrk="1" fontAlgn="base" hangingPunct="1">
        <a:spcBef>
          <a:spcPct val="0"/>
        </a:spcBef>
        <a:spcAft>
          <a:spcPct val="0"/>
        </a:spcAft>
        <a:defRPr sz="4000">
          <a:solidFill>
            <a:schemeClr val="bg1"/>
          </a:solidFill>
          <a:latin typeface="Arial Black" pitchFamily="68" charset="0"/>
        </a:defRPr>
      </a:lvl9pPr>
    </p:titleStyle>
    <p:bodyStyle>
      <a:lvl1pPr marL="342900" indent="-342900" algn="l" rtl="0" eaLnBrk="1" fontAlgn="base" hangingPunct="1">
        <a:spcBef>
          <a:spcPct val="20000"/>
        </a:spcBef>
        <a:spcAft>
          <a:spcPct val="0"/>
        </a:spcAft>
        <a:buClr>
          <a:srgbClr val="FF0000"/>
        </a:buClr>
        <a:buSzPct val="150000"/>
        <a:buChar char="•"/>
        <a:defRPr sz="2000" b="0" i="0">
          <a:solidFill>
            <a:schemeClr val="tx1"/>
          </a:solidFill>
          <a:latin typeface="+mn-lt"/>
          <a:ea typeface="ＭＳ Ｐゴシック" pitchFamily="96" charset="-128"/>
          <a:cs typeface="Akzidenz for Chalmers Regular"/>
        </a:defRPr>
      </a:lvl1pPr>
      <a:lvl2pPr marL="742950" indent="-285750" algn="l" rtl="0" eaLnBrk="1" fontAlgn="base" hangingPunct="1">
        <a:spcBef>
          <a:spcPct val="20000"/>
        </a:spcBef>
        <a:spcAft>
          <a:spcPct val="0"/>
        </a:spcAft>
        <a:buClr>
          <a:srgbClr val="FF0000"/>
        </a:buClr>
        <a:buSzPct val="150000"/>
        <a:buChar char="–"/>
        <a:defRPr sz="2000" b="0" i="0">
          <a:solidFill>
            <a:schemeClr val="tx1"/>
          </a:solidFill>
          <a:latin typeface="+mn-lt"/>
          <a:ea typeface="ＭＳ Ｐゴシック" pitchFamily="68" charset="-128"/>
          <a:cs typeface="Akzidenz for Chalmers Regular"/>
        </a:defRPr>
      </a:lvl2pPr>
      <a:lvl3pPr marL="1143000" indent="-228600" algn="l" rtl="0" eaLnBrk="1" fontAlgn="base" hangingPunct="1">
        <a:spcBef>
          <a:spcPct val="20000"/>
        </a:spcBef>
        <a:spcAft>
          <a:spcPct val="0"/>
        </a:spcAft>
        <a:buClr>
          <a:srgbClr val="FF0000"/>
        </a:buClr>
        <a:buSzPct val="150000"/>
        <a:buChar char="•"/>
        <a:defRPr sz="2000" b="0" i="0">
          <a:solidFill>
            <a:schemeClr val="tx1"/>
          </a:solidFill>
          <a:latin typeface="+mn-lt"/>
          <a:ea typeface="ＭＳ Ｐゴシック" pitchFamily="68" charset="-128"/>
          <a:cs typeface="Akzidenz for Chalmers Regular"/>
        </a:defRPr>
      </a:lvl3pPr>
      <a:lvl4pPr marL="1600200" indent="-228600" algn="l" rtl="0" eaLnBrk="1" fontAlgn="base" hangingPunct="1">
        <a:spcBef>
          <a:spcPct val="20000"/>
        </a:spcBef>
        <a:spcAft>
          <a:spcPct val="0"/>
        </a:spcAft>
        <a:buClr>
          <a:srgbClr val="FF0000"/>
        </a:buClr>
        <a:buSzPct val="150000"/>
        <a:buChar char="–"/>
        <a:defRPr sz="2000" b="0" i="0">
          <a:solidFill>
            <a:schemeClr val="tx1"/>
          </a:solidFill>
          <a:latin typeface="+mn-lt"/>
          <a:ea typeface="ＭＳ Ｐゴシック" pitchFamily="68" charset="-128"/>
          <a:cs typeface="Akzidenz for Chalmers Regular"/>
        </a:defRPr>
      </a:lvl4pPr>
      <a:lvl5pPr marL="2057400" indent="-228600" algn="l" rtl="0" eaLnBrk="1" fontAlgn="base" hangingPunct="1">
        <a:spcBef>
          <a:spcPct val="20000"/>
        </a:spcBef>
        <a:spcAft>
          <a:spcPct val="0"/>
        </a:spcAft>
        <a:buClr>
          <a:srgbClr val="FF0000"/>
        </a:buClr>
        <a:buSzPct val="150000"/>
        <a:buChar char="»"/>
        <a:defRPr sz="2000" b="0" i="0">
          <a:solidFill>
            <a:schemeClr val="tx1"/>
          </a:solidFill>
          <a:latin typeface="+mn-lt"/>
          <a:ea typeface="ＭＳ Ｐゴシック" pitchFamily="68" charset="-128"/>
          <a:cs typeface="Akzidenz for Chalmers Regular"/>
        </a:defRPr>
      </a:lvl5pPr>
      <a:lvl6pPr marL="2514600" indent="-228600" algn="l" rtl="0" eaLnBrk="1" fontAlgn="base" hangingPunct="1">
        <a:spcBef>
          <a:spcPct val="20000"/>
        </a:spcBef>
        <a:spcAft>
          <a:spcPct val="0"/>
        </a:spcAft>
        <a:buClr>
          <a:srgbClr val="FF0000"/>
        </a:buClr>
        <a:buSzPct val="150000"/>
        <a:buChar char="»"/>
        <a:defRPr sz="2000">
          <a:solidFill>
            <a:schemeClr val="tx1"/>
          </a:solidFill>
          <a:latin typeface="+mn-lt"/>
          <a:ea typeface="ＭＳ Ｐゴシック" pitchFamily="68" charset="-128"/>
        </a:defRPr>
      </a:lvl6pPr>
      <a:lvl7pPr marL="2971800" indent="-228600" algn="l" rtl="0" eaLnBrk="1" fontAlgn="base" hangingPunct="1">
        <a:spcBef>
          <a:spcPct val="20000"/>
        </a:spcBef>
        <a:spcAft>
          <a:spcPct val="0"/>
        </a:spcAft>
        <a:buClr>
          <a:srgbClr val="FF0000"/>
        </a:buClr>
        <a:buSzPct val="150000"/>
        <a:buChar char="»"/>
        <a:defRPr sz="2000">
          <a:solidFill>
            <a:schemeClr val="tx1"/>
          </a:solidFill>
          <a:latin typeface="+mn-lt"/>
          <a:ea typeface="ＭＳ Ｐゴシック" pitchFamily="68" charset="-128"/>
        </a:defRPr>
      </a:lvl7pPr>
      <a:lvl8pPr marL="3429000" indent="-228600" algn="l" rtl="0" eaLnBrk="1" fontAlgn="base" hangingPunct="1">
        <a:spcBef>
          <a:spcPct val="20000"/>
        </a:spcBef>
        <a:spcAft>
          <a:spcPct val="0"/>
        </a:spcAft>
        <a:buClr>
          <a:srgbClr val="FF0000"/>
        </a:buClr>
        <a:buSzPct val="150000"/>
        <a:buChar char="»"/>
        <a:defRPr sz="2000">
          <a:solidFill>
            <a:schemeClr val="tx1"/>
          </a:solidFill>
          <a:latin typeface="+mn-lt"/>
          <a:ea typeface="ＭＳ Ｐゴシック" pitchFamily="68" charset="-128"/>
        </a:defRPr>
      </a:lvl8pPr>
      <a:lvl9pPr marL="3886200" indent="-228600" algn="l" rtl="0" eaLnBrk="1" fontAlgn="base" hangingPunct="1">
        <a:spcBef>
          <a:spcPct val="20000"/>
        </a:spcBef>
        <a:spcAft>
          <a:spcPct val="0"/>
        </a:spcAft>
        <a:buClr>
          <a:srgbClr val="FF0000"/>
        </a:buClr>
        <a:buSzPct val="150000"/>
        <a:buChar char="»"/>
        <a:defRPr sz="2000">
          <a:solidFill>
            <a:schemeClr val="tx1"/>
          </a:solidFill>
          <a:latin typeface="+mn-lt"/>
          <a:ea typeface="ＭＳ Ｐゴシック" pitchFamily="68" charset="-128"/>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userDrawn="1"/>
        </p:nvSpPr>
        <p:spPr bwMode="auto">
          <a:xfrm>
            <a:off x="0" y="0"/>
            <a:ext cx="7305675" cy="1447800"/>
          </a:xfrm>
          <a:prstGeom prst="rect">
            <a:avLst/>
          </a:prstGeom>
          <a:solidFill>
            <a:srgbClr val="E1EB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pitchFamily="-76" charset="0"/>
              </a:defRPr>
            </a:lvl1pPr>
            <a:lvl2pPr marL="742950" indent="-285750">
              <a:defRPr sz="2400">
                <a:solidFill>
                  <a:schemeClr val="tx1"/>
                </a:solidFill>
                <a:latin typeface="Helvetica" pitchFamily="-76" charset="0"/>
              </a:defRPr>
            </a:lvl2pPr>
            <a:lvl3pPr marL="1143000" indent="-228600">
              <a:defRPr sz="2400">
                <a:solidFill>
                  <a:schemeClr val="tx1"/>
                </a:solidFill>
                <a:latin typeface="Helvetica" pitchFamily="-76" charset="0"/>
              </a:defRPr>
            </a:lvl3pPr>
            <a:lvl4pPr marL="1600200" indent="-228600">
              <a:defRPr sz="2400">
                <a:solidFill>
                  <a:schemeClr val="tx1"/>
                </a:solidFill>
                <a:latin typeface="Helvetica" pitchFamily="-76" charset="0"/>
              </a:defRPr>
            </a:lvl4pPr>
            <a:lvl5pPr marL="2057400" indent="-228600">
              <a:defRPr sz="2400">
                <a:solidFill>
                  <a:schemeClr val="tx1"/>
                </a:solidFill>
                <a:latin typeface="Helvetica" pitchFamily="-76" charset="0"/>
              </a:defRPr>
            </a:lvl5pPr>
            <a:lvl6pPr marL="2514600" indent="-228600" eaLnBrk="0" fontAlgn="base" hangingPunct="0">
              <a:spcBef>
                <a:spcPct val="0"/>
              </a:spcBef>
              <a:spcAft>
                <a:spcPct val="0"/>
              </a:spcAft>
              <a:defRPr sz="2400">
                <a:solidFill>
                  <a:schemeClr val="tx1"/>
                </a:solidFill>
                <a:latin typeface="Helvetica" pitchFamily="-76" charset="0"/>
              </a:defRPr>
            </a:lvl6pPr>
            <a:lvl7pPr marL="2971800" indent="-228600" eaLnBrk="0" fontAlgn="base" hangingPunct="0">
              <a:spcBef>
                <a:spcPct val="0"/>
              </a:spcBef>
              <a:spcAft>
                <a:spcPct val="0"/>
              </a:spcAft>
              <a:defRPr sz="2400">
                <a:solidFill>
                  <a:schemeClr val="tx1"/>
                </a:solidFill>
                <a:latin typeface="Helvetica" pitchFamily="-76" charset="0"/>
              </a:defRPr>
            </a:lvl7pPr>
            <a:lvl8pPr marL="3429000" indent="-228600" eaLnBrk="0" fontAlgn="base" hangingPunct="0">
              <a:spcBef>
                <a:spcPct val="0"/>
              </a:spcBef>
              <a:spcAft>
                <a:spcPct val="0"/>
              </a:spcAft>
              <a:defRPr sz="2400">
                <a:solidFill>
                  <a:schemeClr val="tx1"/>
                </a:solidFill>
                <a:latin typeface="Helvetica" pitchFamily="-76" charset="0"/>
              </a:defRPr>
            </a:lvl8pPr>
            <a:lvl9pPr marL="3886200" indent="-228600" eaLnBrk="0" fontAlgn="base" hangingPunct="0">
              <a:spcBef>
                <a:spcPct val="0"/>
              </a:spcBef>
              <a:spcAft>
                <a:spcPct val="0"/>
              </a:spcAft>
              <a:defRPr sz="2400">
                <a:solidFill>
                  <a:schemeClr val="tx1"/>
                </a:solidFill>
                <a:latin typeface="Helvetica" pitchFamily="-76" charset="0"/>
              </a:defRPr>
            </a:lvl9pPr>
          </a:lstStyle>
          <a:p>
            <a:pPr eaLnBrk="0" fontAlgn="base" hangingPunct="0">
              <a:spcBef>
                <a:spcPct val="0"/>
              </a:spcBef>
              <a:spcAft>
                <a:spcPct val="0"/>
              </a:spcAft>
              <a:defRPr/>
            </a:pPr>
            <a:endParaRPr lang="en-GB" altLang="sv-SE" smtClean="0">
              <a:solidFill>
                <a:srgbClr val="05027D"/>
              </a:solidFill>
            </a:endParaRPr>
          </a:p>
        </p:txBody>
      </p:sp>
      <p:sp>
        <p:nvSpPr>
          <p:cNvPr id="1027" name="Rectangle 3"/>
          <p:cNvSpPr>
            <a:spLocks noChangeArrowheads="1"/>
          </p:cNvSpPr>
          <p:nvPr/>
        </p:nvSpPr>
        <p:spPr bwMode="auto">
          <a:xfrm>
            <a:off x="0" y="1438275"/>
            <a:ext cx="9144000" cy="85725"/>
          </a:xfrm>
          <a:prstGeom prst="rect">
            <a:avLst/>
          </a:prstGeom>
          <a:solidFill>
            <a:srgbClr val="9CBDD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pitchFamily="-76" charset="0"/>
              </a:defRPr>
            </a:lvl1pPr>
            <a:lvl2pPr marL="742950" indent="-285750">
              <a:defRPr sz="2400">
                <a:solidFill>
                  <a:schemeClr val="tx1"/>
                </a:solidFill>
                <a:latin typeface="Helvetica" pitchFamily="-76" charset="0"/>
              </a:defRPr>
            </a:lvl2pPr>
            <a:lvl3pPr marL="1143000" indent="-228600">
              <a:defRPr sz="2400">
                <a:solidFill>
                  <a:schemeClr val="tx1"/>
                </a:solidFill>
                <a:latin typeface="Helvetica" pitchFamily="-76" charset="0"/>
              </a:defRPr>
            </a:lvl3pPr>
            <a:lvl4pPr marL="1600200" indent="-228600">
              <a:defRPr sz="2400">
                <a:solidFill>
                  <a:schemeClr val="tx1"/>
                </a:solidFill>
                <a:latin typeface="Helvetica" pitchFamily="-76" charset="0"/>
              </a:defRPr>
            </a:lvl4pPr>
            <a:lvl5pPr marL="2057400" indent="-228600">
              <a:defRPr sz="2400">
                <a:solidFill>
                  <a:schemeClr val="tx1"/>
                </a:solidFill>
                <a:latin typeface="Helvetica" pitchFamily="-76" charset="0"/>
              </a:defRPr>
            </a:lvl5pPr>
            <a:lvl6pPr marL="2514600" indent="-228600" eaLnBrk="0" fontAlgn="base" hangingPunct="0">
              <a:spcBef>
                <a:spcPct val="0"/>
              </a:spcBef>
              <a:spcAft>
                <a:spcPct val="0"/>
              </a:spcAft>
              <a:defRPr sz="2400">
                <a:solidFill>
                  <a:schemeClr val="tx1"/>
                </a:solidFill>
                <a:latin typeface="Helvetica" pitchFamily="-76" charset="0"/>
              </a:defRPr>
            </a:lvl6pPr>
            <a:lvl7pPr marL="2971800" indent="-228600" eaLnBrk="0" fontAlgn="base" hangingPunct="0">
              <a:spcBef>
                <a:spcPct val="0"/>
              </a:spcBef>
              <a:spcAft>
                <a:spcPct val="0"/>
              </a:spcAft>
              <a:defRPr sz="2400">
                <a:solidFill>
                  <a:schemeClr val="tx1"/>
                </a:solidFill>
                <a:latin typeface="Helvetica" pitchFamily="-76" charset="0"/>
              </a:defRPr>
            </a:lvl7pPr>
            <a:lvl8pPr marL="3429000" indent="-228600" eaLnBrk="0" fontAlgn="base" hangingPunct="0">
              <a:spcBef>
                <a:spcPct val="0"/>
              </a:spcBef>
              <a:spcAft>
                <a:spcPct val="0"/>
              </a:spcAft>
              <a:defRPr sz="2400">
                <a:solidFill>
                  <a:schemeClr val="tx1"/>
                </a:solidFill>
                <a:latin typeface="Helvetica" pitchFamily="-76" charset="0"/>
              </a:defRPr>
            </a:lvl8pPr>
            <a:lvl9pPr marL="3886200" indent="-228600" eaLnBrk="0" fontAlgn="base" hangingPunct="0">
              <a:spcBef>
                <a:spcPct val="0"/>
              </a:spcBef>
              <a:spcAft>
                <a:spcPct val="0"/>
              </a:spcAft>
              <a:defRPr sz="2400">
                <a:solidFill>
                  <a:schemeClr val="tx1"/>
                </a:solidFill>
                <a:latin typeface="Helvetica" pitchFamily="-76" charset="0"/>
              </a:defRPr>
            </a:lvl9pPr>
          </a:lstStyle>
          <a:p>
            <a:pPr algn="ctr" eaLnBrk="0" fontAlgn="base" hangingPunct="0">
              <a:spcBef>
                <a:spcPct val="0"/>
              </a:spcBef>
              <a:spcAft>
                <a:spcPct val="0"/>
              </a:spcAft>
              <a:defRPr/>
            </a:pPr>
            <a:endParaRPr lang="de-DE" altLang="sv-SE" smtClean="0">
              <a:solidFill>
                <a:srgbClr val="05027D"/>
              </a:solidFill>
              <a:latin typeface="Times" pitchFamily="-76" charset="0"/>
            </a:endParaRPr>
          </a:p>
        </p:txBody>
      </p:sp>
      <p:sp>
        <p:nvSpPr>
          <p:cNvPr id="1028" name="Rectangle 4"/>
          <p:cNvSpPr>
            <a:spLocks noGrp="1" noChangeArrowheads="1"/>
          </p:cNvSpPr>
          <p:nvPr>
            <p:ph type="title"/>
          </p:nvPr>
        </p:nvSpPr>
        <p:spPr bwMode="auto">
          <a:xfrm>
            <a:off x="539750" y="647700"/>
            <a:ext cx="6621463"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CH" altLang="sv-SE" smtClean="0"/>
              <a:t>Click to edit Master title style</a:t>
            </a:r>
          </a:p>
        </p:txBody>
      </p:sp>
      <p:sp>
        <p:nvSpPr>
          <p:cNvPr id="1029" name="Rectangle 5"/>
          <p:cNvSpPr>
            <a:spLocks noGrp="1" noChangeArrowheads="1"/>
          </p:cNvSpPr>
          <p:nvPr>
            <p:ph type="body" idx="1"/>
          </p:nvPr>
        </p:nvSpPr>
        <p:spPr bwMode="auto">
          <a:xfrm>
            <a:off x="539750" y="1654175"/>
            <a:ext cx="8061325"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de-CH" altLang="sv-SE" smtClean="0"/>
              <a:t>Click to edit Master text styles</a:t>
            </a:r>
          </a:p>
          <a:p>
            <a:pPr lvl="1"/>
            <a:r>
              <a:rPr lang="de-CH" altLang="sv-SE" smtClean="0"/>
              <a:t>Second level</a:t>
            </a:r>
          </a:p>
          <a:p>
            <a:pPr lvl="2"/>
            <a:r>
              <a:rPr lang="de-CH" altLang="sv-SE" smtClean="0"/>
              <a:t>Third level</a:t>
            </a:r>
          </a:p>
          <a:p>
            <a:pPr lvl="3"/>
            <a:r>
              <a:rPr lang="de-CH" altLang="sv-SE" smtClean="0"/>
              <a:t>Fourth level</a:t>
            </a:r>
          </a:p>
          <a:p>
            <a:pPr lvl="4"/>
            <a:r>
              <a:rPr lang="de-CH" altLang="sv-SE" smtClean="0"/>
              <a:t>Fifth level</a:t>
            </a:r>
          </a:p>
        </p:txBody>
      </p:sp>
      <p:sp>
        <p:nvSpPr>
          <p:cNvPr id="217094" name="Rectangle 6"/>
          <p:cNvSpPr>
            <a:spLocks noGrp="1" noChangeArrowheads="1"/>
          </p:cNvSpPr>
          <p:nvPr>
            <p:ph type="dt" sz="half" idx="2"/>
          </p:nvPr>
        </p:nvSpPr>
        <p:spPr bwMode="auto">
          <a:xfrm>
            <a:off x="539750" y="6548438"/>
            <a:ext cx="3811588"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200" dirty="0" smtClean="0">
                <a:solidFill>
                  <a:srgbClr val="A7A7A7"/>
                </a:solidFill>
                <a:latin typeface="Helvetica" pitchFamily="-76" charset="0"/>
              </a:defRPr>
            </a:lvl1pPr>
          </a:lstStyle>
          <a:p>
            <a:pPr eaLnBrk="0" fontAlgn="base" hangingPunct="0">
              <a:spcBef>
                <a:spcPct val="0"/>
              </a:spcBef>
              <a:spcAft>
                <a:spcPct val="0"/>
              </a:spcAft>
              <a:defRPr/>
            </a:pPr>
            <a:r>
              <a:rPr lang="de-CH" altLang="sv-SE"/>
              <a:t>© Oscar </a:t>
            </a:r>
            <a:r>
              <a:rPr lang="de-CH" altLang="sv-SE" err="1"/>
              <a:t>Nierstrasz</a:t>
            </a:r>
            <a:r>
              <a:rPr lang="de-CH" altLang="sv-SE"/>
              <a:t>, Michel Chaudron</a:t>
            </a:r>
          </a:p>
        </p:txBody>
      </p:sp>
      <p:sp>
        <p:nvSpPr>
          <p:cNvPr id="217095" name="Rectangle 7"/>
          <p:cNvSpPr>
            <a:spLocks noGrp="1" noChangeArrowheads="1"/>
          </p:cNvSpPr>
          <p:nvPr>
            <p:ph type="ftr" sz="quarter" idx="3"/>
          </p:nvPr>
        </p:nvSpPr>
        <p:spPr bwMode="auto">
          <a:xfrm>
            <a:off x="107950" y="179388"/>
            <a:ext cx="5399088" cy="252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a:defRPr sz="1000">
                <a:solidFill>
                  <a:srgbClr val="A7A7A7"/>
                </a:solidFill>
                <a:latin typeface="Helvetica" pitchFamily="-76" charset="0"/>
              </a:defRPr>
            </a:lvl1pPr>
          </a:lstStyle>
          <a:p>
            <a:pPr eaLnBrk="0" fontAlgn="base" hangingPunct="0">
              <a:spcBef>
                <a:spcPct val="0"/>
              </a:spcBef>
              <a:spcAft>
                <a:spcPct val="0"/>
              </a:spcAft>
              <a:defRPr/>
            </a:pPr>
            <a:r>
              <a:rPr lang="de-CH" altLang="sv-SE"/>
              <a:t>ESE — Responsibility-Driven Design</a:t>
            </a:r>
          </a:p>
        </p:txBody>
      </p:sp>
      <p:sp>
        <p:nvSpPr>
          <p:cNvPr id="217096" name="Rectangle 8"/>
          <p:cNvSpPr>
            <a:spLocks noGrp="1" noChangeArrowheads="1"/>
          </p:cNvSpPr>
          <p:nvPr>
            <p:ph type="sldNum" sz="quarter" idx="4"/>
          </p:nvPr>
        </p:nvSpPr>
        <p:spPr bwMode="auto">
          <a:xfrm>
            <a:off x="7543800" y="6553200"/>
            <a:ext cx="135096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rgbClr val="A7A7A7"/>
                </a:solidFill>
              </a:defRPr>
            </a:lvl1pPr>
          </a:lstStyle>
          <a:p>
            <a:pPr eaLnBrk="0" fontAlgn="base" hangingPunct="0">
              <a:spcBef>
                <a:spcPct val="0"/>
              </a:spcBef>
              <a:spcAft>
                <a:spcPct val="0"/>
              </a:spcAft>
            </a:pPr>
            <a:r>
              <a:rPr lang="de-CH" altLang="sv-SE" smtClean="0"/>
              <a:t>ESE 4.</a:t>
            </a:r>
            <a:fld id="{22EE8811-40B0-46C9-ACB7-8808650BAD2D}" type="slidenum">
              <a:rPr lang="de-CH" altLang="sv-SE" smtClean="0"/>
              <a:pPr eaLnBrk="0" fontAlgn="base" hangingPunct="0">
                <a:spcBef>
                  <a:spcPct val="0"/>
                </a:spcBef>
                <a:spcAft>
                  <a:spcPct val="0"/>
                </a:spcAft>
              </a:pPr>
              <a:t>‹#›</a:t>
            </a:fld>
            <a:endParaRPr lang="de-CH" altLang="sv-SE" sz="1400" smtClean="0">
              <a:solidFill>
                <a:srgbClr val="7E7E7E"/>
              </a:solidFill>
              <a:latin typeface="Times" pitchFamily="18" charset="0"/>
            </a:endParaRPr>
          </a:p>
        </p:txBody>
      </p:sp>
      <p:pic>
        <p:nvPicPr>
          <p:cNvPr id="1033" name="Bildobjekt 8" descr="Logo GUeng_leftSV.jpg"/>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545138" y="6453188"/>
            <a:ext cx="17605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Bildobjekt 9" descr="Chalmers Univ logo_svart.emf"/>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4067175" y="6550025"/>
            <a:ext cx="11064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1805547"/>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Lst>
  <p:hf hdr="0"/>
  <p:txStyles>
    <p:titleStyle>
      <a:lvl1pPr algn="l" rtl="0" eaLnBrk="0" fontAlgn="base" hangingPunct="0">
        <a:lnSpc>
          <a:spcPct val="90000"/>
        </a:lnSpc>
        <a:spcBef>
          <a:spcPct val="0"/>
        </a:spcBef>
        <a:spcAft>
          <a:spcPct val="0"/>
        </a:spcAft>
        <a:defRPr sz="2800" b="1">
          <a:solidFill>
            <a:srgbClr val="0A017F"/>
          </a:solidFill>
          <a:latin typeface="+mj-lt"/>
          <a:ea typeface="+mj-ea"/>
          <a:cs typeface="+mj-cs"/>
        </a:defRPr>
      </a:lvl1pPr>
      <a:lvl2pPr algn="l" rtl="0" eaLnBrk="0" fontAlgn="base" hangingPunct="0">
        <a:lnSpc>
          <a:spcPct val="90000"/>
        </a:lnSpc>
        <a:spcBef>
          <a:spcPct val="0"/>
        </a:spcBef>
        <a:spcAft>
          <a:spcPct val="0"/>
        </a:spcAft>
        <a:defRPr sz="2800" b="1">
          <a:solidFill>
            <a:srgbClr val="0A017F"/>
          </a:solidFill>
          <a:latin typeface="Helvetica" pitchFamily="-76" charset="0"/>
        </a:defRPr>
      </a:lvl2pPr>
      <a:lvl3pPr algn="l" rtl="0" eaLnBrk="0" fontAlgn="base" hangingPunct="0">
        <a:lnSpc>
          <a:spcPct val="90000"/>
        </a:lnSpc>
        <a:spcBef>
          <a:spcPct val="0"/>
        </a:spcBef>
        <a:spcAft>
          <a:spcPct val="0"/>
        </a:spcAft>
        <a:defRPr sz="2800" b="1">
          <a:solidFill>
            <a:srgbClr val="0A017F"/>
          </a:solidFill>
          <a:latin typeface="Helvetica" pitchFamily="-76" charset="0"/>
        </a:defRPr>
      </a:lvl3pPr>
      <a:lvl4pPr algn="l" rtl="0" eaLnBrk="0" fontAlgn="base" hangingPunct="0">
        <a:lnSpc>
          <a:spcPct val="90000"/>
        </a:lnSpc>
        <a:spcBef>
          <a:spcPct val="0"/>
        </a:spcBef>
        <a:spcAft>
          <a:spcPct val="0"/>
        </a:spcAft>
        <a:defRPr sz="2800" b="1">
          <a:solidFill>
            <a:srgbClr val="0A017F"/>
          </a:solidFill>
          <a:latin typeface="Helvetica" pitchFamily="-76" charset="0"/>
        </a:defRPr>
      </a:lvl4pPr>
      <a:lvl5pPr algn="l" rtl="0" eaLnBrk="0" fontAlgn="base" hangingPunct="0">
        <a:lnSpc>
          <a:spcPct val="90000"/>
        </a:lnSpc>
        <a:spcBef>
          <a:spcPct val="0"/>
        </a:spcBef>
        <a:spcAft>
          <a:spcPct val="0"/>
        </a:spcAft>
        <a:defRPr sz="2800" b="1">
          <a:solidFill>
            <a:srgbClr val="0A017F"/>
          </a:solidFill>
          <a:latin typeface="Helvetica" pitchFamily="-76" charset="0"/>
        </a:defRPr>
      </a:lvl5pPr>
      <a:lvl6pPr marL="457200" algn="l" rtl="0" fontAlgn="base">
        <a:lnSpc>
          <a:spcPct val="90000"/>
        </a:lnSpc>
        <a:spcBef>
          <a:spcPct val="0"/>
        </a:spcBef>
        <a:spcAft>
          <a:spcPct val="0"/>
        </a:spcAft>
        <a:defRPr sz="2800" b="1">
          <a:solidFill>
            <a:srgbClr val="0A017F"/>
          </a:solidFill>
          <a:latin typeface="Helvetica" pitchFamily="-76" charset="0"/>
        </a:defRPr>
      </a:lvl6pPr>
      <a:lvl7pPr marL="914400" algn="l" rtl="0" fontAlgn="base">
        <a:lnSpc>
          <a:spcPct val="90000"/>
        </a:lnSpc>
        <a:spcBef>
          <a:spcPct val="0"/>
        </a:spcBef>
        <a:spcAft>
          <a:spcPct val="0"/>
        </a:spcAft>
        <a:defRPr sz="2800" b="1">
          <a:solidFill>
            <a:srgbClr val="0A017F"/>
          </a:solidFill>
          <a:latin typeface="Helvetica" pitchFamily="-76" charset="0"/>
        </a:defRPr>
      </a:lvl7pPr>
      <a:lvl8pPr marL="1371600" algn="l" rtl="0" fontAlgn="base">
        <a:lnSpc>
          <a:spcPct val="90000"/>
        </a:lnSpc>
        <a:spcBef>
          <a:spcPct val="0"/>
        </a:spcBef>
        <a:spcAft>
          <a:spcPct val="0"/>
        </a:spcAft>
        <a:defRPr sz="2800" b="1">
          <a:solidFill>
            <a:srgbClr val="0A017F"/>
          </a:solidFill>
          <a:latin typeface="Helvetica" pitchFamily="-76" charset="0"/>
        </a:defRPr>
      </a:lvl8pPr>
      <a:lvl9pPr marL="1828800" algn="l" rtl="0" fontAlgn="base">
        <a:lnSpc>
          <a:spcPct val="90000"/>
        </a:lnSpc>
        <a:spcBef>
          <a:spcPct val="0"/>
        </a:spcBef>
        <a:spcAft>
          <a:spcPct val="0"/>
        </a:spcAft>
        <a:defRPr sz="2800" b="1">
          <a:solidFill>
            <a:srgbClr val="0A017F"/>
          </a:solidFill>
          <a:latin typeface="Helvetica" pitchFamily="-76" charset="0"/>
        </a:defRPr>
      </a:lvl9pPr>
    </p:titleStyle>
    <p:bodyStyle>
      <a:lvl1pPr marL="419100" indent="-419100" algn="l" rtl="0" eaLnBrk="0" fontAlgn="base" hangingPunct="0">
        <a:lnSpc>
          <a:spcPct val="95000"/>
        </a:lnSpc>
        <a:spcBef>
          <a:spcPct val="20000"/>
        </a:spcBef>
        <a:spcAft>
          <a:spcPct val="0"/>
        </a:spcAft>
        <a:buClr>
          <a:schemeClr val="hlink"/>
        </a:buClr>
        <a:buSzPct val="85000"/>
        <a:buFont typeface="Helvetica CE" pitchFamily="-76" charset="-18"/>
        <a:buChar char="&gt;"/>
        <a:defRPr sz="2400">
          <a:solidFill>
            <a:srgbClr val="0A017F"/>
          </a:solidFill>
          <a:latin typeface="+mn-lt"/>
          <a:ea typeface="+mn-ea"/>
          <a:cs typeface="+mn-cs"/>
        </a:defRPr>
      </a:lvl1pPr>
      <a:lvl2pPr marL="838200" indent="-381000" algn="l" rtl="0" eaLnBrk="0" fontAlgn="base" hangingPunct="0">
        <a:lnSpc>
          <a:spcPct val="95000"/>
        </a:lnSpc>
        <a:spcBef>
          <a:spcPct val="20000"/>
        </a:spcBef>
        <a:spcAft>
          <a:spcPct val="0"/>
        </a:spcAft>
        <a:buFont typeface="Helvetica CE" pitchFamily="-76" charset="-18"/>
        <a:buChar char="—"/>
        <a:defRPr sz="2000">
          <a:solidFill>
            <a:srgbClr val="0A017F"/>
          </a:solidFill>
          <a:latin typeface="+mn-lt"/>
        </a:defRPr>
      </a:lvl2pPr>
      <a:lvl3pPr marL="1295400" indent="-381000" algn="l" rtl="0" eaLnBrk="0" fontAlgn="base" hangingPunct="0">
        <a:lnSpc>
          <a:spcPct val="95000"/>
        </a:lnSpc>
        <a:spcBef>
          <a:spcPct val="20000"/>
        </a:spcBef>
        <a:spcAft>
          <a:spcPct val="0"/>
        </a:spcAft>
        <a:buSzPct val="85000"/>
        <a:buFont typeface="Helvetica CE" pitchFamily="-76" charset="-18"/>
        <a:buChar char="–"/>
        <a:defRPr i="1">
          <a:solidFill>
            <a:srgbClr val="7F0101"/>
          </a:solidFill>
          <a:latin typeface="+mn-lt"/>
        </a:defRPr>
      </a:lvl3pPr>
      <a:lvl4pPr marL="1714500" indent="-381000" algn="l" rtl="0" eaLnBrk="0" fontAlgn="base" hangingPunct="0">
        <a:lnSpc>
          <a:spcPct val="95000"/>
        </a:lnSpc>
        <a:spcBef>
          <a:spcPct val="20000"/>
        </a:spcBef>
        <a:spcAft>
          <a:spcPct val="0"/>
        </a:spcAft>
        <a:buSzPct val="85000"/>
        <a:buFont typeface="Helvetica CE" pitchFamily="-76" charset="-18"/>
        <a:buChar char="–"/>
        <a:defRPr>
          <a:solidFill>
            <a:srgbClr val="0A017F"/>
          </a:solidFill>
          <a:latin typeface="+mn-lt"/>
        </a:defRPr>
      </a:lvl4pPr>
      <a:lvl5pPr marL="2286000" indent="-381000" algn="l" rtl="0" eaLnBrk="0" fontAlgn="base" hangingPunct="0">
        <a:lnSpc>
          <a:spcPct val="95000"/>
        </a:lnSpc>
        <a:spcBef>
          <a:spcPct val="20000"/>
        </a:spcBef>
        <a:spcAft>
          <a:spcPct val="0"/>
        </a:spcAft>
        <a:buClr>
          <a:schemeClr val="tx1"/>
        </a:buClr>
        <a:buSzPct val="85000"/>
        <a:buFont typeface="Helvetica CE" pitchFamily="-76" charset="-18"/>
        <a:buChar char="–"/>
        <a:defRPr>
          <a:solidFill>
            <a:srgbClr val="0A017F"/>
          </a:solidFill>
          <a:latin typeface="+mn-lt"/>
        </a:defRPr>
      </a:lvl5pPr>
      <a:lvl6pPr marL="2743200" indent="-381000" algn="l" rtl="0" fontAlgn="base">
        <a:lnSpc>
          <a:spcPct val="95000"/>
        </a:lnSpc>
        <a:spcBef>
          <a:spcPct val="20000"/>
        </a:spcBef>
        <a:spcAft>
          <a:spcPct val="0"/>
        </a:spcAft>
        <a:buClr>
          <a:schemeClr val="tx1"/>
        </a:buClr>
        <a:buSzPct val="85000"/>
        <a:buFont typeface="Helvetica CE" pitchFamily="-76" charset="-18"/>
        <a:buChar char="–"/>
        <a:defRPr>
          <a:solidFill>
            <a:srgbClr val="0A017F"/>
          </a:solidFill>
          <a:latin typeface="+mn-lt"/>
        </a:defRPr>
      </a:lvl6pPr>
      <a:lvl7pPr marL="3200400" indent="-381000" algn="l" rtl="0" fontAlgn="base">
        <a:lnSpc>
          <a:spcPct val="95000"/>
        </a:lnSpc>
        <a:spcBef>
          <a:spcPct val="20000"/>
        </a:spcBef>
        <a:spcAft>
          <a:spcPct val="0"/>
        </a:spcAft>
        <a:buClr>
          <a:schemeClr val="tx1"/>
        </a:buClr>
        <a:buSzPct val="85000"/>
        <a:buFont typeface="Helvetica CE" pitchFamily="-76" charset="-18"/>
        <a:buChar char="–"/>
        <a:defRPr>
          <a:solidFill>
            <a:srgbClr val="0A017F"/>
          </a:solidFill>
          <a:latin typeface="+mn-lt"/>
        </a:defRPr>
      </a:lvl7pPr>
      <a:lvl8pPr marL="3657600" indent="-381000" algn="l" rtl="0" fontAlgn="base">
        <a:lnSpc>
          <a:spcPct val="95000"/>
        </a:lnSpc>
        <a:spcBef>
          <a:spcPct val="20000"/>
        </a:spcBef>
        <a:spcAft>
          <a:spcPct val="0"/>
        </a:spcAft>
        <a:buClr>
          <a:schemeClr val="tx1"/>
        </a:buClr>
        <a:buSzPct val="85000"/>
        <a:buFont typeface="Helvetica CE" pitchFamily="-76" charset="-18"/>
        <a:buChar char="–"/>
        <a:defRPr>
          <a:solidFill>
            <a:srgbClr val="0A017F"/>
          </a:solidFill>
          <a:latin typeface="+mn-lt"/>
        </a:defRPr>
      </a:lvl8pPr>
      <a:lvl9pPr marL="4114800" indent="-381000" algn="l" rtl="0" fontAlgn="base">
        <a:lnSpc>
          <a:spcPct val="95000"/>
        </a:lnSpc>
        <a:spcBef>
          <a:spcPct val="20000"/>
        </a:spcBef>
        <a:spcAft>
          <a:spcPct val="0"/>
        </a:spcAft>
        <a:buClr>
          <a:schemeClr val="tx1"/>
        </a:buClr>
        <a:buSzPct val="85000"/>
        <a:buFont typeface="Helvetica CE" pitchFamily="-76" charset="-18"/>
        <a:buChar char="–"/>
        <a:defRPr>
          <a:solidFill>
            <a:srgbClr val="0A017F"/>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userDrawn="1"/>
        </p:nvSpPr>
        <p:spPr bwMode="auto">
          <a:xfrm>
            <a:off x="0" y="0"/>
            <a:ext cx="7305675" cy="1447800"/>
          </a:xfrm>
          <a:prstGeom prst="rect">
            <a:avLst/>
          </a:prstGeom>
          <a:solidFill>
            <a:srgbClr val="E1EB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pitchFamily="-76" charset="0"/>
              </a:defRPr>
            </a:lvl1pPr>
            <a:lvl2pPr marL="742950" indent="-285750">
              <a:defRPr sz="2400">
                <a:solidFill>
                  <a:schemeClr val="tx1"/>
                </a:solidFill>
                <a:latin typeface="Helvetica" pitchFamily="-76" charset="0"/>
              </a:defRPr>
            </a:lvl2pPr>
            <a:lvl3pPr marL="1143000" indent="-228600">
              <a:defRPr sz="2400">
                <a:solidFill>
                  <a:schemeClr val="tx1"/>
                </a:solidFill>
                <a:latin typeface="Helvetica" pitchFamily="-76" charset="0"/>
              </a:defRPr>
            </a:lvl3pPr>
            <a:lvl4pPr marL="1600200" indent="-228600">
              <a:defRPr sz="2400">
                <a:solidFill>
                  <a:schemeClr val="tx1"/>
                </a:solidFill>
                <a:latin typeface="Helvetica" pitchFamily="-76" charset="0"/>
              </a:defRPr>
            </a:lvl4pPr>
            <a:lvl5pPr marL="2057400" indent="-228600">
              <a:defRPr sz="2400">
                <a:solidFill>
                  <a:schemeClr val="tx1"/>
                </a:solidFill>
                <a:latin typeface="Helvetica" pitchFamily="-76" charset="0"/>
              </a:defRPr>
            </a:lvl5pPr>
            <a:lvl6pPr marL="2514600" indent="-228600" eaLnBrk="0" fontAlgn="base" hangingPunct="0">
              <a:spcBef>
                <a:spcPct val="0"/>
              </a:spcBef>
              <a:spcAft>
                <a:spcPct val="0"/>
              </a:spcAft>
              <a:defRPr sz="2400">
                <a:solidFill>
                  <a:schemeClr val="tx1"/>
                </a:solidFill>
                <a:latin typeface="Helvetica" pitchFamily="-76" charset="0"/>
              </a:defRPr>
            </a:lvl6pPr>
            <a:lvl7pPr marL="2971800" indent="-228600" eaLnBrk="0" fontAlgn="base" hangingPunct="0">
              <a:spcBef>
                <a:spcPct val="0"/>
              </a:spcBef>
              <a:spcAft>
                <a:spcPct val="0"/>
              </a:spcAft>
              <a:defRPr sz="2400">
                <a:solidFill>
                  <a:schemeClr val="tx1"/>
                </a:solidFill>
                <a:latin typeface="Helvetica" pitchFamily="-76" charset="0"/>
              </a:defRPr>
            </a:lvl7pPr>
            <a:lvl8pPr marL="3429000" indent="-228600" eaLnBrk="0" fontAlgn="base" hangingPunct="0">
              <a:spcBef>
                <a:spcPct val="0"/>
              </a:spcBef>
              <a:spcAft>
                <a:spcPct val="0"/>
              </a:spcAft>
              <a:defRPr sz="2400">
                <a:solidFill>
                  <a:schemeClr val="tx1"/>
                </a:solidFill>
                <a:latin typeface="Helvetica" pitchFamily="-76" charset="0"/>
              </a:defRPr>
            </a:lvl8pPr>
            <a:lvl9pPr marL="3886200" indent="-228600" eaLnBrk="0" fontAlgn="base" hangingPunct="0">
              <a:spcBef>
                <a:spcPct val="0"/>
              </a:spcBef>
              <a:spcAft>
                <a:spcPct val="0"/>
              </a:spcAft>
              <a:defRPr sz="2400">
                <a:solidFill>
                  <a:schemeClr val="tx1"/>
                </a:solidFill>
                <a:latin typeface="Helvetica" pitchFamily="-76" charset="0"/>
              </a:defRPr>
            </a:lvl9pPr>
          </a:lstStyle>
          <a:p>
            <a:pPr eaLnBrk="0" fontAlgn="base" hangingPunct="0">
              <a:spcBef>
                <a:spcPct val="0"/>
              </a:spcBef>
              <a:spcAft>
                <a:spcPct val="0"/>
              </a:spcAft>
              <a:defRPr/>
            </a:pPr>
            <a:endParaRPr lang="en-GB" altLang="sv-SE" smtClean="0">
              <a:solidFill>
                <a:srgbClr val="05027D"/>
              </a:solidFill>
            </a:endParaRPr>
          </a:p>
        </p:txBody>
      </p:sp>
      <p:sp>
        <p:nvSpPr>
          <p:cNvPr id="1027" name="Rectangle 3"/>
          <p:cNvSpPr>
            <a:spLocks noChangeArrowheads="1"/>
          </p:cNvSpPr>
          <p:nvPr/>
        </p:nvSpPr>
        <p:spPr bwMode="auto">
          <a:xfrm>
            <a:off x="0" y="1438275"/>
            <a:ext cx="9144000" cy="85725"/>
          </a:xfrm>
          <a:prstGeom prst="rect">
            <a:avLst/>
          </a:prstGeom>
          <a:solidFill>
            <a:srgbClr val="9CBDD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pitchFamily="-76" charset="0"/>
              </a:defRPr>
            </a:lvl1pPr>
            <a:lvl2pPr marL="742950" indent="-285750">
              <a:defRPr sz="2400">
                <a:solidFill>
                  <a:schemeClr val="tx1"/>
                </a:solidFill>
                <a:latin typeface="Helvetica" pitchFamily="-76" charset="0"/>
              </a:defRPr>
            </a:lvl2pPr>
            <a:lvl3pPr marL="1143000" indent="-228600">
              <a:defRPr sz="2400">
                <a:solidFill>
                  <a:schemeClr val="tx1"/>
                </a:solidFill>
                <a:latin typeface="Helvetica" pitchFamily="-76" charset="0"/>
              </a:defRPr>
            </a:lvl3pPr>
            <a:lvl4pPr marL="1600200" indent="-228600">
              <a:defRPr sz="2400">
                <a:solidFill>
                  <a:schemeClr val="tx1"/>
                </a:solidFill>
                <a:latin typeface="Helvetica" pitchFamily="-76" charset="0"/>
              </a:defRPr>
            </a:lvl4pPr>
            <a:lvl5pPr marL="2057400" indent="-228600">
              <a:defRPr sz="2400">
                <a:solidFill>
                  <a:schemeClr val="tx1"/>
                </a:solidFill>
                <a:latin typeface="Helvetica" pitchFamily="-76" charset="0"/>
              </a:defRPr>
            </a:lvl5pPr>
            <a:lvl6pPr marL="2514600" indent="-228600" eaLnBrk="0" fontAlgn="base" hangingPunct="0">
              <a:spcBef>
                <a:spcPct val="0"/>
              </a:spcBef>
              <a:spcAft>
                <a:spcPct val="0"/>
              </a:spcAft>
              <a:defRPr sz="2400">
                <a:solidFill>
                  <a:schemeClr val="tx1"/>
                </a:solidFill>
                <a:latin typeface="Helvetica" pitchFamily="-76" charset="0"/>
              </a:defRPr>
            </a:lvl6pPr>
            <a:lvl7pPr marL="2971800" indent="-228600" eaLnBrk="0" fontAlgn="base" hangingPunct="0">
              <a:spcBef>
                <a:spcPct val="0"/>
              </a:spcBef>
              <a:spcAft>
                <a:spcPct val="0"/>
              </a:spcAft>
              <a:defRPr sz="2400">
                <a:solidFill>
                  <a:schemeClr val="tx1"/>
                </a:solidFill>
                <a:latin typeface="Helvetica" pitchFamily="-76" charset="0"/>
              </a:defRPr>
            </a:lvl7pPr>
            <a:lvl8pPr marL="3429000" indent="-228600" eaLnBrk="0" fontAlgn="base" hangingPunct="0">
              <a:spcBef>
                <a:spcPct val="0"/>
              </a:spcBef>
              <a:spcAft>
                <a:spcPct val="0"/>
              </a:spcAft>
              <a:defRPr sz="2400">
                <a:solidFill>
                  <a:schemeClr val="tx1"/>
                </a:solidFill>
                <a:latin typeface="Helvetica" pitchFamily="-76" charset="0"/>
              </a:defRPr>
            </a:lvl8pPr>
            <a:lvl9pPr marL="3886200" indent="-228600" eaLnBrk="0" fontAlgn="base" hangingPunct="0">
              <a:spcBef>
                <a:spcPct val="0"/>
              </a:spcBef>
              <a:spcAft>
                <a:spcPct val="0"/>
              </a:spcAft>
              <a:defRPr sz="2400">
                <a:solidFill>
                  <a:schemeClr val="tx1"/>
                </a:solidFill>
                <a:latin typeface="Helvetica" pitchFamily="-76" charset="0"/>
              </a:defRPr>
            </a:lvl9pPr>
          </a:lstStyle>
          <a:p>
            <a:pPr algn="ctr" eaLnBrk="0" fontAlgn="base" hangingPunct="0">
              <a:spcBef>
                <a:spcPct val="0"/>
              </a:spcBef>
              <a:spcAft>
                <a:spcPct val="0"/>
              </a:spcAft>
              <a:defRPr/>
            </a:pPr>
            <a:endParaRPr lang="de-DE" altLang="sv-SE" smtClean="0">
              <a:solidFill>
                <a:srgbClr val="05027D"/>
              </a:solidFill>
              <a:latin typeface="Times" pitchFamily="-76" charset="0"/>
            </a:endParaRPr>
          </a:p>
        </p:txBody>
      </p:sp>
      <p:sp>
        <p:nvSpPr>
          <p:cNvPr id="1028" name="Rectangle 4"/>
          <p:cNvSpPr>
            <a:spLocks noGrp="1" noChangeArrowheads="1"/>
          </p:cNvSpPr>
          <p:nvPr>
            <p:ph type="title"/>
          </p:nvPr>
        </p:nvSpPr>
        <p:spPr bwMode="auto">
          <a:xfrm>
            <a:off x="539750" y="647700"/>
            <a:ext cx="6621463"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CH" altLang="sv-SE" smtClean="0"/>
              <a:t>Click to edit Master title style</a:t>
            </a:r>
          </a:p>
        </p:txBody>
      </p:sp>
      <p:sp>
        <p:nvSpPr>
          <p:cNvPr id="1029" name="Rectangle 5"/>
          <p:cNvSpPr>
            <a:spLocks noGrp="1" noChangeArrowheads="1"/>
          </p:cNvSpPr>
          <p:nvPr>
            <p:ph type="body" idx="1"/>
          </p:nvPr>
        </p:nvSpPr>
        <p:spPr bwMode="auto">
          <a:xfrm>
            <a:off x="539750" y="1654175"/>
            <a:ext cx="8061325"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de-CH" altLang="sv-SE" smtClean="0"/>
              <a:t>Click to edit Master text styles</a:t>
            </a:r>
          </a:p>
          <a:p>
            <a:pPr lvl="1"/>
            <a:r>
              <a:rPr lang="de-CH" altLang="sv-SE" smtClean="0"/>
              <a:t>Second level</a:t>
            </a:r>
          </a:p>
          <a:p>
            <a:pPr lvl="2"/>
            <a:r>
              <a:rPr lang="de-CH" altLang="sv-SE" smtClean="0"/>
              <a:t>Third level</a:t>
            </a:r>
          </a:p>
          <a:p>
            <a:pPr lvl="3"/>
            <a:r>
              <a:rPr lang="de-CH" altLang="sv-SE" smtClean="0"/>
              <a:t>Fourth level</a:t>
            </a:r>
          </a:p>
          <a:p>
            <a:pPr lvl="4"/>
            <a:r>
              <a:rPr lang="de-CH" altLang="sv-SE" smtClean="0"/>
              <a:t>Fifth level</a:t>
            </a:r>
          </a:p>
        </p:txBody>
      </p:sp>
      <p:sp>
        <p:nvSpPr>
          <p:cNvPr id="217094" name="Rectangle 6"/>
          <p:cNvSpPr>
            <a:spLocks noGrp="1" noChangeArrowheads="1"/>
          </p:cNvSpPr>
          <p:nvPr>
            <p:ph type="dt" sz="half" idx="2"/>
          </p:nvPr>
        </p:nvSpPr>
        <p:spPr bwMode="auto">
          <a:xfrm>
            <a:off x="539750" y="6548438"/>
            <a:ext cx="3811588"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200" dirty="0" smtClean="0">
                <a:solidFill>
                  <a:srgbClr val="A7A7A7"/>
                </a:solidFill>
                <a:latin typeface="Helvetica" pitchFamily="-76" charset="0"/>
              </a:defRPr>
            </a:lvl1pPr>
          </a:lstStyle>
          <a:p>
            <a:pPr eaLnBrk="0" fontAlgn="base" hangingPunct="0">
              <a:spcBef>
                <a:spcPct val="0"/>
              </a:spcBef>
              <a:spcAft>
                <a:spcPct val="0"/>
              </a:spcAft>
              <a:defRPr/>
            </a:pPr>
            <a:r>
              <a:rPr lang="de-CH" altLang="sv-SE"/>
              <a:t>© Oscar </a:t>
            </a:r>
            <a:r>
              <a:rPr lang="de-CH" altLang="sv-SE" err="1"/>
              <a:t>Nierstrasz</a:t>
            </a:r>
            <a:r>
              <a:rPr lang="de-CH" altLang="sv-SE"/>
              <a:t>, Michel Chaudron</a:t>
            </a:r>
          </a:p>
        </p:txBody>
      </p:sp>
      <p:sp>
        <p:nvSpPr>
          <p:cNvPr id="217095" name="Rectangle 7"/>
          <p:cNvSpPr>
            <a:spLocks noGrp="1" noChangeArrowheads="1"/>
          </p:cNvSpPr>
          <p:nvPr>
            <p:ph type="ftr" sz="quarter" idx="3"/>
          </p:nvPr>
        </p:nvSpPr>
        <p:spPr bwMode="auto">
          <a:xfrm>
            <a:off x="107950" y="179388"/>
            <a:ext cx="5399088" cy="252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a:defRPr sz="1000">
                <a:solidFill>
                  <a:srgbClr val="A7A7A7"/>
                </a:solidFill>
                <a:latin typeface="Helvetica" pitchFamily="-76" charset="0"/>
              </a:defRPr>
            </a:lvl1pPr>
          </a:lstStyle>
          <a:p>
            <a:pPr eaLnBrk="0" fontAlgn="base" hangingPunct="0">
              <a:spcBef>
                <a:spcPct val="0"/>
              </a:spcBef>
              <a:spcAft>
                <a:spcPct val="0"/>
              </a:spcAft>
              <a:defRPr/>
            </a:pPr>
            <a:r>
              <a:rPr lang="de-CH" altLang="sv-SE"/>
              <a:t>ESE — Responsibility-Driven Design</a:t>
            </a:r>
          </a:p>
        </p:txBody>
      </p:sp>
      <p:sp>
        <p:nvSpPr>
          <p:cNvPr id="217096" name="Rectangle 8"/>
          <p:cNvSpPr>
            <a:spLocks noGrp="1" noChangeArrowheads="1"/>
          </p:cNvSpPr>
          <p:nvPr>
            <p:ph type="sldNum" sz="quarter" idx="4"/>
          </p:nvPr>
        </p:nvSpPr>
        <p:spPr bwMode="auto">
          <a:xfrm>
            <a:off x="7543800" y="6553200"/>
            <a:ext cx="135096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rgbClr val="A7A7A7"/>
                </a:solidFill>
              </a:defRPr>
            </a:lvl1pPr>
          </a:lstStyle>
          <a:p>
            <a:pPr eaLnBrk="0" fontAlgn="base" hangingPunct="0">
              <a:spcBef>
                <a:spcPct val="0"/>
              </a:spcBef>
              <a:spcAft>
                <a:spcPct val="0"/>
              </a:spcAft>
            </a:pPr>
            <a:r>
              <a:rPr lang="de-CH" altLang="sv-SE" smtClean="0"/>
              <a:t>ESE 4.</a:t>
            </a:r>
            <a:fld id="{22EE8811-40B0-46C9-ACB7-8808650BAD2D}" type="slidenum">
              <a:rPr lang="de-CH" altLang="sv-SE" smtClean="0"/>
              <a:pPr eaLnBrk="0" fontAlgn="base" hangingPunct="0">
                <a:spcBef>
                  <a:spcPct val="0"/>
                </a:spcBef>
                <a:spcAft>
                  <a:spcPct val="0"/>
                </a:spcAft>
              </a:pPr>
              <a:t>‹#›</a:t>
            </a:fld>
            <a:endParaRPr lang="de-CH" altLang="sv-SE" sz="1400" smtClean="0">
              <a:solidFill>
                <a:srgbClr val="7E7E7E"/>
              </a:solidFill>
              <a:latin typeface="Times" pitchFamily="18" charset="0"/>
            </a:endParaRPr>
          </a:p>
        </p:txBody>
      </p:sp>
      <p:pic>
        <p:nvPicPr>
          <p:cNvPr id="1033" name="Bildobjekt 8" descr="Logo GUeng_leftSV.jpg"/>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545138" y="6453188"/>
            <a:ext cx="17605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Bildobjekt 9" descr="Chalmers Univ logo_svart.emf"/>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4067175" y="6550025"/>
            <a:ext cx="11064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4715947"/>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Lst>
  <p:hf hdr="0"/>
  <p:txStyles>
    <p:titleStyle>
      <a:lvl1pPr algn="l" rtl="0" eaLnBrk="0" fontAlgn="base" hangingPunct="0">
        <a:lnSpc>
          <a:spcPct val="90000"/>
        </a:lnSpc>
        <a:spcBef>
          <a:spcPct val="0"/>
        </a:spcBef>
        <a:spcAft>
          <a:spcPct val="0"/>
        </a:spcAft>
        <a:defRPr sz="2800" b="1">
          <a:solidFill>
            <a:srgbClr val="0A017F"/>
          </a:solidFill>
          <a:latin typeface="+mj-lt"/>
          <a:ea typeface="+mj-ea"/>
          <a:cs typeface="+mj-cs"/>
        </a:defRPr>
      </a:lvl1pPr>
      <a:lvl2pPr algn="l" rtl="0" eaLnBrk="0" fontAlgn="base" hangingPunct="0">
        <a:lnSpc>
          <a:spcPct val="90000"/>
        </a:lnSpc>
        <a:spcBef>
          <a:spcPct val="0"/>
        </a:spcBef>
        <a:spcAft>
          <a:spcPct val="0"/>
        </a:spcAft>
        <a:defRPr sz="2800" b="1">
          <a:solidFill>
            <a:srgbClr val="0A017F"/>
          </a:solidFill>
          <a:latin typeface="Helvetica" pitchFamily="-76" charset="0"/>
        </a:defRPr>
      </a:lvl2pPr>
      <a:lvl3pPr algn="l" rtl="0" eaLnBrk="0" fontAlgn="base" hangingPunct="0">
        <a:lnSpc>
          <a:spcPct val="90000"/>
        </a:lnSpc>
        <a:spcBef>
          <a:spcPct val="0"/>
        </a:spcBef>
        <a:spcAft>
          <a:spcPct val="0"/>
        </a:spcAft>
        <a:defRPr sz="2800" b="1">
          <a:solidFill>
            <a:srgbClr val="0A017F"/>
          </a:solidFill>
          <a:latin typeface="Helvetica" pitchFamily="-76" charset="0"/>
        </a:defRPr>
      </a:lvl3pPr>
      <a:lvl4pPr algn="l" rtl="0" eaLnBrk="0" fontAlgn="base" hangingPunct="0">
        <a:lnSpc>
          <a:spcPct val="90000"/>
        </a:lnSpc>
        <a:spcBef>
          <a:spcPct val="0"/>
        </a:spcBef>
        <a:spcAft>
          <a:spcPct val="0"/>
        </a:spcAft>
        <a:defRPr sz="2800" b="1">
          <a:solidFill>
            <a:srgbClr val="0A017F"/>
          </a:solidFill>
          <a:latin typeface="Helvetica" pitchFamily="-76" charset="0"/>
        </a:defRPr>
      </a:lvl4pPr>
      <a:lvl5pPr algn="l" rtl="0" eaLnBrk="0" fontAlgn="base" hangingPunct="0">
        <a:lnSpc>
          <a:spcPct val="90000"/>
        </a:lnSpc>
        <a:spcBef>
          <a:spcPct val="0"/>
        </a:spcBef>
        <a:spcAft>
          <a:spcPct val="0"/>
        </a:spcAft>
        <a:defRPr sz="2800" b="1">
          <a:solidFill>
            <a:srgbClr val="0A017F"/>
          </a:solidFill>
          <a:latin typeface="Helvetica" pitchFamily="-76" charset="0"/>
        </a:defRPr>
      </a:lvl5pPr>
      <a:lvl6pPr marL="457200" algn="l" rtl="0" fontAlgn="base">
        <a:lnSpc>
          <a:spcPct val="90000"/>
        </a:lnSpc>
        <a:spcBef>
          <a:spcPct val="0"/>
        </a:spcBef>
        <a:spcAft>
          <a:spcPct val="0"/>
        </a:spcAft>
        <a:defRPr sz="2800" b="1">
          <a:solidFill>
            <a:srgbClr val="0A017F"/>
          </a:solidFill>
          <a:latin typeface="Helvetica" pitchFamily="-76" charset="0"/>
        </a:defRPr>
      </a:lvl6pPr>
      <a:lvl7pPr marL="914400" algn="l" rtl="0" fontAlgn="base">
        <a:lnSpc>
          <a:spcPct val="90000"/>
        </a:lnSpc>
        <a:spcBef>
          <a:spcPct val="0"/>
        </a:spcBef>
        <a:spcAft>
          <a:spcPct val="0"/>
        </a:spcAft>
        <a:defRPr sz="2800" b="1">
          <a:solidFill>
            <a:srgbClr val="0A017F"/>
          </a:solidFill>
          <a:latin typeface="Helvetica" pitchFamily="-76" charset="0"/>
        </a:defRPr>
      </a:lvl7pPr>
      <a:lvl8pPr marL="1371600" algn="l" rtl="0" fontAlgn="base">
        <a:lnSpc>
          <a:spcPct val="90000"/>
        </a:lnSpc>
        <a:spcBef>
          <a:spcPct val="0"/>
        </a:spcBef>
        <a:spcAft>
          <a:spcPct val="0"/>
        </a:spcAft>
        <a:defRPr sz="2800" b="1">
          <a:solidFill>
            <a:srgbClr val="0A017F"/>
          </a:solidFill>
          <a:latin typeface="Helvetica" pitchFamily="-76" charset="0"/>
        </a:defRPr>
      </a:lvl8pPr>
      <a:lvl9pPr marL="1828800" algn="l" rtl="0" fontAlgn="base">
        <a:lnSpc>
          <a:spcPct val="90000"/>
        </a:lnSpc>
        <a:spcBef>
          <a:spcPct val="0"/>
        </a:spcBef>
        <a:spcAft>
          <a:spcPct val="0"/>
        </a:spcAft>
        <a:defRPr sz="2800" b="1">
          <a:solidFill>
            <a:srgbClr val="0A017F"/>
          </a:solidFill>
          <a:latin typeface="Helvetica" pitchFamily="-76" charset="0"/>
        </a:defRPr>
      </a:lvl9pPr>
    </p:titleStyle>
    <p:bodyStyle>
      <a:lvl1pPr marL="419100" indent="-419100" algn="l" rtl="0" eaLnBrk="0" fontAlgn="base" hangingPunct="0">
        <a:lnSpc>
          <a:spcPct val="95000"/>
        </a:lnSpc>
        <a:spcBef>
          <a:spcPct val="20000"/>
        </a:spcBef>
        <a:spcAft>
          <a:spcPct val="0"/>
        </a:spcAft>
        <a:buClr>
          <a:schemeClr val="hlink"/>
        </a:buClr>
        <a:buSzPct val="85000"/>
        <a:buFont typeface="Helvetica CE" pitchFamily="-76" charset="-18"/>
        <a:buChar char="&gt;"/>
        <a:defRPr sz="2400">
          <a:solidFill>
            <a:srgbClr val="0A017F"/>
          </a:solidFill>
          <a:latin typeface="+mn-lt"/>
          <a:ea typeface="+mn-ea"/>
          <a:cs typeface="+mn-cs"/>
        </a:defRPr>
      </a:lvl1pPr>
      <a:lvl2pPr marL="838200" indent="-381000" algn="l" rtl="0" eaLnBrk="0" fontAlgn="base" hangingPunct="0">
        <a:lnSpc>
          <a:spcPct val="95000"/>
        </a:lnSpc>
        <a:spcBef>
          <a:spcPct val="20000"/>
        </a:spcBef>
        <a:spcAft>
          <a:spcPct val="0"/>
        </a:spcAft>
        <a:buFont typeface="Helvetica CE" pitchFamily="-76" charset="-18"/>
        <a:buChar char="—"/>
        <a:defRPr sz="2000">
          <a:solidFill>
            <a:srgbClr val="0A017F"/>
          </a:solidFill>
          <a:latin typeface="+mn-lt"/>
        </a:defRPr>
      </a:lvl2pPr>
      <a:lvl3pPr marL="1295400" indent="-381000" algn="l" rtl="0" eaLnBrk="0" fontAlgn="base" hangingPunct="0">
        <a:lnSpc>
          <a:spcPct val="95000"/>
        </a:lnSpc>
        <a:spcBef>
          <a:spcPct val="20000"/>
        </a:spcBef>
        <a:spcAft>
          <a:spcPct val="0"/>
        </a:spcAft>
        <a:buSzPct val="85000"/>
        <a:buFont typeface="Helvetica CE" pitchFamily="-76" charset="-18"/>
        <a:buChar char="–"/>
        <a:defRPr i="1">
          <a:solidFill>
            <a:srgbClr val="7F0101"/>
          </a:solidFill>
          <a:latin typeface="+mn-lt"/>
        </a:defRPr>
      </a:lvl3pPr>
      <a:lvl4pPr marL="1714500" indent="-381000" algn="l" rtl="0" eaLnBrk="0" fontAlgn="base" hangingPunct="0">
        <a:lnSpc>
          <a:spcPct val="95000"/>
        </a:lnSpc>
        <a:spcBef>
          <a:spcPct val="20000"/>
        </a:spcBef>
        <a:spcAft>
          <a:spcPct val="0"/>
        </a:spcAft>
        <a:buSzPct val="85000"/>
        <a:buFont typeface="Helvetica CE" pitchFamily="-76" charset="-18"/>
        <a:buChar char="–"/>
        <a:defRPr>
          <a:solidFill>
            <a:srgbClr val="0A017F"/>
          </a:solidFill>
          <a:latin typeface="+mn-lt"/>
        </a:defRPr>
      </a:lvl4pPr>
      <a:lvl5pPr marL="2286000" indent="-381000" algn="l" rtl="0" eaLnBrk="0" fontAlgn="base" hangingPunct="0">
        <a:lnSpc>
          <a:spcPct val="95000"/>
        </a:lnSpc>
        <a:spcBef>
          <a:spcPct val="20000"/>
        </a:spcBef>
        <a:spcAft>
          <a:spcPct val="0"/>
        </a:spcAft>
        <a:buClr>
          <a:schemeClr val="tx1"/>
        </a:buClr>
        <a:buSzPct val="85000"/>
        <a:buFont typeface="Helvetica CE" pitchFamily="-76" charset="-18"/>
        <a:buChar char="–"/>
        <a:defRPr>
          <a:solidFill>
            <a:srgbClr val="0A017F"/>
          </a:solidFill>
          <a:latin typeface="+mn-lt"/>
        </a:defRPr>
      </a:lvl5pPr>
      <a:lvl6pPr marL="2743200" indent="-381000" algn="l" rtl="0" fontAlgn="base">
        <a:lnSpc>
          <a:spcPct val="95000"/>
        </a:lnSpc>
        <a:spcBef>
          <a:spcPct val="20000"/>
        </a:spcBef>
        <a:spcAft>
          <a:spcPct val="0"/>
        </a:spcAft>
        <a:buClr>
          <a:schemeClr val="tx1"/>
        </a:buClr>
        <a:buSzPct val="85000"/>
        <a:buFont typeface="Helvetica CE" pitchFamily="-76" charset="-18"/>
        <a:buChar char="–"/>
        <a:defRPr>
          <a:solidFill>
            <a:srgbClr val="0A017F"/>
          </a:solidFill>
          <a:latin typeface="+mn-lt"/>
        </a:defRPr>
      </a:lvl6pPr>
      <a:lvl7pPr marL="3200400" indent="-381000" algn="l" rtl="0" fontAlgn="base">
        <a:lnSpc>
          <a:spcPct val="95000"/>
        </a:lnSpc>
        <a:spcBef>
          <a:spcPct val="20000"/>
        </a:spcBef>
        <a:spcAft>
          <a:spcPct val="0"/>
        </a:spcAft>
        <a:buClr>
          <a:schemeClr val="tx1"/>
        </a:buClr>
        <a:buSzPct val="85000"/>
        <a:buFont typeface="Helvetica CE" pitchFamily="-76" charset="-18"/>
        <a:buChar char="–"/>
        <a:defRPr>
          <a:solidFill>
            <a:srgbClr val="0A017F"/>
          </a:solidFill>
          <a:latin typeface="+mn-lt"/>
        </a:defRPr>
      </a:lvl7pPr>
      <a:lvl8pPr marL="3657600" indent="-381000" algn="l" rtl="0" fontAlgn="base">
        <a:lnSpc>
          <a:spcPct val="95000"/>
        </a:lnSpc>
        <a:spcBef>
          <a:spcPct val="20000"/>
        </a:spcBef>
        <a:spcAft>
          <a:spcPct val="0"/>
        </a:spcAft>
        <a:buClr>
          <a:schemeClr val="tx1"/>
        </a:buClr>
        <a:buSzPct val="85000"/>
        <a:buFont typeface="Helvetica CE" pitchFamily="-76" charset="-18"/>
        <a:buChar char="–"/>
        <a:defRPr>
          <a:solidFill>
            <a:srgbClr val="0A017F"/>
          </a:solidFill>
          <a:latin typeface="+mn-lt"/>
        </a:defRPr>
      </a:lvl8pPr>
      <a:lvl9pPr marL="4114800" indent="-381000" algn="l" rtl="0" fontAlgn="base">
        <a:lnSpc>
          <a:spcPct val="95000"/>
        </a:lnSpc>
        <a:spcBef>
          <a:spcPct val="20000"/>
        </a:spcBef>
        <a:spcAft>
          <a:spcPct val="0"/>
        </a:spcAft>
        <a:buClr>
          <a:schemeClr val="tx1"/>
        </a:buClr>
        <a:buSzPct val="85000"/>
        <a:buFont typeface="Helvetica CE" pitchFamily="-76" charset="-18"/>
        <a:buChar char="–"/>
        <a:defRPr>
          <a:solidFill>
            <a:srgbClr val="0A017F"/>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userDrawn="1"/>
        </p:nvSpPr>
        <p:spPr bwMode="auto">
          <a:xfrm>
            <a:off x="0" y="0"/>
            <a:ext cx="7305675" cy="1447800"/>
          </a:xfrm>
          <a:prstGeom prst="rect">
            <a:avLst/>
          </a:prstGeom>
          <a:solidFill>
            <a:srgbClr val="E1EB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pitchFamily="-76" charset="0"/>
              </a:defRPr>
            </a:lvl1pPr>
            <a:lvl2pPr marL="742950" indent="-285750">
              <a:defRPr sz="2400">
                <a:solidFill>
                  <a:schemeClr val="tx1"/>
                </a:solidFill>
                <a:latin typeface="Helvetica" pitchFamily="-76" charset="0"/>
              </a:defRPr>
            </a:lvl2pPr>
            <a:lvl3pPr marL="1143000" indent="-228600">
              <a:defRPr sz="2400">
                <a:solidFill>
                  <a:schemeClr val="tx1"/>
                </a:solidFill>
                <a:latin typeface="Helvetica" pitchFamily="-76" charset="0"/>
              </a:defRPr>
            </a:lvl3pPr>
            <a:lvl4pPr marL="1600200" indent="-228600">
              <a:defRPr sz="2400">
                <a:solidFill>
                  <a:schemeClr val="tx1"/>
                </a:solidFill>
                <a:latin typeface="Helvetica" pitchFamily="-76" charset="0"/>
              </a:defRPr>
            </a:lvl4pPr>
            <a:lvl5pPr marL="2057400" indent="-228600">
              <a:defRPr sz="2400">
                <a:solidFill>
                  <a:schemeClr val="tx1"/>
                </a:solidFill>
                <a:latin typeface="Helvetica" pitchFamily="-76" charset="0"/>
              </a:defRPr>
            </a:lvl5pPr>
            <a:lvl6pPr marL="2514600" indent="-228600" eaLnBrk="0" fontAlgn="base" hangingPunct="0">
              <a:spcBef>
                <a:spcPct val="0"/>
              </a:spcBef>
              <a:spcAft>
                <a:spcPct val="0"/>
              </a:spcAft>
              <a:defRPr sz="2400">
                <a:solidFill>
                  <a:schemeClr val="tx1"/>
                </a:solidFill>
                <a:latin typeface="Helvetica" pitchFamily="-76" charset="0"/>
              </a:defRPr>
            </a:lvl6pPr>
            <a:lvl7pPr marL="2971800" indent="-228600" eaLnBrk="0" fontAlgn="base" hangingPunct="0">
              <a:spcBef>
                <a:spcPct val="0"/>
              </a:spcBef>
              <a:spcAft>
                <a:spcPct val="0"/>
              </a:spcAft>
              <a:defRPr sz="2400">
                <a:solidFill>
                  <a:schemeClr val="tx1"/>
                </a:solidFill>
                <a:latin typeface="Helvetica" pitchFamily="-76" charset="0"/>
              </a:defRPr>
            </a:lvl7pPr>
            <a:lvl8pPr marL="3429000" indent="-228600" eaLnBrk="0" fontAlgn="base" hangingPunct="0">
              <a:spcBef>
                <a:spcPct val="0"/>
              </a:spcBef>
              <a:spcAft>
                <a:spcPct val="0"/>
              </a:spcAft>
              <a:defRPr sz="2400">
                <a:solidFill>
                  <a:schemeClr val="tx1"/>
                </a:solidFill>
                <a:latin typeface="Helvetica" pitchFamily="-76" charset="0"/>
              </a:defRPr>
            </a:lvl8pPr>
            <a:lvl9pPr marL="3886200" indent="-228600" eaLnBrk="0" fontAlgn="base" hangingPunct="0">
              <a:spcBef>
                <a:spcPct val="0"/>
              </a:spcBef>
              <a:spcAft>
                <a:spcPct val="0"/>
              </a:spcAft>
              <a:defRPr sz="2400">
                <a:solidFill>
                  <a:schemeClr val="tx1"/>
                </a:solidFill>
                <a:latin typeface="Helvetica" pitchFamily="-76" charset="0"/>
              </a:defRPr>
            </a:lvl9pPr>
          </a:lstStyle>
          <a:p>
            <a:pPr eaLnBrk="0" fontAlgn="base" hangingPunct="0">
              <a:spcBef>
                <a:spcPct val="0"/>
              </a:spcBef>
              <a:spcAft>
                <a:spcPct val="0"/>
              </a:spcAft>
              <a:defRPr/>
            </a:pPr>
            <a:endParaRPr lang="en-GB" altLang="sv-SE" smtClean="0">
              <a:solidFill>
                <a:srgbClr val="05027D"/>
              </a:solidFill>
            </a:endParaRPr>
          </a:p>
        </p:txBody>
      </p:sp>
      <p:sp>
        <p:nvSpPr>
          <p:cNvPr id="1027" name="Rectangle 3"/>
          <p:cNvSpPr>
            <a:spLocks noChangeArrowheads="1"/>
          </p:cNvSpPr>
          <p:nvPr/>
        </p:nvSpPr>
        <p:spPr bwMode="auto">
          <a:xfrm>
            <a:off x="0" y="1438275"/>
            <a:ext cx="9144000" cy="85725"/>
          </a:xfrm>
          <a:prstGeom prst="rect">
            <a:avLst/>
          </a:prstGeom>
          <a:solidFill>
            <a:srgbClr val="9CBDD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pitchFamily="-76" charset="0"/>
              </a:defRPr>
            </a:lvl1pPr>
            <a:lvl2pPr marL="742950" indent="-285750">
              <a:defRPr sz="2400">
                <a:solidFill>
                  <a:schemeClr val="tx1"/>
                </a:solidFill>
                <a:latin typeface="Helvetica" pitchFamily="-76" charset="0"/>
              </a:defRPr>
            </a:lvl2pPr>
            <a:lvl3pPr marL="1143000" indent="-228600">
              <a:defRPr sz="2400">
                <a:solidFill>
                  <a:schemeClr val="tx1"/>
                </a:solidFill>
                <a:latin typeface="Helvetica" pitchFamily="-76" charset="0"/>
              </a:defRPr>
            </a:lvl3pPr>
            <a:lvl4pPr marL="1600200" indent="-228600">
              <a:defRPr sz="2400">
                <a:solidFill>
                  <a:schemeClr val="tx1"/>
                </a:solidFill>
                <a:latin typeface="Helvetica" pitchFamily="-76" charset="0"/>
              </a:defRPr>
            </a:lvl4pPr>
            <a:lvl5pPr marL="2057400" indent="-228600">
              <a:defRPr sz="2400">
                <a:solidFill>
                  <a:schemeClr val="tx1"/>
                </a:solidFill>
                <a:latin typeface="Helvetica" pitchFamily="-76" charset="0"/>
              </a:defRPr>
            </a:lvl5pPr>
            <a:lvl6pPr marL="2514600" indent="-228600" eaLnBrk="0" fontAlgn="base" hangingPunct="0">
              <a:spcBef>
                <a:spcPct val="0"/>
              </a:spcBef>
              <a:spcAft>
                <a:spcPct val="0"/>
              </a:spcAft>
              <a:defRPr sz="2400">
                <a:solidFill>
                  <a:schemeClr val="tx1"/>
                </a:solidFill>
                <a:latin typeface="Helvetica" pitchFamily="-76" charset="0"/>
              </a:defRPr>
            </a:lvl6pPr>
            <a:lvl7pPr marL="2971800" indent="-228600" eaLnBrk="0" fontAlgn="base" hangingPunct="0">
              <a:spcBef>
                <a:spcPct val="0"/>
              </a:spcBef>
              <a:spcAft>
                <a:spcPct val="0"/>
              </a:spcAft>
              <a:defRPr sz="2400">
                <a:solidFill>
                  <a:schemeClr val="tx1"/>
                </a:solidFill>
                <a:latin typeface="Helvetica" pitchFamily="-76" charset="0"/>
              </a:defRPr>
            </a:lvl7pPr>
            <a:lvl8pPr marL="3429000" indent="-228600" eaLnBrk="0" fontAlgn="base" hangingPunct="0">
              <a:spcBef>
                <a:spcPct val="0"/>
              </a:spcBef>
              <a:spcAft>
                <a:spcPct val="0"/>
              </a:spcAft>
              <a:defRPr sz="2400">
                <a:solidFill>
                  <a:schemeClr val="tx1"/>
                </a:solidFill>
                <a:latin typeface="Helvetica" pitchFamily="-76" charset="0"/>
              </a:defRPr>
            </a:lvl8pPr>
            <a:lvl9pPr marL="3886200" indent="-228600" eaLnBrk="0" fontAlgn="base" hangingPunct="0">
              <a:spcBef>
                <a:spcPct val="0"/>
              </a:spcBef>
              <a:spcAft>
                <a:spcPct val="0"/>
              </a:spcAft>
              <a:defRPr sz="2400">
                <a:solidFill>
                  <a:schemeClr val="tx1"/>
                </a:solidFill>
                <a:latin typeface="Helvetica" pitchFamily="-76" charset="0"/>
              </a:defRPr>
            </a:lvl9pPr>
          </a:lstStyle>
          <a:p>
            <a:pPr algn="ctr" eaLnBrk="0" fontAlgn="base" hangingPunct="0">
              <a:spcBef>
                <a:spcPct val="0"/>
              </a:spcBef>
              <a:spcAft>
                <a:spcPct val="0"/>
              </a:spcAft>
              <a:defRPr/>
            </a:pPr>
            <a:endParaRPr lang="de-DE" altLang="sv-SE" smtClean="0">
              <a:solidFill>
                <a:srgbClr val="05027D"/>
              </a:solidFill>
              <a:latin typeface="Times" pitchFamily="-76" charset="0"/>
            </a:endParaRPr>
          </a:p>
        </p:txBody>
      </p:sp>
      <p:sp>
        <p:nvSpPr>
          <p:cNvPr id="1028" name="Rectangle 4"/>
          <p:cNvSpPr>
            <a:spLocks noGrp="1" noChangeArrowheads="1"/>
          </p:cNvSpPr>
          <p:nvPr>
            <p:ph type="title"/>
          </p:nvPr>
        </p:nvSpPr>
        <p:spPr bwMode="auto">
          <a:xfrm>
            <a:off x="539750" y="647700"/>
            <a:ext cx="6621463"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CH" altLang="sv-SE" smtClean="0"/>
              <a:t>Click to edit Master title style</a:t>
            </a:r>
          </a:p>
        </p:txBody>
      </p:sp>
      <p:sp>
        <p:nvSpPr>
          <p:cNvPr id="1029" name="Rectangle 5"/>
          <p:cNvSpPr>
            <a:spLocks noGrp="1" noChangeArrowheads="1"/>
          </p:cNvSpPr>
          <p:nvPr>
            <p:ph type="body" idx="1"/>
          </p:nvPr>
        </p:nvSpPr>
        <p:spPr bwMode="auto">
          <a:xfrm>
            <a:off x="539750" y="1654175"/>
            <a:ext cx="8061325"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de-CH" altLang="sv-SE" smtClean="0"/>
              <a:t>Click to edit Master text styles</a:t>
            </a:r>
          </a:p>
          <a:p>
            <a:pPr lvl="1"/>
            <a:r>
              <a:rPr lang="de-CH" altLang="sv-SE" smtClean="0"/>
              <a:t>Second level</a:t>
            </a:r>
          </a:p>
          <a:p>
            <a:pPr lvl="2"/>
            <a:r>
              <a:rPr lang="de-CH" altLang="sv-SE" smtClean="0"/>
              <a:t>Third level</a:t>
            </a:r>
          </a:p>
          <a:p>
            <a:pPr lvl="3"/>
            <a:r>
              <a:rPr lang="de-CH" altLang="sv-SE" smtClean="0"/>
              <a:t>Fourth level</a:t>
            </a:r>
          </a:p>
          <a:p>
            <a:pPr lvl="4"/>
            <a:r>
              <a:rPr lang="de-CH" altLang="sv-SE" smtClean="0"/>
              <a:t>Fifth level</a:t>
            </a:r>
          </a:p>
        </p:txBody>
      </p:sp>
      <p:sp>
        <p:nvSpPr>
          <p:cNvPr id="217094" name="Rectangle 6"/>
          <p:cNvSpPr>
            <a:spLocks noGrp="1" noChangeArrowheads="1"/>
          </p:cNvSpPr>
          <p:nvPr>
            <p:ph type="dt" sz="half" idx="2"/>
          </p:nvPr>
        </p:nvSpPr>
        <p:spPr bwMode="auto">
          <a:xfrm>
            <a:off x="539750" y="6548438"/>
            <a:ext cx="3811588"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200" dirty="0" smtClean="0">
                <a:solidFill>
                  <a:srgbClr val="A7A7A7"/>
                </a:solidFill>
                <a:latin typeface="Helvetica" pitchFamily="-76" charset="0"/>
              </a:defRPr>
            </a:lvl1pPr>
          </a:lstStyle>
          <a:p>
            <a:pPr eaLnBrk="0" fontAlgn="base" hangingPunct="0">
              <a:spcBef>
                <a:spcPct val="0"/>
              </a:spcBef>
              <a:spcAft>
                <a:spcPct val="0"/>
              </a:spcAft>
              <a:defRPr/>
            </a:pPr>
            <a:r>
              <a:rPr lang="de-CH" altLang="sv-SE"/>
              <a:t>© Oscar </a:t>
            </a:r>
            <a:r>
              <a:rPr lang="de-CH" altLang="sv-SE" err="1"/>
              <a:t>Nierstrasz</a:t>
            </a:r>
            <a:r>
              <a:rPr lang="de-CH" altLang="sv-SE"/>
              <a:t>, Michel Chaudron</a:t>
            </a:r>
          </a:p>
        </p:txBody>
      </p:sp>
      <p:sp>
        <p:nvSpPr>
          <p:cNvPr id="217095" name="Rectangle 7"/>
          <p:cNvSpPr>
            <a:spLocks noGrp="1" noChangeArrowheads="1"/>
          </p:cNvSpPr>
          <p:nvPr>
            <p:ph type="ftr" sz="quarter" idx="3"/>
          </p:nvPr>
        </p:nvSpPr>
        <p:spPr bwMode="auto">
          <a:xfrm>
            <a:off x="107950" y="179388"/>
            <a:ext cx="5399088" cy="252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a:defRPr sz="1000">
                <a:solidFill>
                  <a:srgbClr val="A7A7A7"/>
                </a:solidFill>
                <a:latin typeface="Helvetica" pitchFamily="-76" charset="0"/>
              </a:defRPr>
            </a:lvl1pPr>
          </a:lstStyle>
          <a:p>
            <a:pPr eaLnBrk="0" fontAlgn="base" hangingPunct="0">
              <a:spcBef>
                <a:spcPct val="0"/>
              </a:spcBef>
              <a:spcAft>
                <a:spcPct val="0"/>
              </a:spcAft>
              <a:defRPr/>
            </a:pPr>
            <a:r>
              <a:rPr lang="de-CH" altLang="sv-SE"/>
              <a:t>ESE — Responsibility-Driven Design</a:t>
            </a:r>
          </a:p>
        </p:txBody>
      </p:sp>
      <p:sp>
        <p:nvSpPr>
          <p:cNvPr id="217096" name="Rectangle 8"/>
          <p:cNvSpPr>
            <a:spLocks noGrp="1" noChangeArrowheads="1"/>
          </p:cNvSpPr>
          <p:nvPr>
            <p:ph type="sldNum" sz="quarter" idx="4"/>
          </p:nvPr>
        </p:nvSpPr>
        <p:spPr bwMode="auto">
          <a:xfrm>
            <a:off x="7543800" y="6553200"/>
            <a:ext cx="135096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rgbClr val="A7A7A7"/>
                </a:solidFill>
              </a:defRPr>
            </a:lvl1pPr>
          </a:lstStyle>
          <a:p>
            <a:pPr eaLnBrk="0" fontAlgn="base" hangingPunct="0">
              <a:spcBef>
                <a:spcPct val="0"/>
              </a:spcBef>
              <a:spcAft>
                <a:spcPct val="0"/>
              </a:spcAft>
            </a:pPr>
            <a:r>
              <a:rPr lang="de-CH" altLang="sv-SE" smtClean="0"/>
              <a:t>ESE 4.</a:t>
            </a:r>
            <a:fld id="{22EE8811-40B0-46C9-ACB7-8808650BAD2D}" type="slidenum">
              <a:rPr lang="de-CH" altLang="sv-SE" smtClean="0"/>
              <a:pPr eaLnBrk="0" fontAlgn="base" hangingPunct="0">
                <a:spcBef>
                  <a:spcPct val="0"/>
                </a:spcBef>
                <a:spcAft>
                  <a:spcPct val="0"/>
                </a:spcAft>
              </a:pPr>
              <a:t>‹#›</a:t>
            </a:fld>
            <a:endParaRPr lang="de-CH" altLang="sv-SE" sz="1400" smtClean="0">
              <a:solidFill>
                <a:srgbClr val="7E7E7E"/>
              </a:solidFill>
              <a:latin typeface="Times" pitchFamily="18" charset="0"/>
            </a:endParaRPr>
          </a:p>
        </p:txBody>
      </p:sp>
      <p:pic>
        <p:nvPicPr>
          <p:cNvPr id="1033" name="Bildobjekt 8" descr="Logo GUeng_leftSV.jpg"/>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545138" y="6453188"/>
            <a:ext cx="17605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Bildobjekt 9" descr="Chalmers Univ logo_svart.emf"/>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4067175" y="6550025"/>
            <a:ext cx="11064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1905531"/>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Lst>
  <p:hf hdr="0"/>
  <p:txStyles>
    <p:titleStyle>
      <a:lvl1pPr algn="l" rtl="0" eaLnBrk="0" fontAlgn="base" hangingPunct="0">
        <a:lnSpc>
          <a:spcPct val="90000"/>
        </a:lnSpc>
        <a:spcBef>
          <a:spcPct val="0"/>
        </a:spcBef>
        <a:spcAft>
          <a:spcPct val="0"/>
        </a:spcAft>
        <a:defRPr sz="2800" b="1">
          <a:solidFill>
            <a:srgbClr val="0A017F"/>
          </a:solidFill>
          <a:latin typeface="+mj-lt"/>
          <a:ea typeface="+mj-ea"/>
          <a:cs typeface="+mj-cs"/>
        </a:defRPr>
      </a:lvl1pPr>
      <a:lvl2pPr algn="l" rtl="0" eaLnBrk="0" fontAlgn="base" hangingPunct="0">
        <a:lnSpc>
          <a:spcPct val="90000"/>
        </a:lnSpc>
        <a:spcBef>
          <a:spcPct val="0"/>
        </a:spcBef>
        <a:spcAft>
          <a:spcPct val="0"/>
        </a:spcAft>
        <a:defRPr sz="2800" b="1">
          <a:solidFill>
            <a:srgbClr val="0A017F"/>
          </a:solidFill>
          <a:latin typeface="Helvetica" pitchFamily="-76" charset="0"/>
        </a:defRPr>
      </a:lvl2pPr>
      <a:lvl3pPr algn="l" rtl="0" eaLnBrk="0" fontAlgn="base" hangingPunct="0">
        <a:lnSpc>
          <a:spcPct val="90000"/>
        </a:lnSpc>
        <a:spcBef>
          <a:spcPct val="0"/>
        </a:spcBef>
        <a:spcAft>
          <a:spcPct val="0"/>
        </a:spcAft>
        <a:defRPr sz="2800" b="1">
          <a:solidFill>
            <a:srgbClr val="0A017F"/>
          </a:solidFill>
          <a:latin typeface="Helvetica" pitchFamily="-76" charset="0"/>
        </a:defRPr>
      </a:lvl3pPr>
      <a:lvl4pPr algn="l" rtl="0" eaLnBrk="0" fontAlgn="base" hangingPunct="0">
        <a:lnSpc>
          <a:spcPct val="90000"/>
        </a:lnSpc>
        <a:spcBef>
          <a:spcPct val="0"/>
        </a:spcBef>
        <a:spcAft>
          <a:spcPct val="0"/>
        </a:spcAft>
        <a:defRPr sz="2800" b="1">
          <a:solidFill>
            <a:srgbClr val="0A017F"/>
          </a:solidFill>
          <a:latin typeface="Helvetica" pitchFamily="-76" charset="0"/>
        </a:defRPr>
      </a:lvl4pPr>
      <a:lvl5pPr algn="l" rtl="0" eaLnBrk="0" fontAlgn="base" hangingPunct="0">
        <a:lnSpc>
          <a:spcPct val="90000"/>
        </a:lnSpc>
        <a:spcBef>
          <a:spcPct val="0"/>
        </a:spcBef>
        <a:spcAft>
          <a:spcPct val="0"/>
        </a:spcAft>
        <a:defRPr sz="2800" b="1">
          <a:solidFill>
            <a:srgbClr val="0A017F"/>
          </a:solidFill>
          <a:latin typeface="Helvetica" pitchFamily="-76" charset="0"/>
        </a:defRPr>
      </a:lvl5pPr>
      <a:lvl6pPr marL="457200" algn="l" rtl="0" fontAlgn="base">
        <a:lnSpc>
          <a:spcPct val="90000"/>
        </a:lnSpc>
        <a:spcBef>
          <a:spcPct val="0"/>
        </a:spcBef>
        <a:spcAft>
          <a:spcPct val="0"/>
        </a:spcAft>
        <a:defRPr sz="2800" b="1">
          <a:solidFill>
            <a:srgbClr val="0A017F"/>
          </a:solidFill>
          <a:latin typeface="Helvetica" pitchFamily="-76" charset="0"/>
        </a:defRPr>
      </a:lvl6pPr>
      <a:lvl7pPr marL="914400" algn="l" rtl="0" fontAlgn="base">
        <a:lnSpc>
          <a:spcPct val="90000"/>
        </a:lnSpc>
        <a:spcBef>
          <a:spcPct val="0"/>
        </a:spcBef>
        <a:spcAft>
          <a:spcPct val="0"/>
        </a:spcAft>
        <a:defRPr sz="2800" b="1">
          <a:solidFill>
            <a:srgbClr val="0A017F"/>
          </a:solidFill>
          <a:latin typeface="Helvetica" pitchFamily="-76" charset="0"/>
        </a:defRPr>
      </a:lvl7pPr>
      <a:lvl8pPr marL="1371600" algn="l" rtl="0" fontAlgn="base">
        <a:lnSpc>
          <a:spcPct val="90000"/>
        </a:lnSpc>
        <a:spcBef>
          <a:spcPct val="0"/>
        </a:spcBef>
        <a:spcAft>
          <a:spcPct val="0"/>
        </a:spcAft>
        <a:defRPr sz="2800" b="1">
          <a:solidFill>
            <a:srgbClr val="0A017F"/>
          </a:solidFill>
          <a:latin typeface="Helvetica" pitchFamily="-76" charset="0"/>
        </a:defRPr>
      </a:lvl8pPr>
      <a:lvl9pPr marL="1828800" algn="l" rtl="0" fontAlgn="base">
        <a:lnSpc>
          <a:spcPct val="90000"/>
        </a:lnSpc>
        <a:spcBef>
          <a:spcPct val="0"/>
        </a:spcBef>
        <a:spcAft>
          <a:spcPct val="0"/>
        </a:spcAft>
        <a:defRPr sz="2800" b="1">
          <a:solidFill>
            <a:srgbClr val="0A017F"/>
          </a:solidFill>
          <a:latin typeface="Helvetica" pitchFamily="-76" charset="0"/>
        </a:defRPr>
      </a:lvl9pPr>
    </p:titleStyle>
    <p:bodyStyle>
      <a:lvl1pPr marL="419100" indent="-419100" algn="l" rtl="0" eaLnBrk="0" fontAlgn="base" hangingPunct="0">
        <a:lnSpc>
          <a:spcPct val="95000"/>
        </a:lnSpc>
        <a:spcBef>
          <a:spcPct val="20000"/>
        </a:spcBef>
        <a:spcAft>
          <a:spcPct val="0"/>
        </a:spcAft>
        <a:buClr>
          <a:schemeClr val="hlink"/>
        </a:buClr>
        <a:buSzPct val="85000"/>
        <a:buFont typeface="Helvetica CE" pitchFamily="-76" charset="-18"/>
        <a:buChar char="&gt;"/>
        <a:defRPr sz="2400">
          <a:solidFill>
            <a:srgbClr val="0A017F"/>
          </a:solidFill>
          <a:latin typeface="+mn-lt"/>
          <a:ea typeface="+mn-ea"/>
          <a:cs typeface="+mn-cs"/>
        </a:defRPr>
      </a:lvl1pPr>
      <a:lvl2pPr marL="838200" indent="-381000" algn="l" rtl="0" eaLnBrk="0" fontAlgn="base" hangingPunct="0">
        <a:lnSpc>
          <a:spcPct val="95000"/>
        </a:lnSpc>
        <a:spcBef>
          <a:spcPct val="20000"/>
        </a:spcBef>
        <a:spcAft>
          <a:spcPct val="0"/>
        </a:spcAft>
        <a:buFont typeface="Helvetica CE" pitchFamily="-76" charset="-18"/>
        <a:buChar char="—"/>
        <a:defRPr sz="2000">
          <a:solidFill>
            <a:srgbClr val="0A017F"/>
          </a:solidFill>
          <a:latin typeface="+mn-lt"/>
        </a:defRPr>
      </a:lvl2pPr>
      <a:lvl3pPr marL="1295400" indent="-381000" algn="l" rtl="0" eaLnBrk="0" fontAlgn="base" hangingPunct="0">
        <a:lnSpc>
          <a:spcPct val="95000"/>
        </a:lnSpc>
        <a:spcBef>
          <a:spcPct val="20000"/>
        </a:spcBef>
        <a:spcAft>
          <a:spcPct val="0"/>
        </a:spcAft>
        <a:buSzPct val="85000"/>
        <a:buFont typeface="Helvetica CE" pitchFamily="-76" charset="-18"/>
        <a:buChar char="–"/>
        <a:defRPr i="1">
          <a:solidFill>
            <a:srgbClr val="7F0101"/>
          </a:solidFill>
          <a:latin typeface="+mn-lt"/>
        </a:defRPr>
      </a:lvl3pPr>
      <a:lvl4pPr marL="1714500" indent="-381000" algn="l" rtl="0" eaLnBrk="0" fontAlgn="base" hangingPunct="0">
        <a:lnSpc>
          <a:spcPct val="95000"/>
        </a:lnSpc>
        <a:spcBef>
          <a:spcPct val="20000"/>
        </a:spcBef>
        <a:spcAft>
          <a:spcPct val="0"/>
        </a:spcAft>
        <a:buSzPct val="85000"/>
        <a:buFont typeface="Helvetica CE" pitchFamily="-76" charset="-18"/>
        <a:buChar char="–"/>
        <a:defRPr>
          <a:solidFill>
            <a:srgbClr val="0A017F"/>
          </a:solidFill>
          <a:latin typeface="+mn-lt"/>
        </a:defRPr>
      </a:lvl4pPr>
      <a:lvl5pPr marL="2286000" indent="-381000" algn="l" rtl="0" eaLnBrk="0" fontAlgn="base" hangingPunct="0">
        <a:lnSpc>
          <a:spcPct val="95000"/>
        </a:lnSpc>
        <a:spcBef>
          <a:spcPct val="20000"/>
        </a:spcBef>
        <a:spcAft>
          <a:spcPct val="0"/>
        </a:spcAft>
        <a:buClr>
          <a:schemeClr val="tx1"/>
        </a:buClr>
        <a:buSzPct val="85000"/>
        <a:buFont typeface="Helvetica CE" pitchFamily="-76" charset="-18"/>
        <a:buChar char="–"/>
        <a:defRPr>
          <a:solidFill>
            <a:srgbClr val="0A017F"/>
          </a:solidFill>
          <a:latin typeface="+mn-lt"/>
        </a:defRPr>
      </a:lvl5pPr>
      <a:lvl6pPr marL="2743200" indent="-381000" algn="l" rtl="0" fontAlgn="base">
        <a:lnSpc>
          <a:spcPct val="95000"/>
        </a:lnSpc>
        <a:spcBef>
          <a:spcPct val="20000"/>
        </a:spcBef>
        <a:spcAft>
          <a:spcPct val="0"/>
        </a:spcAft>
        <a:buClr>
          <a:schemeClr val="tx1"/>
        </a:buClr>
        <a:buSzPct val="85000"/>
        <a:buFont typeface="Helvetica CE" pitchFamily="-76" charset="-18"/>
        <a:buChar char="–"/>
        <a:defRPr>
          <a:solidFill>
            <a:srgbClr val="0A017F"/>
          </a:solidFill>
          <a:latin typeface="+mn-lt"/>
        </a:defRPr>
      </a:lvl6pPr>
      <a:lvl7pPr marL="3200400" indent="-381000" algn="l" rtl="0" fontAlgn="base">
        <a:lnSpc>
          <a:spcPct val="95000"/>
        </a:lnSpc>
        <a:spcBef>
          <a:spcPct val="20000"/>
        </a:spcBef>
        <a:spcAft>
          <a:spcPct val="0"/>
        </a:spcAft>
        <a:buClr>
          <a:schemeClr val="tx1"/>
        </a:buClr>
        <a:buSzPct val="85000"/>
        <a:buFont typeface="Helvetica CE" pitchFamily="-76" charset="-18"/>
        <a:buChar char="–"/>
        <a:defRPr>
          <a:solidFill>
            <a:srgbClr val="0A017F"/>
          </a:solidFill>
          <a:latin typeface="+mn-lt"/>
        </a:defRPr>
      </a:lvl7pPr>
      <a:lvl8pPr marL="3657600" indent="-381000" algn="l" rtl="0" fontAlgn="base">
        <a:lnSpc>
          <a:spcPct val="95000"/>
        </a:lnSpc>
        <a:spcBef>
          <a:spcPct val="20000"/>
        </a:spcBef>
        <a:spcAft>
          <a:spcPct val="0"/>
        </a:spcAft>
        <a:buClr>
          <a:schemeClr val="tx1"/>
        </a:buClr>
        <a:buSzPct val="85000"/>
        <a:buFont typeface="Helvetica CE" pitchFamily="-76" charset="-18"/>
        <a:buChar char="–"/>
        <a:defRPr>
          <a:solidFill>
            <a:srgbClr val="0A017F"/>
          </a:solidFill>
          <a:latin typeface="+mn-lt"/>
        </a:defRPr>
      </a:lvl8pPr>
      <a:lvl9pPr marL="4114800" indent="-381000" algn="l" rtl="0" fontAlgn="base">
        <a:lnSpc>
          <a:spcPct val="95000"/>
        </a:lnSpc>
        <a:spcBef>
          <a:spcPct val="20000"/>
        </a:spcBef>
        <a:spcAft>
          <a:spcPct val="0"/>
        </a:spcAft>
        <a:buClr>
          <a:schemeClr val="tx1"/>
        </a:buClr>
        <a:buSzPct val="85000"/>
        <a:buFont typeface="Helvetica CE" pitchFamily="-76" charset="-18"/>
        <a:buChar char="–"/>
        <a:defRPr>
          <a:solidFill>
            <a:srgbClr val="0A017F"/>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userDrawn="1"/>
        </p:nvSpPr>
        <p:spPr bwMode="auto">
          <a:xfrm>
            <a:off x="0" y="0"/>
            <a:ext cx="7305675" cy="1447800"/>
          </a:xfrm>
          <a:prstGeom prst="rect">
            <a:avLst/>
          </a:prstGeom>
          <a:solidFill>
            <a:srgbClr val="E1EB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pitchFamily="-76" charset="0"/>
              </a:defRPr>
            </a:lvl1pPr>
            <a:lvl2pPr marL="742950" indent="-285750">
              <a:defRPr sz="2400">
                <a:solidFill>
                  <a:schemeClr val="tx1"/>
                </a:solidFill>
                <a:latin typeface="Helvetica" pitchFamily="-76" charset="0"/>
              </a:defRPr>
            </a:lvl2pPr>
            <a:lvl3pPr marL="1143000" indent="-228600">
              <a:defRPr sz="2400">
                <a:solidFill>
                  <a:schemeClr val="tx1"/>
                </a:solidFill>
                <a:latin typeface="Helvetica" pitchFamily="-76" charset="0"/>
              </a:defRPr>
            </a:lvl3pPr>
            <a:lvl4pPr marL="1600200" indent="-228600">
              <a:defRPr sz="2400">
                <a:solidFill>
                  <a:schemeClr val="tx1"/>
                </a:solidFill>
                <a:latin typeface="Helvetica" pitchFamily="-76" charset="0"/>
              </a:defRPr>
            </a:lvl4pPr>
            <a:lvl5pPr marL="2057400" indent="-228600">
              <a:defRPr sz="2400">
                <a:solidFill>
                  <a:schemeClr val="tx1"/>
                </a:solidFill>
                <a:latin typeface="Helvetica" pitchFamily="-76" charset="0"/>
              </a:defRPr>
            </a:lvl5pPr>
            <a:lvl6pPr marL="2514600" indent="-228600" eaLnBrk="0" fontAlgn="base" hangingPunct="0">
              <a:spcBef>
                <a:spcPct val="0"/>
              </a:spcBef>
              <a:spcAft>
                <a:spcPct val="0"/>
              </a:spcAft>
              <a:defRPr sz="2400">
                <a:solidFill>
                  <a:schemeClr val="tx1"/>
                </a:solidFill>
                <a:latin typeface="Helvetica" pitchFamily="-76" charset="0"/>
              </a:defRPr>
            </a:lvl6pPr>
            <a:lvl7pPr marL="2971800" indent="-228600" eaLnBrk="0" fontAlgn="base" hangingPunct="0">
              <a:spcBef>
                <a:spcPct val="0"/>
              </a:spcBef>
              <a:spcAft>
                <a:spcPct val="0"/>
              </a:spcAft>
              <a:defRPr sz="2400">
                <a:solidFill>
                  <a:schemeClr val="tx1"/>
                </a:solidFill>
                <a:latin typeface="Helvetica" pitchFamily="-76" charset="0"/>
              </a:defRPr>
            </a:lvl7pPr>
            <a:lvl8pPr marL="3429000" indent="-228600" eaLnBrk="0" fontAlgn="base" hangingPunct="0">
              <a:spcBef>
                <a:spcPct val="0"/>
              </a:spcBef>
              <a:spcAft>
                <a:spcPct val="0"/>
              </a:spcAft>
              <a:defRPr sz="2400">
                <a:solidFill>
                  <a:schemeClr val="tx1"/>
                </a:solidFill>
                <a:latin typeface="Helvetica" pitchFamily="-76" charset="0"/>
              </a:defRPr>
            </a:lvl8pPr>
            <a:lvl9pPr marL="3886200" indent="-228600" eaLnBrk="0" fontAlgn="base" hangingPunct="0">
              <a:spcBef>
                <a:spcPct val="0"/>
              </a:spcBef>
              <a:spcAft>
                <a:spcPct val="0"/>
              </a:spcAft>
              <a:defRPr sz="2400">
                <a:solidFill>
                  <a:schemeClr val="tx1"/>
                </a:solidFill>
                <a:latin typeface="Helvetica" pitchFamily="-76" charset="0"/>
              </a:defRPr>
            </a:lvl9pPr>
          </a:lstStyle>
          <a:p>
            <a:pPr eaLnBrk="0" fontAlgn="base" hangingPunct="0">
              <a:spcBef>
                <a:spcPct val="0"/>
              </a:spcBef>
              <a:spcAft>
                <a:spcPct val="0"/>
              </a:spcAft>
              <a:defRPr/>
            </a:pPr>
            <a:endParaRPr lang="en-GB" altLang="sv-SE" smtClean="0">
              <a:solidFill>
                <a:srgbClr val="05027D"/>
              </a:solidFill>
            </a:endParaRPr>
          </a:p>
        </p:txBody>
      </p:sp>
      <p:sp>
        <p:nvSpPr>
          <p:cNvPr id="1027" name="Rectangle 3"/>
          <p:cNvSpPr>
            <a:spLocks noChangeArrowheads="1"/>
          </p:cNvSpPr>
          <p:nvPr/>
        </p:nvSpPr>
        <p:spPr bwMode="auto">
          <a:xfrm>
            <a:off x="0" y="1438275"/>
            <a:ext cx="9144000" cy="85725"/>
          </a:xfrm>
          <a:prstGeom prst="rect">
            <a:avLst/>
          </a:prstGeom>
          <a:solidFill>
            <a:srgbClr val="9CBDD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pitchFamily="-76" charset="0"/>
              </a:defRPr>
            </a:lvl1pPr>
            <a:lvl2pPr marL="742950" indent="-285750">
              <a:defRPr sz="2400">
                <a:solidFill>
                  <a:schemeClr val="tx1"/>
                </a:solidFill>
                <a:latin typeface="Helvetica" pitchFamily="-76" charset="0"/>
              </a:defRPr>
            </a:lvl2pPr>
            <a:lvl3pPr marL="1143000" indent="-228600">
              <a:defRPr sz="2400">
                <a:solidFill>
                  <a:schemeClr val="tx1"/>
                </a:solidFill>
                <a:latin typeface="Helvetica" pitchFamily="-76" charset="0"/>
              </a:defRPr>
            </a:lvl3pPr>
            <a:lvl4pPr marL="1600200" indent="-228600">
              <a:defRPr sz="2400">
                <a:solidFill>
                  <a:schemeClr val="tx1"/>
                </a:solidFill>
                <a:latin typeface="Helvetica" pitchFamily="-76" charset="0"/>
              </a:defRPr>
            </a:lvl4pPr>
            <a:lvl5pPr marL="2057400" indent="-228600">
              <a:defRPr sz="2400">
                <a:solidFill>
                  <a:schemeClr val="tx1"/>
                </a:solidFill>
                <a:latin typeface="Helvetica" pitchFamily="-76" charset="0"/>
              </a:defRPr>
            </a:lvl5pPr>
            <a:lvl6pPr marL="2514600" indent="-228600" eaLnBrk="0" fontAlgn="base" hangingPunct="0">
              <a:spcBef>
                <a:spcPct val="0"/>
              </a:spcBef>
              <a:spcAft>
                <a:spcPct val="0"/>
              </a:spcAft>
              <a:defRPr sz="2400">
                <a:solidFill>
                  <a:schemeClr val="tx1"/>
                </a:solidFill>
                <a:latin typeface="Helvetica" pitchFamily="-76" charset="0"/>
              </a:defRPr>
            </a:lvl6pPr>
            <a:lvl7pPr marL="2971800" indent="-228600" eaLnBrk="0" fontAlgn="base" hangingPunct="0">
              <a:spcBef>
                <a:spcPct val="0"/>
              </a:spcBef>
              <a:spcAft>
                <a:spcPct val="0"/>
              </a:spcAft>
              <a:defRPr sz="2400">
                <a:solidFill>
                  <a:schemeClr val="tx1"/>
                </a:solidFill>
                <a:latin typeface="Helvetica" pitchFamily="-76" charset="0"/>
              </a:defRPr>
            </a:lvl7pPr>
            <a:lvl8pPr marL="3429000" indent="-228600" eaLnBrk="0" fontAlgn="base" hangingPunct="0">
              <a:spcBef>
                <a:spcPct val="0"/>
              </a:spcBef>
              <a:spcAft>
                <a:spcPct val="0"/>
              </a:spcAft>
              <a:defRPr sz="2400">
                <a:solidFill>
                  <a:schemeClr val="tx1"/>
                </a:solidFill>
                <a:latin typeface="Helvetica" pitchFamily="-76" charset="0"/>
              </a:defRPr>
            </a:lvl8pPr>
            <a:lvl9pPr marL="3886200" indent="-228600" eaLnBrk="0" fontAlgn="base" hangingPunct="0">
              <a:spcBef>
                <a:spcPct val="0"/>
              </a:spcBef>
              <a:spcAft>
                <a:spcPct val="0"/>
              </a:spcAft>
              <a:defRPr sz="2400">
                <a:solidFill>
                  <a:schemeClr val="tx1"/>
                </a:solidFill>
                <a:latin typeface="Helvetica" pitchFamily="-76" charset="0"/>
              </a:defRPr>
            </a:lvl9pPr>
          </a:lstStyle>
          <a:p>
            <a:pPr algn="ctr" eaLnBrk="0" fontAlgn="base" hangingPunct="0">
              <a:spcBef>
                <a:spcPct val="0"/>
              </a:spcBef>
              <a:spcAft>
                <a:spcPct val="0"/>
              </a:spcAft>
              <a:defRPr/>
            </a:pPr>
            <a:endParaRPr lang="de-DE" altLang="sv-SE" smtClean="0">
              <a:solidFill>
                <a:srgbClr val="05027D"/>
              </a:solidFill>
              <a:latin typeface="Times" pitchFamily="-76" charset="0"/>
            </a:endParaRPr>
          </a:p>
        </p:txBody>
      </p:sp>
      <p:sp>
        <p:nvSpPr>
          <p:cNvPr id="1028" name="Rectangle 4"/>
          <p:cNvSpPr>
            <a:spLocks noGrp="1" noChangeArrowheads="1"/>
          </p:cNvSpPr>
          <p:nvPr>
            <p:ph type="title"/>
          </p:nvPr>
        </p:nvSpPr>
        <p:spPr bwMode="auto">
          <a:xfrm>
            <a:off x="539750" y="647700"/>
            <a:ext cx="6621463"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CH" altLang="sv-SE" smtClean="0"/>
              <a:t>Click to edit Master title style</a:t>
            </a:r>
          </a:p>
        </p:txBody>
      </p:sp>
      <p:sp>
        <p:nvSpPr>
          <p:cNvPr id="1029" name="Rectangle 5"/>
          <p:cNvSpPr>
            <a:spLocks noGrp="1" noChangeArrowheads="1"/>
          </p:cNvSpPr>
          <p:nvPr>
            <p:ph type="body" idx="1"/>
          </p:nvPr>
        </p:nvSpPr>
        <p:spPr bwMode="auto">
          <a:xfrm>
            <a:off x="539750" y="1654175"/>
            <a:ext cx="8061325"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de-CH" altLang="sv-SE" smtClean="0"/>
              <a:t>Click to edit Master text styles</a:t>
            </a:r>
          </a:p>
          <a:p>
            <a:pPr lvl="1"/>
            <a:r>
              <a:rPr lang="de-CH" altLang="sv-SE" smtClean="0"/>
              <a:t>Second level</a:t>
            </a:r>
          </a:p>
          <a:p>
            <a:pPr lvl="2"/>
            <a:r>
              <a:rPr lang="de-CH" altLang="sv-SE" smtClean="0"/>
              <a:t>Third level</a:t>
            </a:r>
          </a:p>
          <a:p>
            <a:pPr lvl="3"/>
            <a:r>
              <a:rPr lang="de-CH" altLang="sv-SE" smtClean="0"/>
              <a:t>Fourth level</a:t>
            </a:r>
          </a:p>
          <a:p>
            <a:pPr lvl="4"/>
            <a:r>
              <a:rPr lang="de-CH" altLang="sv-SE" smtClean="0"/>
              <a:t>Fifth level</a:t>
            </a:r>
          </a:p>
        </p:txBody>
      </p:sp>
      <p:sp>
        <p:nvSpPr>
          <p:cNvPr id="217094" name="Rectangle 6"/>
          <p:cNvSpPr>
            <a:spLocks noGrp="1" noChangeArrowheads="1"/>
          </p:cNvSpPr>
          <p:nvPr>
            <p:ph type="dt" sz="half" idx="2"/>
          </p:nvPr>
        </p:nvSpPr>
        <p:spPr bwMode="auto">
          <a:xfrm>
            <a:off x="539750" y="6548438"/>
            <a:ext cx="3811588"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200" dirty="0" smtClean="0">
                <a:solidFill>
                  <a:srgbClr val="A7A7A7"/>
                </a:solidFill>
                <a:latin typeface="Helvetica" pitchFamily="-76" charset="0"/>
              </a:defRPr>
            </a:lvl1pPr>
          </a:lstStyle>
          <a:p>
            <a:pPr eaLnBrk="0" fontAlgn="base" hangingPunct="0">
              <a:spcBef>
                <a:spcPct val="0"/>
              </a:spcBef>
              <a:spcAft>
                <a:spcPct val="0"/>
              </a:spcAft>
              <a:defRPr/>
            </a:pPr>
            <a:r>
              <a:rPr lang="de-CH" altLang="sv-SE"/>
              <a:t>© Oscar </a:t>
            </a:r>
            <a:r>
              <a:rPr lang="de-CH" altLang="sv-SE" err="1"/>
              <a:t>Nierstrasz</a:t>
            </a:r>
            <a:r>
              <a:rPr lang="de-CH" altLang="sv-SE"/>
              <a:t>, Michel Chaudron</a:t>
            </a:r>
          </a:p>
        </p:txBody>
      </p:sp>
      <p:sp>
        <p:nvSpPr>
          <p:cNvPr id="217095" name="Rectangle 7"/>
          <p:cNvSpPr>
            <a:spLocks noGrp="1" noChangeArrowheads="1"/>
          </p:cNvSpPr>
          <p:nvPr>
            <p:ph type="ftr" sz="quarter" idx="3"/>
          </p:nvPr>
        </p:nvSpPr>
        <p:spPr bwMode="auto">
          <a:xfrm>
            <a:off x="107950" y="179388"/>
            <a:ext cx="5399088" cy="252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a:defRPr sz="1000">
                <a:solidFill>
                  <a:srgbClr val="A7A7A7"/>
                </a:solidFill>
                <a:latin typeface="Helvetica" pitchFamily="-76" charset="0"/>
              </a:defRPr>
            </a:lvl1pPr>
          </a:lstStyle>
          <a:p>
            <a:pPr eaLnBrk="0" fontAlgn="base" hangingPunct="0">
              <a:spcBef>
                <a:spcPct val="0"/>
              </a:spcBef>
              <a:spcAft>
                <a:spcPct val="0"/>
              </a:spcAft>
              <a:defRPr/>
            </a:pPr>
            <a:r>
              <a:rPr lang="de-CH" altLang="sv-SE"/>
              <a:t>ESE — Responsibility-Driven Design</a:t>
            </a:r>
          </a:p>
        </p:txBody>
      </p:sp>
      <p:sp>
        <p:nvSpPr>
          <p:cNvPr id="217096" name="Rectangle 8"/>
          <p:cNvSpPr>
            <a:spLocks noGrp="1" noChangeArrowheads="1"/>
          </p:cNvSpPr>
          <p:nvPr>
            <p:ph type="sldNum" sz="quarter" idx="4"/>
          </p:nvPr>
        </p:nvSpPr>
        <p:spPr bwMode="auto">
          <a:xfrm>
            <a:off x="7543800" y="6553200"/>
            <a:ext cx="135096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rgbClr val="A7A7A7"/>
                </a:solidFill>
              </a:defRPr>
            </a:lvl1pPr>
          </a:lstStyle>
          <a:p>
            <a:pPr eaLnBrk="0" fontAlgn="base" hangingPunct="0">
              <a:spcBef>
                <a:spcPct val="0"/>
              </a:spcBef>
              <a:spcAft>
                <a:spcPct val="0"/>
              </a:spcAft>
            </a:pPr>
            <a:r>
              <a:rPr lang="de-CH" altLang="sv-SE" smtClean="0"/>
              <a:t>ESE 4.</a:t>
            </a:r>
            <a:fld id="{22EE8811-40B0-46C9-ACB7-8808650BAD2D}" type="slidenum">
              <a:rPr lang="de-CH" altLang="sv-SE" smtClean="0"/>
              <a:pPr eaLnBrk="0" fontAlgn="base" hangingPunct="0">
                <a:spcBef>
                  <a:spcPct val="0"/>
                </a:spcBef>
                <a:spcAft>
                  <a:spcPct val="0"/>
                </a:spcAft>
              </a:pPr>
              <a:t>‹#›</a:t>
            </a:fld>
            <a:endParaRPr lang="de-CH" altLang="sv-SE" sz="1400" smtClean="0">
              <a:solidFill>
                <a:srgbClr val="7E7E7E"/>
              </a:solidFill>
              <a:latin typeface="Times" pitchFamily="18" charset="0"/>
            </a:endParaRPr>
          </a:p>
        </p:txBody>
      </p:sp>
      <p:pic>
        <p:nvPicPr>
          <p:cNvPr id="1033" name="Bildobjekt 8" descr="Logo GUeng_leftSV.jpg"/>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545138" y="6453188"/>
            <a:ext cx="17605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Bildobjekt 9" descr="Chalmers Univ logo_svart.emf"/>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4067175" y="6550025"/>
            <a:ext cx="11064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2564940"/>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Lst>
  <p:hf hdr="0"/>
  <p:txStyles>
    <p:titleStyle>
      <a:lvl1pPr algn="l" rtl="0" eaLnBrk="0" fontAlgn="base" hangingPunct="0">
        <a:lnSpc>
          <a:spcPct val="90000"/>
        </a:lnSpc>
        <a:spcBef>
          <a:spcPct val="0"/>
        </a:spcBef>
        <a:spcAft>
          <a:spcPct val="0"/>
        </a:spcAft>
        <a:defRPr sz="2800" b="1">
          <a:solidFill>
            <a:srgbClr val="0A017F"/>
          </a:solidFill>
          <a:latin typeface="+mj-lt"/>
          <a:ea typeface="+mj-ea"/>
          <a:cs typeface="+mj-cs"/>
        </a:defRPr>
      </a:lvl1pPr>
      <a:lvl2pPr algn="l" rtl="0" eaLnBrk="0" fontAlgn="base" hangingPunct="0">
        <a:lnSpc>
          <a:spcPct val="90000"/>
        </a:lnSpc>
        <a:spcBef>
          <a:spcPct val="0"/>
        </a:spcBef>
        <a:spcAft>
          <a:spcPct val="0"/>
        </a:spcAft>
        <a:defRPr sz="2800" b="1">
          <a:solidFill>
            <a:srgbClr val="0A017F"/>
          </a:solidFill>
          <a:latin typeface="Helvetica" pitchFamily="-76" charset="0"/>
        </a:defRPr>
      </a:lvl2pPr>
      <a:lvl3pPr algn="l" rtl="0" eaLnBrk="0" fontAlgn="base" hangingPunct="0">
        <a:lnSpc>
          <a:spcPct val="90000"/>
        </a:lnSpc>
        <a:spcBef>
          <a:spcPct val="0"/>
        </a:spcBef>
        <a:spcAft>
          <a:spcPct val="0"/>
        </a:spcAft>
        <a:defRPr sz="2800" b="1">
          <a:solidFill>
            <a:srgbClr val="0A017F"/>
          </a:solidFill>
          <a:latin typeface="Helvetica" pitchFamily="-76" charset="0"/>
        </a:defRPr>
      </a:lvl3pPr>
      <a:lvl4pPr algn="l" rtl="0" eaLnBrk="0" fontAlgn="base" hangingPunct="0">
        <a:lnSpc>
          <a:spcPct val="90000"/>
        </a:lnSpc>
        <a:spcBef>
          <a:spcPct val="0"/>
        </a:spcBef>
        <a:spcAft>
          <a:spcPct val="0"/>
        </a:spcAft>
        <a:defRPr sz="2800" b="1">
          <a:solidFill>
            <a:srgbClr val="0A017F"/>
          </a:solidFill>
          <a:latin typeface="Helvetica" pitchFamily="-76" charset="0"/>
        </a:defRPr>
      </a:lvl4pPr>
      <a:lvl5pPr algn="l" rtl="0" eaLnBrk="0" fontAlgn="base" hangingPunct="0">
        <a:lnSpc>
          <a:spcPct val="90000"/>
        </a:lnSpc>
        <a:spcBef>
          <a:spcPct val="0"/>
        </a:spcBef>
        <a:spcAft>
          <a:spcPct val="0"/>
        </a:spcAft>
        <a:defRPr sz="2800" b="1">
          <a:solidFill>
            <a:srgbClr val="0A017F"/>
          </a:solidFill>
          <a:latin typeface="Helvetica" pitchFamily="-76" charset="0"/>
        </a:defRPr>
      </a:lvl5pPr>
      <a:lvl6pPr marL="457200" algn="l" rtl="0" fontAlgn="base">
        <a:lnSpc>
          <a:spcPct val="90000"/>
        </a:lnSpc>
        <a:spcBef>
          <a:spcPct val="0"/>
        </a:spcBef>
        <a:spcAft>
          <a:spcPct val="0"/>
        </a:spcAft>
        <a:defRPr sz="2800" b="1">
          <a:solidFill>
            <a:srgbClr val="0A017F"/>
          </a:solidFill>
          <a:latin typeface="Helvetica" pitchFamily="-76" charset="0"/>
        </a:defRPr>
      </a:lvl6pPr>
      <a:lvl7pPr marL="914400" algn="l" rtl="0" fontAlgn="base">
        <a:lnSpc>
          <a:spcPct val="90000"/>
        </a:lnSpc>
        <a:spcBef>
          <a:spcPct val="0"/>
        </a:spcBef>
        <a:spcAft>
          <a:spcPct val="0"/>
        </a:spcAft>
        <a:defRPr sz="2800" b="1">
          <a:solidFill>
            <a:srgbClr val="0A017F"/>
          </a:solidFill>
          <a:latin typeface="Helvetica" pitchFamily="-76" charset="0"/>
        </a:defRPr>
      </a:lvl7pPr>
      <a:lvl8pPr marL="1371600" algn="l" rtl="0" fontAlgn="base">
        <a:lnSpc>
          <a:spcPct val="90000"/>
        </a:lnSpc>
        <a:spcBef>
          <a:spcPct val="0"/>
        </a:spcBef>
        <a:spcAft>
          <a:spcPct val="0"/>
        </a:spcAft>
        <a:defRPr sz="2800" b="1">
          <a:solidFill>
            <a:srgbClr val="0A017F"/>
          </a:solidFill>
          <a:latin typeface="Helvetica" pitchFamily="-76" charset="0"/>
        </a:defRPr>
      </a:lvl8pPr>
      <a:lvl9pPr marL="1828800" algn="l" rtl="0" fontAlgn="base">
        <a:lnSpc>
          <a:spcPct val="90000"/>
        </a:lnSpc>
        <a:spcBef>
          <a:spcPct val="0"/>
        </a:spcBef>
        <a:spcAft>
          <a:spcPct val="0"/>
        </a:spcAft>
        <a:defRPr sz="2800" b="1">
          <a:solidFill>
            <a:srgbClr val="0A017F"/>
          </a:solidFill>
          <a:latin typeface="Helvetica" pitchFamily="-76" charset="0"/>
        </a:defRPr>
      </a:lvl9pPr>
    </p:titleStyle>
    <p:bodyStyle>
      <a:lvl1pPr marL="419100" indent="-419100" algn="l" rtl="0" eaLnBrk="0" fontAlgn="base" hangingPunct="0">
        <a:lnSpc>
          <a:spcPct val="95000"/>
        </a:lnSpc>
        <a:spcBef>
          <a:spcPct val="20000"/>
        </a:spcBef>
        <a:spcAft>
          <a:spcPct val="0"/>
        </a:spcAft>
        <a:buClr>
          <a:schemeClr val="hlink"/>
        </a:buClr>
        <a:buSzPct val="85000"/>
        <a:buFont typeface="Helvetica CE" pitchFamily="-76" charset="-18"/>
        <a:buChar char="&gt;"/>
        <a:defRPr sz="2400">
          <a:solidFill>
            <a:srgbClr val="0A017F"/>
          </a:solidFill>
          <a:latin typeface="+mn-lt"/>
          <a:ea typeface="+mn-ea"/>
          <a:cs typeface="+mn-cs"/>
        </a:defRPr>
      </a:lvl1pPr>
      <a:lvl2pPr marL="838200" indent="-381000" algn="l" rtl="0" eaLnBrk="0" fontAlgn="base" hangingPunct="0">
        <a:lnSpc>
          <a:spcPct val="95000"/>
        </a:lnSpc>
        <a:spcBef>
          <a:spcPct val="20000"/>
        </a:spcBef>
        <a:spcAft>
          <a:spcPct val="0"/>
        </a:spcAft>
        <a:buFont typeface="Helvetica CE" pitchFamily="-76" charset="-18"/>
        <a:buChar char="—"/>
        <a:defRPr sz="2000">
          <a:solidFill>
            <a:srgbClr val="0A017F"/>
          </a:solidFill>
          <a:latin typeface="+mn-lt"/>
        </a:defRPr>
      </a:lvl2pPr>
      <a:lvl3pPr marL="1295400" indent="-381000" algn="l" rtl="0" eaLnBrk="0" fontAlgn="base" hangingPunct="0">
        <a:lnSpc>
          <a:spcPct val="95000"/>
        </a:lnSpc>
        <a:spcBef>
          <a:spcPct val="20000"/>
        </a:spcBef>
        <a:spcAft>
          <a:spcPct val="0"/>
        </a:spcAft>
        <a:buSzPct val="85000"/>
        <a:buFont typeface="Helvetica CE" pitchFamily="-76" charset="-18"/>
        <a:buChar char="–"/>
        <a:defRPr i="1">
          <a:solidFill>
            <a:srgbClr val="7F0101"/>
          </a:solidFill>
          <a:latin typeface="+mn-lt"/>
        </a:defRPr>
      </a:lvl3pPr>
      <a:lvl4pPr marL="1714500" indent="-381000" algn="l" rtl="0" eaLnBrk="0" fontAlgn="base" hangingPunct="0">
        <a:lnSpc>
          <a:spcPct val="95000"/>
        </a:lnSpc>
        <a:spcBef>
          <a:spcPct val="20000"/>
        </a:spcBef>
        <a:spcAft>
          <a:spcPct val="0"/>
        </a:spcAft>
        <a:buSzPct val="85000"/>
        <a:buFont typeface="Helvetica CE" pitchFamily="-76" charset="-18"/>
        <a:buChar char="–"/>
        <a:defRPr>
          <a:solidFill>
            <a:srgbClr val="0A017F"/>
          </a:solidFill>
          <a:latin typeface="+mn-lt"/>
        </a:defRPr>
      </a:lvl4pPr>
      <a:lvl5pPr marL="2286000" indent="-381000" algn="l" rtl="0" eaLnBrk="0" fontAlgn="base" hangingPunct="0">
        <a:lnSpc>
          <a:spcPct val="95000"/>
        </a:lnSpc>
        <a:spcBef>
          <a:spcPct val="20000"/>
        </a:spcBef>
        <a:spcAft>
          <a:spcPct val="0"/>
        </a:spcAft>
        <a:buClr>
          <a:schemeClr val="tx1"/>
        </a:buClr>
        <a:buSzPct val="85000"/>
        <a:buFont typeface="Helvetica CE" pitchFamily="-76" charset="-18"/>
        <a:buChar char="–"/>
        <a:defRPr>
          <a:solidFill>
            <a:srgbClr val="0A017F"/>
          </a:solidFill>
          <a:latin typeface="+mn-lt"/>
        </a:defRPr>
      </a:lvl5pPr>
      <a:lvl6pPr marL="2743200" indent="-381000" algn="l" rtl="0" fontAlgn="base">
        <a:lnSpc>
          <a:spcPct val="95000"/>
        </a:lnSpc>
        <a:spcBef>
          <a:spcPct val="20000"/>
        </a:spcBef>
        <a:spcAft>
          <a:spcPct val="0"/>
        </a:spcAft>
        <a:buClr>
          <a:schemeClr val="tx1"/>
        </a:buClr>
        <a:buSzPct val="85000"/>
        <a:buFont typeface="Helvetica CE" pitchFamily="-76" charset="-18"/>
        <a:buChar char="–"/>
        <a:defRPr>
          <a:solidFill>
            <a:srgbClr val="0A017F"/>
          </a:solidFill>
          <a:latin typeface="+mn-lt"/>
        </a:defRPr>
      </a:lvl6pPr>
      <a:lvl7pPr marL="3200400" indent="-381000" algn="l" rtl="0" fontAlgn="base">
        <a:lnSpc>
          <a:spcPct val="95000"/>
        </a:lnSpc>
        <a:spcBef>
          <a:spcPct val="20000"/>
        </a:spcBef>
        <a:spcAft>
          <a:spcPct val="0"/>
        </a:spcAft>
        <a:buClr>
          <a:schemeClr val="tx1"/>
        </a:buClr>
        <a:buSzPct val="85000"/>
        <a:buFont typeface="Helvetica CE" pitchFamily="-76" charset="-18"/>
        <a:buChar char="–"/>
        <a:defRPr>
          <a:solidFill>
            <a:srgbClr val="0A017F"/>
          </a:solidFill>
          <a:latin typeface="+mn-lt"/>
        </a:defRPr>
      </a:lvl7pPr>
      <a:lvl8pPr marL="3657600" indent="-381000" algn="l" rtl="0" fontAlgn="base">
        <a:lnSpc>
          <a:spcPct val="95000"/>
        </a:lnSpc>
        <a:spcBef>
          <a:spcPct val="20000"/>
        </a:spcBef>
        <a:spcAft>
          <a:spcPct val="0"/>
        </a:spcAft>
        <a:buClr>
          <a:schemeClr val="tx1"/>
        </a:buClr>
        <a:buSzPct val="85000"/>
        <a:buFont typeface="Helvetica CE" pitchFamily="-76" charset="-18"/>
        <a:buChar char="–"/>
        <a:defRPr>
          <a:solidFill>
            <a:srgbClr val="0A017F"/>
          </a:solidFill>
          <a:latin typeface="+mn-lt"/>
        </a:defRPr>
      </a:lvl8pPr>
      <a:lvl9pPr marL="4114800" indent="-381000" algn="l" rtl="0" fontAlgn="base">
        <a:lnSpc>
          <a:spcPct val="95000"/>
        </a:lnSpc>
        <a:spcBef>
          <a:spcPct val="20000"/>
        </a:spcBef>
        <a:spcAft>
          <a:spcPct val="0"/>
        </a:spcAft>
        <a:buClr>
          <a:schemeClr val="tx1"/>
        </a:buClr>
        <a:buSzPct val="85000"/>
        <a:buFont typeface="Helvetica CE" pitchFamily="-76" charset="-18"/>
        <a:buChar char="–"/>
        <a:defRPr>
          <a:solidFill>
            <a:srgbClr val="0A017F"/>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userDrawn="1"/>
        </p:nvSpPr>
        <p:spPr bwMode="auto">
          <a:xfrm>
            <a:off x="0" y="0"/>
            <a:ext cx="7305675" cy="1447800"/>
          </a:xfrm>
          <a:prstGeom prst="rect">
            <a:avLst/>
          </a:prstGeom>
          <a:solidFill>
            <a:srgbClr val="E1EB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pitchFamily="-76" charset="0"/>
              </a:defRPr>
            </a:lvl1pPr>
            <a:lvl2pPr marL="742950" indent="-285750">
              <a:defRPr sz="2400">
                <a:solidFill>
                  <a:schemeClr val="tx1"/>
                </a:solidFill>
                <a:latin typeface="Helvetica" pitchFamily="-76" charset="0"/>
              </a:defRPr>
            </a:lvl2pPr>
            <a:lvl3pPr marL="1143000" indent="-228600">
              <a:defRPr sz="2400">
                <a:solidFill>
                  <a:schemeClr val="tx1"/>
                </a:solidFill>
                <a:latin typeface="Helvetica" pitchFamily="-76" charset="0"/>
              </a:defRPr>
            </a:lvl3pPr>
            <a:lvl4pPr marL="1600200" indent="-228600">
              <a:defRPr sz="2400">
                <a:solidFill>
                  <a:schemeClr val="tx1"/>
                </a:solidFill>
                <a:latin typeface="Helvetica" pitchFamily="-76" charset="0"/>
              </a:defRPr>
            </a:lvl4pPr>
            <a:lvl5pPr marL="2057400" indent="-228600">
              <a:defRPr sz="2400">
                <a:solidFill>
                  <a:schemeClr val="tx1"/>
                </a:solidFill>
                <a:latin typeface="Helvetica" pitchFamily="-76" charset="0"/>
              </a:defRPr>
            </a:lvl5pPr>
            <a:lvl6pPr marL="2514600" indent="-228600" eaLnBrk="0" fontAlgn="base" hangingPunct="0">
              <a:spcBef>
                <a:spcPct val="0"/>
              </a:spcBef>
              <a:spcAft>
                <a:spcPct val="0"/>
              </a:spcAft>
              <a:defRPr sz="2400">
                <a:solidFill>
                  <a:schemeClr val="tx1"/>
                </a:solidFill>
                <a:latin typeface="Helvetica" pitchFamily="-76" charset="0"/>
              </a:defRPr>
            </a:lvl6pPr>
            <a:lvl7pPr marL="2971800" indent="-228600" eaLnBrk="0" fontAlgn="base" hangingPunct="0">
              <a:spcBef>
                <a:spcPct val="0"/>
              </a:spcBef>
              <a:spcAft>
                <a:spcPct val="0"/>
              </a:spcAft>
              <a:defRPr sz="2400">
                <a:solidFill>
                  <a:schemeClr val="tx1"/>
                </a:solidFill>
                <a:latin typeface="Helvetica" pitchFamily="-76" charset="0"/>
              </a:defRPr>
            </a:lvl7pPr>
            <a:lvl8pPr marL="3429000" indent="-228600" eaLnBrk="0" fontAlgn="base" hangingPunct="0">
              <a:spcBef>
                <a:spcPct val="0"/>
              </a:spcBef>
              <a:spcAft>
                <a:spcPct val="0"/>
              </a:spcAft>
              <a:defRPr sz="2400">
                <a:solidFill>
                  <a:schemeClr val="tx1"/>
                </a:solidFill>
                <a:latin typeface="Helvetica" pitchFamily="-76" charset="0"/>
              </a:defRPr>
            </a:lvl8pPr>
            <a:lvl9pPr marL="3886200" indent="-228600" eaLnBrk="0" fontAlgn="base" hangingPunct="0">
              <a:spcBef>
                <a:spcPct val="0"/>
              </a:spcBef>
              <a:spcAft>
                <a:spcPct val="0"/>
              </a:spcAft>
              <a:defRPr sz="2400">
                <a:solidFill>
                  <a:schemeClr val="tx1"/>
                </a:solidFill>
                <a:latin typeface="Helvetica" pitchFamily="-76" charset="0"/>
              </a:defRPr>
            </a:lvl9pPr>
          </a:lstStyle>
          <a:p>
            <a:pPr eaLnBrk="0" fontAlgn="base" hangingPunct="0">
              <a:spcBef>
                <a:spcPct val="0"/>
              </a:spcBef>
              <a:spcAft>
                <a:spcPct val="0"/>
              </a:spcAft>
              <a:defRPr/>
            </a:pPr>
            <a:endParaRPr lang="en-GB" altLang="sv-SE" smtClean="0">
              <a:solidFill>
                <a:srgbClr val="05027D"/>
              </a:solidFill>
            </a:endParaRPr>
          </a:p>
        </p:txBody>
      </p:sp>
      <p:sp>
        <p:nvSpPr>
          <p:cNvPr id="1027" name="Rectangle 3"/>
          <p:cNvSpPr>
            <a:spLocks noChangeArrowheads="1"/>
          </p:cNvSpPr>
          <p:nvPr/>
        </p:nvSpPr>
        <p:spPr bwMode="auto">
          <a:xfrm>
            <a:off x="0" y="1438275"/>
            <a:ext cx="9144000" cy="85725"/>
          </a:xfrm>
          <a:prstGeom prst="rect">
            <a:avLst/>
          </a:prstGeom>
          <a:solidFill>
            <a:srgbClr val="9CBDD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pitchFamily="-76" charset="0"/>
              </a:defRPr>
            </a:lvl1pPr>
            <a:lvl2pPr marL="742950" indent="-285750">
              <a:defRPr sz="2400">
                <a:solidFill>
                  <a:schemeClr val="tx1"/>
                </a:solidFill>
                <a:latin typeface="Helvetica" pitchFamily="-76" charset="0"/>
              </a:defRPr>
            </a:lvl2pPr>
            <a:lvl3pPr marL="1143000" indent="-228600">
              <a:defRPr sz="2400">
                <a:solidFill>
                  <a:schemeClr val="tx1"/>
                </a:solidFill>
                <a:latin typeface="Helvetica" pitchFamily="-76" charset="0"/>
              </a:defRPr>
            </a:lvl3pPr>
            <a:lvl4pPr marL="1600200" indent="-228600">
              <a:defRPr sz="2400">
                <a:solidFill>
                  <a:schemeClr val="tx1"/>
                </a:solidFill>
                <a:latin typeface="Helvetica" pitchFamily="-76" charset="0"/>
              </a:defRPr>
            </a:lvl4pPr>
            <a:lvl5pPr marL="2057400" indent="-228600">
              <a:defRPr sz="2400">
                <a:solidFill>
                  <a:schemeClr val="tx1"/>
                </a:solidFill>
                <a:latin typeface="Helvetica" pitchFamily="-76" charset="0"/>
              </a:defRPr>
            </a:lvl5pPr>
            <a:lvl6pPr marL="2514600" indent="-228600" eaLnBrk="0" fontAlgn="base" hangingPunct="0">
              <a:spcBef>
                <a:spcPct val="0"/>
              </a:spcBef>
              <a:spcAft>
                <a:spcPct val="0"/>
              </a:spcAft>
              <a:defRPr sz="2400">
                <a:solidFill>
                  <a:schemeClr val="tx1"/>
                </a:solidFill>
                <a:latin typeface="Helvetica" pitchFamily="-76" charset="0"/>
              </a:defRPr>
            </a:lvl6pPr>
            <a:lvl7pPr marL="2971800" indent="-228600" eaLnBrk="0" fontAlgn="base" hangingPunct="0">
              <a:spcBef>
                <a:spcPct val="0"/>
              </a:spcBef>
              <a:spcAft>
                <a:spcPct val="0"/>
              </a:spcAft>
              <a:defRPr sz="2400">
                <a:solidFill>
                  <a:schemeClr val="tx1"/>
                </a:solidFill>
                <a:latin typeface="Helvetica" pitchFamily="-76" charset="0"/>
              </a:defRPr>
            </a:lvl7pPr>
            <a:lvl8pPr marL="3429000" indent="-228600" eaLnBrk="0" fontAlgn="base" hangingPunct="0">
              <a:spcBef>
                <a:spcPct val="0"/>
              </a:spcBef>
              <a:spcAft>
                <a:spcPct val="0"/>
              </a:spcAft>
              <a:defRPr sz="2400">
                <a:solidFill>
                  <a:schemeClr val="tx1"/>
                </a:solidFill>
                <a:latin typeface="Helvetica" pitchFamily="-76" charset="0"/>
              </a:defRPr>
            </a:lvl8pPr>
            <a:lvl9pPr marL="3886200" indent="-228600" eaLnBrk="0" fontAlgn="base" hangingPunct="0">
              <a:spcBef>
                <a:spcPct val="0"/>
              </a:spcBef>
              <a:spcAft>
                <a:spcPct val="0"/>
              </a:spcAft>
              <a:defRPr sz="2400">
                <a:solidFill>
                  <a:schemeClr val="tx1"/>
                </a:solidFill>
                <a:latin typeface="Helvetica" pitchFamily="-76" charset="0"/>
              </a:defRPr>
            </a:lvl9pPr>
          </a:lstStyle>
          <a:p>
            <a:pPr algn="ctr" eaLnBrk="0" fontAlgn="base" hangingPunct="0">
              <a:spcBef>
                <a:spcPct val="0"/>
              </a:spcBef>
              <a:spcAft>
                <a:spcPct val="0"/>
              </a:spcAft>
              <a:defRPr/>
            </a:pPr>
            <a:endParaRPr lang="de-DE" altLang="sv-SE" smtClean="0">
              <a:solidFill>
                <a:srgbClr val="05027D"/>
              </a:solidFill>
              <a:latin typeface="Times" pitchFamily="-76" charset="0"/>
            </a:endParaRPr>
          </a:p>
        </p:txBody>
      </p:sp>
      <p:sp>
        <p:nvSpPr>
          <p:cNvPr id="1028" name="Rectangle 4"/>
          <p:cNvSpPr>
            <a:spLocks noGrp="1" noChangeArrowheads="1"/>
          </p:cNvSpPr>
          <p:nvPr>
            <p:ph type="title"/>
          </p:nvPr>
        </p:nvSpPr>
        <p:spPr bwMode="auto">
          <a:xfrm>
            <a:off x="539750" y="647700"/>
            <a:ext cx="6621463"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CH" altLang="sv-SE" smtClean="0"/>
              <a:t>Click to edit Master title style</a:t>
            </a:r>
          </a:p>
        </p:txBody>
      </p:sp>
      <p:sp>
        <p:nvSpPr>
          <p:cNvPr id="1029" name="Rectangle 5"/>
          <p:cNvSpPr>
            <a:spLocks noGrp="1" noChangeArrowheads="1"/>
          </p:cNvSpPr>
          <p:nvPr>
            <p:ph type="body" idx="1"/>
          </p:nvPr>
        </p:nvSpPr>
        <p:spPr bwMode="auto">
          <a:xfrm>
            <a:off x="539750" y="1654175"/>
            <a:ext cx="8061325"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de-CH" altLang="sv-SE" smtClean="0"/>
              <a:t>Click to edit Master text styles</a:t>
            </a:r>
          </a:p>
          <a:p>
            <a:pPr lvl="1"/>
            <a:r>
              <a:rPr lang="de-CH" altLang="sv-SE" smtClean="0"/>
              <a:t>Second level</a:t>
            </a:r>
          </a:p>
          <a:p>
            <a:pPr lvl="2"/>
            <a:r>
              <a:rPr lang="de-CH" altLang="sv-SE" smtClean="0"/>
              <a:t>Third level</a:t>
            </a:r>
          </a:p>
          <a:p>
            <a:pPr lvl="3"/>
            <a:r>
              <a:rPr lang="de-CH" altLang="sv-SE" smtClean="0"/>
              <a:t>Fourth level</a:t>
            </a:r>
          </a:p>
          <a:p>
            <a:pPr lvl="4"/>
            <a:r>
              <a:rPr lang="de-CH" altLang="sv-SE" smtClean="0"/>
              <a:t>Fifth level</a:t>
            </a:r>
          </a:p>
        </p:txBody>
      </p:sp>
      <p:sp>
        <p:nvSpPr>
          <p:cNvPr id="217094" name="Rectangle 6"/>
          <p:cNvSpPr>
            <a:spLocks noGrp="1" noChangeArrowheads="1"/>
          </p:cNvSpPr>
          <p:nvPr>
            <p:ph type="dt" sz="half" idx="2"/>
          </p:nvPr>
        </p:nvSpPr>
        <p:spPr bwMode="auto">
          <a:xfrm>
            <a:off x="539750" y="6548438"/>
            <a:ext cx="3811588"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200" dirty="0" smtClean="0">
                <a:solidFill>
                  <a:srgbClr val="A7A7A7"/>
                </a:solidFill>
                <a:latin typeface="Helvetica" pitchFamily="-76" charset="0"/>
              </a:defRPr>
            </a:lvl1pPr>
          </a:lstStyle>
          <a:p>
            <a:pPr eaLnBrk="0" fontAlgn="base" hangingPunct="0">
              <a:spcBef>
                <a:spcPct val="0"/>
              </a:spcBef>
              <a:spcAft>
                <a:spcPct val="0"/>
              </a:spcAft>
              <a:defRPr/>
            </a:pPr>
            <a:r>
              <a:rPr lang="de-CH" altLang="sv-SE"/>
              <a:t>© Oscar </a:t>
            </a:r>
            <a:r>
              <a:rPr lang="de-CH" altLang="sv-SE" err="1"/>
              <a:t>Nierstrasz</a:t>
            </a:r>
            <a:r>
              <a:rPr lang="de-CH" altLang="sv-SE"/>
              <a:t>, Michel Chaudron</a:t>
            </a:r>
          </a:p>
        </p:txBody>
      </p:sp>
      <p:sp>
        <p:nvSpPr>
          <p:cNvPr id="217095" name="Rectangle 7"/>
          <p:cNvSpPr>
            <a:spLocks noGrp="1" noChangeArrowheads="1"/>
          </p:cNvSpPr>
          <p:nvPr>
            <p:ph type="ftr" sz="quarter" idx="3"/>
          </p:nvPr>
        </p:nvSpPr>
        <p:spPr bwMode="auto">
          <a:xfrm>
            <a:off x="107950" y="179388"/>
            <a:ext cx="5399088" cy="252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bodyPr>
          <a:lstStyle>
            <a:lvl1pPr>
              <a:defRPr sz="1000">
                <a:solidFill>
                  <a:srgbClr val="A7A7A7"/>
                </a:solidFill>
                <a:latin typeface="Helvetica" pitchFamily="-76" charset="0"/>
              </a:defRPr>
            </a:lvl1pPr>
          </a:lstStyle>
          <a:p>
            <a:pPr eaLnBrk="0" fontAlgn="base" hangingPunct="0">
              <a:spcBef>
                <a:spcPct val="0"/>
              </a:spcBef>
              <a:spcAft>
                <a:spcPct val="0"/>
              </a:spcAft>
              <a:defRPr/>
            </a:pPr>
            <a:r>
              <a:rPr lang="de-CH" altLang="sv-SE"/>
              <a:t>ESE — Responsibility-Driven Design</a:t>
            </a:r>
          </a:p>
        </p:txBody>
      </p:sp>
      <p:sp>
        <p:nvSpPr>
          <p:cNvPr id="217096" name="Rectangle 8"/>
          <p:cNvSpPr>
            <a:spLocks noGrp="1" noChangeArrowheads="1"/>
          </p:cNvSpPr>
          <p:nvPr>
            <p:ph type="sldNum" sz="quarter" idx="4"/>
          </p:nvPr>
        </p:nvSpPr>
        <p:spPr bwMode="auto">
          <a:xfrm>
            <a:off x="7543800" y="6553200"/>
            <a:ext cx="135096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rgbClr val="A7A7A7"/>
                </a:solidFill>
              </a:defRPr>
            </a:lvl1pPr>
          </a:lstStyle>
          <a:p>
            <a:pPr eaLnBrk="0" fontAlgn="base" hangingPunct="0">
              <a:spcBef>
                <a:spcPct val="0"/>
              </a:spcBef>
              <a:spcAft>
                <a:spcPct val="0"/>
              </a:spcAft>
            </a:pPr>
            <a:r>
              <a:rPr lang="de-CH" altLang="sv-SE" smtClean="0"/>
              <a:t>ESE 4.</a:t>
            </a:r>
            <a:fld id="{22EE8811-40B0-46C9-ACB7-8808650BAD2D}" type="slidenum">
              <a:rPr lang="de-CH" altLang="sv-SE" smtClean="0"/>
              <a:pPr eaLnBrk="0" fontAlgn="base" hangingPunct="0">
                <a:spcBef>
                  <a:spcPct val="0"/>
                </a:spcBef>
                <a:spcAft>
                  <a:spcPct val="0"/>
                </a:spcAft>
              </a:pPr>
              <a:t>‹#›</a:t>
            </a:fld>
            <a:endParaRPr lang="de-CH" altLang="sv-SE" sz="1400" smtClean="0">
              <a:solidFill>
                <a:srgbClr val="7E7E7E"/>
              </a:solidFill>
              <a:latin typeface="Times" pitchFamily="18" charset="0"/>
            </a:endParaRPr>
          </a:p>
        </p:txBody>
      </p:sp>
      <p:pic>
        <p:nvPicPr>
          <p:cNvPr id="1033" name="Bildobjekt 8" descr="Logo GUeng_leftSV.jpg"/>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545138" y="6453188"/>
            <a:ext cx="17605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Bildobjekt 9" descr="Chalmers Univ logo_svart.emf"/>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4067175" y="6550025"/>
            <a:ext cx="11064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3644131"/>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Lst>
  <p:hf hdr="0"/>
  <p:txStyles>
    <p:titleStyle>
      <a:lvl1pPr algn="l" rtl="0" eaLnBrk="0" fontAlgn="base" hangingPunct="0">
        <a:lnSpc>
          <a:spcPct val="90000"/>
        </a:lnSpc>
        <a:spcBef>
          <a:spcPct val="0"/>
        </a:spcBef>
        <a:spcAft>
          <a:spcPct val="0"/>
        </a:spcAft>
        <a:defRPr sz="2800" b="1">
          <a:solidFill>
            <a:srgbClr val="0A017F"/>
          </a:solidFill>
          <a:latin typeface="+mj-lt"/>
          <a:ea typeface="+mj-ea"/>
          <a:cs typeface="+mj-cs"/>
        </a:defRPr>
      </a:lvl1pPr>
      <a:lvl2pPr algn="l" rtl="0" eaLnBrk="0" fontAlgn="base" hangingPunct="0">
        <a:lnSpc>
          <a:spcPct val="90000"/>
        </a:lnSpc>
        <a:spcBef>
          <a:spcPct val="0"/>
        </a:spcBef>
        <a:spcAft>
          <a:spcPct val="0"/>
        </a:spcAft>
        <a:defRPr sz="2800" b="1">
          <a:solidFill>
            <a:srgbClr val="0A017F"/>
          </a:solidFill>
          <a:latin typeface="Helvetica" pitchFamily="-76" charset="0"/>
        </a:defRPr>
      </a:lvl2pPr>
      <a:lvl3pPr algn="l" rtl="0" eaLnBrk="0" fontAlgn="base" hangingPunct="0">
        <a:lnSpc>
          <a:spcPct val="90000"/>
        </a:lnSpc>
        <a:spcBef>
          <a:spcPct val="0"/>
        </a:spcBef>
        <a:spcAft>
          <a:spcPct val="0"/>
        </a:spcAft>
        <a:defRPr sz="2800" b="1">
          <a:solidFill>
            <a:srgbClr val="0A017F"/>
          </a:solidFill>
          <a:latin typeface="Helvetica" pitchFamily="-76" charset="0"/>
        </a:defRPr>
      </a:lvl3pPr>
      <a:lvl4pPr algn="l" rtl="0" eaLnBrk="0" fontAlgn="base" hangingPunct="0">
        <a:lnSpc>
          <a:spcPct val="90000"/>
        </a:lnSpc>
        <a:spcBef>
          <a:spcPct val="0"/>
        </a:spcBef>
        <a:spcAft>
          <a:spcPct val="0"/>
        </a:spcAft>
        <a:defRPr sz="2800" b="1">
          <a:solidFill>
            <a:srgbClr val="0A017F"/>
          </a:solidFill>
          <a:latin typeface="Helvetica" pitchFamily="-76" charset="0"/>
        </a:defRPr>
      </a:lvl4pPr>
      <a:lvl5pPr algn="l" rtl="0" eaLnBrk="0" fontAlgn="base" hangingPunct="0">
        <a:lnSpc>
          <a:spcPct val="90000"/>
        </a:lnSpc>
        <a:spcBef>
          <a:spcPct val="0"/>
        </a:spcBef>
        <a:spcAft>
          <a:spcPct val="0"/>
        </a:spcAft>
        <a:defRPr sz="2800" b="1">
          <a:solidFill>
            <a:srgbClr val="0A017F"/>
          </a:solidFill>
          <a:latin typeface="Helvetica" pitchFamily="-76" charset="0"/>
        </a:defRPr>
      </a:lvl5pPr>
      <a:lvl6pPr marL="457200" algn="l" rtl="0" fontAlgn="base">
        <a:lnSpc>
          <a:spcPct val="90000"/>
        </a:lnSpc>
        <a:spcBef>
          <a:spcPct val="0"/>
        </a:spcBef>
        <a:spcAft>
          <a:spcPct val="0"/>
        </a:spcAft>
        <a:defRPr sz="2800" b="1">
          <a:solidFill>
            <a:srgbClr val="0A017F"/>
          </a:solidFill>
          <a:latin typeface="Helvetica" pitchFamily="-76" charset="0"/>
        </a:defRPr>
      </a:lvl6pPr>
      <a:lvl7pPr marL="914400" algn="l" rtl="0" fontAlgn="base">
        <a:lnSpc>
          <a:spcPct val="90000"/>
        </a:lnSpc>
        <a:spcBef>
          <a:spcPct val="0"/>
        </a:spcBef>
        <a:spcAft>
          <a:spcPct val="0"/>
        </a:spcAft>
        <a:defRPr sz="2800" b="1">
          <a:solidFill>
            <a:srgbClr val="0A017F"/>
          </a:solidFill>
          <a:latin typeface="Helvetica" pitchFamily="-76" charset="0"/>
        </a:defRPr>
      </a:lvl7pPr>
      <a:lvl8pPr marL="1371600" algn="l" rtl="0" fontAlgn="base">
        <a:lnSpc>
          <a:spcPct val="90000"/>
        </a:lnSpc>
        <a:spcBef>
          <a:spcPct val="0"/>
        </a:spcBef>
        <a:spcAft>
          <a:spcPct val="0"/>
        </a:spcAft>
        <a:defRPr sz="2800" b="1">
          <a:solidFill>
            <a:srgbClr val="0A017F"/>
          </a:solidFill>
          <a:latin typeface="Helvetica" pitchFamily="-76" charset="0"/>
        </a:defRPr>
      </a:lvl8pPr>
      <a:lvl9pPr marL="1828800" algn="l" rtl="0" fontAlgn="base">
        <a:lnSpc>
          <a:spcPct val="90000"/>
        </a:lnSpc>
        <a:spcBef>
          <a:spcPct val="0"/>
        </a:spcBef>
        <a:spcAft>
          <a:spcPct val="0"/>
        </a:spcAft>
        <a:defRPr sz="2800" b="1">
          <a:solidFill>
            <a:srgbClr val="0A017F"/>
          </a:solidFill>
          <a:latin typeface="Helvetica" pitchFamily="-76" charset="0"/>
        </a:defRPr>
      </a:lvl9pPr>
    </p:titleStyle>
    <p:bodyStyle>
      <a:lvl1pPr marL="419100" indent="-419100" algn="l" rtl="0" eaLnBrk="0" fontAlgn="base" hangingPunct="0">
        <a:lnSpc>
          <a:spcPct val="95000"/>
        </a:lnSpc>
        <a:spcBef>
          <a:spcPct val="20000"/>
        </a:spcBef>
        <a:spcAft>
          <a:spcPct val="0"/>
        </a:spcAft>
        <a:buClr>
          <a:schemeClr val="hlink"/>
        </a:buClr>
        <a:buSzPct val="85000"/>
        <a:buFont typeface="Helvetica CE" pitchFamily="-76" charset="-18"/>
        <a:buChar char="&gt;"/>
        <a:defRPr sz="2400">
          <a:solidFill>
            <a:srgbClr val="0A017F"/>
          </a:solidFill>
          <a:latin typeface="+mn-lt"/>
          <a:ea typeface="+mn-ea"/>
          <a:cs typeface="+mn-cs"/>
        </a:defRPr>
      </a:lvl1pPr>
      <a:lvl2pPr marL="838200" indent="-381000" algn="l" rtl="0" eaLnBrk="0" fontAlgn="base" hangingPunct="0">
        <a:lnSpc>
          <a:spcPct val="95000"/>
        </a:lnSpc>
        <a:spcBef>
          <a:spcPct val="20000"/>
        </a:spcBef>
        <a:spcAft>
          <a:spcPct val="0"/>
        </a:spcAft>
        <a:buFont typeface="Helvetica CE" pitchFamily="-76" charset="-18"/>
        <a:buChar char="—"/>
        <a:defRPr sz="2000">
          <a:solidFill>
            <a:srgbClr val="0A017F"/>
          </a:solidFill>
          <a:latin typeface="+mn-lt"/>
        </a:defRPr>
      </a:lvl2pPr>
      <a:lvl3pPr marL="1295400" indent="-381000" algn="l" rtl="0" eaLnBrk="0" fontAlgn="base" hangingPunct="0">
        <a:lnSpc>
          <a:spcPct val="95000"/>
        </a:lnSpc>
        <a:spcBef>
          <a:spcPct val="20000"/>
        </a:spcBef>
        <a:spcAft>
          <a:spcPct val="0"/>
        </a:spcAft>
        <a:buSzPct val="85000"/>
        <a:buFont typeface="Helvetica CE" pitchFamily="-76" charset="-18"/>
        <a:buChar char="–"/>
        <a:defRPr i="1">
          <a:solidFill>
            <a:srgbClr val="7F0101"/>
          </a:solidFill>
          <a:latin typeface="+mn-lt"/>
        </a:defRPr>
      </a:lvl3pPr>
      <a:lvl4pPr marL="1714500" indent="-381000" algn="l" rtl="0" eaLnBrk="0" fontAlgn="base" hangingPunct="0">
        <a:lnSpc>
          <a:spcPct val="95000"/>
        </a:lnSpc>
        <a:spcBef>
          <a:spcPct val="20000"/>
        </a:spcBef>
        <a:spcAft>
          <a:spcPct val="0"/>
        </a:spcAft>
        <a:buSzPct val="85000"/>
        <a:buFont typeface="Helvetica CE" pitchFamily="-76" charset="-18"/>
        <a:buChar char="–"/>
        <a:defRPr>
          <a:solidFill>
            <a:srgbClr val="0A017F"/>
          </a:solidFill>
          <a:latin typeface="+mn-lt"/>
        </a:defRPr>
      </a:lvl4pPr>
      <a:lvl5pPr marL="2286000" indent="-381000" algn="l" rtl="0" eaLnBrk="0" fontAlgn="base" hangingPunct="0">
        <a:lnSpc>
          <a:spcPct val="95000"/>
        </a:lnSpc>
        <a:spcBef>
          <a:spcPct val="20000"/>
        </a:spcBef>
        <a:spcAft>
          <a:spcPct val="0"/>
        </a:spcAft>
        <a:buClr>
          <a:schemeClr val="tx1"/>
        </a:buClr>
        <a:buSzPct val="85000"/>
        <a:buFont typeface="Helvetica CE" pitchFamily="-76" charset="-18"/>
        <a:buChar char="–"/>
        <a:defRPr>
          <a:solidFill>
            <a:srgbClr val="0A017F"/>
          </a:solidFill>
          <a:latin typeface="+mn-lt"/>
        </a:defRPr>
      </a:lvl5pPr>
      <a:lvl6pPr marL="2743200" indent="-381000" algn="l" rtl="0" fontAlgn="base">
        <a:lnSpc>
          <a:spcPct val="95000"/>
        </a:lnSpc>
        <a:spcBef>
          <a:spcPct val="20000"/>
        </a:spcBef>
        <a:spcAft>
          <a:spcPct val="0"/>
        </a:spcAft>
        <a:buClr>
          <a:schemeClr val="tx1"/>
        </a:buClr>
        <a:buSzPct val="85000"/>
        <a:buFont typeface="Helvetica CE" pitchFamily="-76" charset="-18"/>
        <a:buChar char="–"/>
        <a:defRPr>
          <a:solidFill>
            <a:srgbClr val="0A017F"/>
          </a:solidFill>
          <a:latin typeface="+mn-lt"/>
        </a:defRPr>
      </a:lvl6pPr>
      <a:lvl7pPr marL="3200400" indent="-381000" algn="l" rtl="0" fontAlgn="base">
        <a:lnSpc>
          <a:spcPct val="95000"/>
        </a:lnSpc>
        <a:spcBef>
          <a:spcPct val="20000"/>
        </a:spcBef>
        <a:spcAft>
          <a:spcPct val="0"/>
        </a:spcAft>
        <a:buClr>
          <a:schemeClr val="tx1"/>
        </a:buClr>
        <a:buSzPct val="85000"/>
        <a:buFont typeface="Helvetica CE" pitchFamily="-76" charset="-18"/>
        <a:buChar char="–"/>
        <a:defRPr>
          <a:solidFill>
            <a:srgbClr val="0A017F"/>
          </a:solidFill>
          <a:latin typeface="+mn-lt"/>
        </a:defRPr>
      </a:lvl7pPr>
      <a:lvl8pPr marL="3657600" indent="-381000" algn="l" rtl="0" fontAlgn="base">
        <a:lnSpc>
          <a:spcPct val="95000"/>
        </a:lnSpc>
        <a:spcBef>
          <a:spcPct val="20000"/>
        </a:spcBef>
        <a:spcAft>
          <a:spcPct val="0"/>
        </a:spcAft>
        <a:buClr>
          <a:schemeClr val="tx1"/>
        </a:buClr>
        <a:buSzPct val="85000"/>
        <a:buFont typeface="Helvetica CE" pitchFamily="-76" charset="-18"/>
        <a:buChar char="–"/>
        <a:defRPr>
          <a:solidFill>
            <a:srgbClr val="0A017F"/>
          </a:solidFill>
          <a:latin typeface="+mn-lt"/>
        </a:defRPr>
      </a:lvl8pPr>
      <a:lvl9pPr marL="4114800" indent="-381000" algn="l" rtl="0" fontAlgn="base">
        <a:lnSpc>
          <a:spcPct val="95000"/>
        </a:lnSpc>
        <a:spcBef>
          <a:spcPct val="20000"/>
        </a:spcBef>
        <a:spcAft>
          <a:spcPct val="0"/>
        </a:spcAft>
        <a:buClr>
          <a:schemeClr val="tx1"/>
        </a:buClr>
        <a:buSzPct val="85000"/>
        <a:buFont typeface="Helvetica CE" pitchFamily="-76" charset="-18"/>
        <a:buChar char="–"/>
        <a:defRPr>
          <a:solidFill>
            <a:srgbClr val="0A017F"/>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5.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83.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0.xml"/><Relationship Id="rId1" Type="http://schemas.openxmlformats.org/officeDocument/2006/relationships/slideLayout" Target="../slideLayouts/slideLayout44.xml"/></Relationships>
</file>

<file path=ppt/slides/_rels/slide6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4.xml"/></Relationships>
</file>

<file path=ppt/slides/_rels/slide6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student.portal.chalmers.se/en/chalmersstudies/Examinations/Pages/how-to-sign-up.aspx" TargetMode="External"/><Relationship Id="rId2" Type="http://schemas.openxmlformats.org/officeDocument/2006/relationships/hyperlink" Target="https://studentportal.gu.se/english/my-studies/cse/Examination/"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139" y="628577"/>
            <a:ext cx="7772400" cy="1470025"/>
          </a:xfrm>
        </p:spPr>
        <p:txBody>
          <a:bodyPr anchor="t">
            <a:normAutofit/>
          </a:bodyPr>
          <a:lstStyle/>
          <a:p>
            <a:r>
              <a:rPr lang="en-US" b="1" dirty="0" smtClean="0">
                <a:latin typeface="Corbel" panose="020B0503020204020204" pitchFamily="34" charset="0"/>
              </a:rPr>
              <a:t>Software Analysis &amp; Design </a:t>
            </a:r>
            <a:r>
              <a:rPr lang="en-US" dirty="0">
                <a:latin typeface="Corbel" panose="020B0503020204020204" pitchFamily="34" charset="0"/>
              </a:rPr>
              <a:t>SAD 184</a:t>
            </a:r>
            <a:endParaRPr lang="en-GB" b="1" i="1" dirty="0">
              <a:latin typeface="Corbel" panose="020B0503020204020204" pitchFamily="34" charset="0"/>
            </a:endParaRPr>
          </a:p>
        </p:txBody>
      </p:sp>
      <p:sp>
        <p:nvSpPr>
          <p:cNvPr id="3" name="Subtitle 2"/>
          <p:cNvSpPr>
            <a:spLocks noGrp="1"/>
          </p:cNvSpPr>
          <p:nvPr>
            <p:ph type="subTitle" idx="1"/>
          </p:nvPr>
        </p:nvSpPr>
        <p:spPr>
          <a:xfrm>
            <a:off x="904312" y="2212805"/>
            <a:ext cx="7594836" cy="1423531"/>
          </a:xfrm>
          <a:solidFill>
            <a:srgbClr val="FFFFEB"/>
          </a:solidFill>
          <a:ln>
            <a:solidFill>
              <a:schemeClr val="accent1">
                <a:lumMod val="60000"/>
                <a:lumOff val="40000"/>
              </a:schemeClr>
            </a:solidFill>
          </a:ln>
        </p:spPr>
        <p:txBody>
          <a:bodyPr anchor="ctr">
            <a:normAutofit/>
          </a:bodyPr>
          <a:lstStyle/>
          <a:p>
            <a:r>
              <a:rPr lang="en-US" b="1" dirty="0" smtClean="0">
                <a:latin typeface="Corbel" panose="020B0503020204020204" pitchFamily="34" charset="0"/>
              </a:rPr>
              <a:t>Domain </a:t>
            </a:r>
            <a:r>
              <a:rPr lang="en-US" b="1" dirty="0" err="1" smtClean="0">
                <a:latin typeface="Corbel" panose="020B0503020204020204" pitchFamily="34" charset="0"/>
              </a:rPr>
              <a:t>Analyis</a:t>
            </a:r>
            <a:r>
              <a:rPr lang="en-US" b="1" dirty="0" smtClean="0">
                <a:latin typeface="Corbel" panose="020B0503020204020204" pitchFamily="34" charset="0"/>
              </a:rPr>
              <a:t>, Responsibility</a:t>
            </a:r>
            <a:br>
              <a:rPr lang="en-US" b="1" dirty="0" smtClean="0">
                <a:latin typeface="Corbel" panose="020B0503020204020204" pitchFamily="34" charset="0"/>
              </a:rPr>
            </a:br>
            <a:r>
              <a:rPr lang="en-US" b="1" dirty="0" smtClean="0">
                <a:latin typeface="Corbel" panose="020B0503020204020204" pitchFamily="34" charset="0"/>
              </a:rPr>
              <a:t>[ </a:t>
            </a:r>
            <a:r>
              <a:rPr lang="en-US" b="1" dirty="0" err="1" smtClean="0">
                <a:latin typeface="Corbel" panose="020B0503020204020204" pitchFamily="34" charset="0"/>
              </a:rPr>
              <a:t>Behaviour</a:t>
            </a:r>
            <a:r>
              <a:rPr lang="en-US" b="1" dirty="0" smtClean="0">
                <a:latin typeface="Corbel" panose="020B0503020204020204" pitchFamily="34" charset="0"/>
              </a:rPr>
              <a:t> Modeling ]</a:t>
            </a:r>
            <a:endParaRPr lang="en-GB" b="1" dirty="0">
              <a:latin typeface="Corbel" panose="020B0503020204020204" pitchFamily="34" charset="0"/>
            </a:endParaRPr>
          </a:p>
        </p:txBody>
      </p:sp>
      <p:pic>
        <p:nvPicPr>
          <p:cNvPr id="4" name="Content Placeholder 3"/>
          <p:cNvPicPr>
            <a:picLocks noChangeAspect="1"/>
          </p:cNvPicPr>
          <p:nvPr/>
        </p:nvPicPr>
        <p:blipFill rotWithShape="1">
          <a:blip r:embed="rId2"/>
          <a:srcRect l="33881" t="19350" r="37057" b="27343"/>
          <a:stretch/>
        </p:blipFill>
        <p:spPr>
          <a:xfrm>
            <a:off x="7400260" y="5005086"/>
            <a:ext cx="1424426" cy="1469645"/>
          </a:xfrm>
          <a:prstGeom prst="rect">
            <a:avLst/>
          </a:prstGeom>
          <a:noFill/>
          <a:effectLst>
            <a:outerShdw blurRad="63500" sx="102000" sy="102000" algn="ctr" rotWithShape="0">
              <a:prstClr val="black">
                <a:alpha val="40000"/>
              </a:prstClr>
            </a:outerShdw>
          </a:effectLst>
        </p:spPr>
      </p:pic>
      <p:pic>
        <p:nvPicPr>
          <p:cNvPr id="6146" name="Picture 2" descr="https://s14-eu5.ixquick.com/cgi-bin/serveimage?url=http%3A%2F%2Fwww.sofsem.cz%2Fsofsem18%2Fimg%2FChaudron-Michel.jpg&amp;sp=18b9e0b970c01c28f584c844c95bc6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990" y="5073968"/>
            <a:ext cx="1355867" cy="140076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148" name="Picture 4" descr="Image result for smil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6659" y="5107370"/>
            <a:ext cx="1367361" cy="1367361"/>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p:cNvSpPr txBox="1">
            <a:spLocks/>
          </p:cNvSpPr>
          <p:nvPr/>
        </p:nvSpPr>
        <p:spPr>
          <a:xfrm>
            <a:off x="1038990" y="3950882"/>
            <a:ext cx="7594836" cy="90465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400" smtClean="0">
                <a:latin typeface="Corbel" panose="020B0503020204020204" pitchFamily="34" charset="0"/>
              </a:rPr>
              <a:t>Spring 2018 edition</a:t>
            </a:r>
          </a:p>
          <a:p>
            <a:r>
              <a:rPr lang="en-US" sz="2400" smtClean="0">
                <a:latin typeface="Corbel" panose="020B0503020204020204" pitchFamily="34" charset="0"/>
              </a:rPr>
              <a:t>Michel R.V. Chaudron &amp; Dave Stikkolorum</a:t>
            </a:r>
            <a:endParaRPr lang="en-GB" sz="2400" dirty="0">
              <a:latin typeface="Corbel" panose="020B0503020204020204" pitchFamily="34" charset="0"/>
            </a:endParaRPr>
          </a:p>
        </p:txBody>
      </p:sp>
    </p:spTree>
    <p:extLst>
      <p:ext uri="{BB962C8B-B14F-4D97-AF65-F5344CB8AC3E}">
        <p14:creationId xmlns:p14="http://schemas.microsoft.com/office/powerpoint/2010/main" val="22824661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 of this lecture</a:t>
            </a:r>
            <a:endParaRPr lang="en-GB" dirty="0"/>
          </a:p>
        </p:txBody>
      </p:sp>
      <p:sp>
        <p:nvSpPr>
          <p:cNvPr id="3" name="Content Placeholder 2"/>
          <p:cNvSpPr>
            <a:spLocks noGrp="1"/>
          </p:cNvSpPr>
          <p:nvPr>
            <p:ph idx="1"/>
          </p:nvPr>
        </p:nvSpPr>
        <p:spPr>
          <a:xfrm>
            <a:off x="457200" y="1847342"/>
            <a:ext cx="8229600" cy="4653941"/>
          </a:xfrm>
        </p:spPr>
        <p:txBody>
          <a:bodyPr>
            <a:normAutofit fontScale="92500" lnSpcReduction="10000"/>
          </a:bodyPr>
          <a:lstStyle/>
          <a:p>
            <a:r>
              <a:rPr lang="en-US" dirty="0" smtClean="0"/>
              <a:t>Know:</a:t>
            </a:r>
          </a:p>
          <a:p>
            <a:pPr lvl="1"/>
            <a:r>
              <a:rPr lang="en-US" dirty="0" smtClean="0"/>
              <a:t>Understand what domain analysis is</a:t>
            </a:r>
          </a:p>
          <a:p>
            <a:pPr lvl="1"/>
            <a:r>
              <a:rPr lang="en-US" dirty="0" smtClean="0"/>
              <a:t>Understand what Sequence Diagrams are</a:t>
            </a:r>
            <a:endParaRPr lang="en-US" dirty="0" smtClean="0"/>
          </a:p>
          <a:p>
            <a:pPr lvl="1"/>
            <a:r>
              <a:rPr lang="en-US" dirty="0" smtClean="0"/>
              <a:t>What </a:t>
            </a:r>
            <a:r>
              <a:rPr lang="en-US" dirty="0" smtClean="0"/>
              <a:t>are CRC cards and how they can be used in analysis and </a:t>
            </a:r>
            <a:r>
              <a:rPr lang="en-US" dirty="0" smtClean="0"/>
              <a:t>design</a:t>
            </a:r>
          </a:p>
          <a:p>
            <a:pPr lvl="1"/>
            <a:endParaRPr lang="en-US" dirty="0"/>
          </a:p>
          <a:p>
            <a:r>
              <a:rPr lang="en-US" b="1" dirty="0" smtClean="0"/>
              <a:t>Do:</a:t>
            </a:r>
            <a:endParaRPr lang="en-US" b="1" dirty="0" smtClean="0"/>
          </a:p>
          <a:p>
            <a:pPr lvl="1">
              <a:buFontTx/>
              <a:buChar char="-"/>
            </a:pPr>
            <a:r>
              <a:rPr lang="en-US" dirty="0" smtClean="0"/>
              <a:t>Perform a domain analysis for a case described in natural language </a:t>
            </a:r>
          </a:p>
          <a:p>
            <a:pPr lvl="1">
              <a:buFontTx/>
              <a:buChar char="-"/>
            </a:pPr>
            <a:r>
              <a:rPr lang="en-US" dirty="0" smtClean="0"/>
              <a:t>Create Sequence Diagrams</a:t>
            </a:r>
            <a:endParaRPr lang="en-US" dirty="0" smtClean="0"/>
          </a:p>
          <a:p>
            <a:pPr marL="457200" lvl="1" indent="0">
              <a:buNone/>
            </a:pPr>
            <a:endParaRPr lang="en-GB" dirty="0" smtClean="0"/>
          </a:p>
        </p:txBody>
      </p:sp>
    </p:spTree>
    <p:extLst>
      <p:ext uri="{BB962C8B-B14F-4D97-AF65-F5344CB8AC3E}">
        <p14:creationId xmlns:p14="http://schemas.microsoft.com/office/powerpoint/2010/main" val="19037106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GB" dirty="0"/>
          </a:p>
        </p:txBody>
      </p:sp>
      <p:sp>
        <p:nvSpPr>
          <p:cNvPr id="3" name="Content Placeholder 2"/>
          <p:cNvSpPr>
            <a:spLocks noGrp="1"/>
          </p:cNvSpPr>
          <p:nvPr>
            <p:ph idx="1"/>
          </p:nvPr>
        </p:nvSpPr>
        <p:spPr/>
        <p:txBody>
          <a:bodyPr/>
          <a:lstStyle/>
          <a:p>
            <a:r>
              <a:rPr lang="en-US" dirty="0" smtClean="0"/>
              <a:t>Recap Domain modeling</a:t>
            </a:r>
          </a:p>
          <a:p>
            <a:r>
              <a:rPr lang="en-US" dirty="0" smtClean="0"/>
              <a:t>CRC </a:t>
            </a:r>
            <a:r>
              <a:rPr lang="en-US" dirty="0" smtClean="0"/>
              <a:t>cards</a:t>
            </a:r>
          </a:p>
          <a:p>
            <a:r>
              <a:rPr lang="en-US" dirty="0" smtClean="0"/>
              <a:t>Sequence Diagrams</a:t>
            </a:r>
            <a:endParaRPr lang="en-GB" dirty="0"/>
          </a:p>
        </p:txBody>
      </p:sp>
    </p:spTree>
    <p:extLst>
      <p:ext uri="{BB962C8B-B14F-4D97-AF65-F5344CB8AC3E}">
        <p14:creationId xmlns:p14="http://schemas.microsoft.com/office/powerpoint/2010/main" val="21999107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175011" y="552843"/>
            <a:ext cx="8520600" cy="1073825"/>
          </a:xfrm>
          <a:prstGeom prst="rect">
            <a:avLst/>
          </a:prstGeom>
        </p:spPr>
        <p:txBody>
          <a:bodyPr spcFirstLastPara="1" vert="horz" wrap="square" lIns="91425" tIns="91425" rIns="91425" bIns="91425" numCol="1" anchor="ctr" anchorCtr="0" compatLnSpc="1">
            <a:prstTxWarp prst="textNoShape">
              <a:avLst/>
            </a:prstTxWarp>
            <a:noAutofit/>
          </a:bodyPr>
          <a:lstStyle/>
          <a:p>
            <a:r>
              <a:rPr lang="en-GB" dirty="0" smtClean="0">
                <a:latin typeface="Corbel" panose="020B0503020204020204" pitchFamily="34" charset="0"/>
              </a:rPr>
              <a:t>Use Cases</a:t>
            </a:r>
            <a:endParaRPr dirty="0">
              <a:latin typeface="Corbel" panose="020B0503020204020204" pitchFamily="34" charset="0"/>
            </a:endParaRPr>
          </a:p>
        </p:txBody>
      </p:sp>
      <p:sp>
        <p:nvSpPr>
          <p:cNvPr id="168" name="Shape 168"/>
          <p:cNvSpPr txBox="1"/>
          <p:nvPr/>
        </p:nvSpPr>
        <p:spPr>
          <a:xfrm>
            <a:off x="957525" y="2739975"/>
            <a:ext cx="3726600" cy="434700"/>
          </a:xfrm>
          <a:prstGeom prst="rect">
            <a:avLst/>
          </a:prstGeom>
          <a:noFill/>
          <a:ln>
            <a:noFill/>
          </a:ln>
        </p:spPr>
        <p:txBody>
          <a:bodyPr spcFirstLastPara="1" wrap="square" lIns="91425" tIns="91425" rIns="91425" bIns="91425" anchor="t" anchorCtr="0">
            <a:noAutofit/>
          </a:bodyPr>
          <a:lstStyle/>
          <a:p>
            <a:endParaRPr/>
          </a:p>
        </p:txBody>
      </p:sp>
    </p:spTree>
    <p:extLst>
      <p:ext uri="{BB962C8B-B14F-4D97-AF65-F5344CB8AC3E}">
        <p14:creationId xmlns:p14="http://schemas.microsoft.com/office/powerpoint/2010/main" val="31520469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0"/>
          </p:nvPr>
        </p:nvSpPr>
        <p:spPr/>
        <p:txBody>
          <a:bodyPr/>
          <a:lstStyle/>
          <a:p>
            <a:endParaRPr lang="en-GB" altLang="en-US"/>
          </a:p>
          <a:p>
            <a:fld id="{19D5E81D-25D4-4300-AF7E-4442D505555E}" type="slidenum">
              <a:rPr lang="en-GB" altLang="en-US">
                <a:solidFill>
                  <a:srgbClr val="0000CC"/>
                </a:solidFill>
              </a:rPr>
              <a:pPr/>
              <a:t>13</a:t>
            </a:fld>
            <a:endParaRPr lang="en-GB" altLang="en-US">
              <a:solidFill>
                <a:srgbClr val="0000CC"/>
              </a:solidFill>
            </a:endParaRPr>
          </a:p>
        </p:txBody>
      </p:sp>
      <p:sp>
        <p:nvSpPr>
          <p:cNvPr id="131074" name="Rectangle 2"/>
          <p:cNvSpPr>
            <a:spLocks noGrp="1" noChangeArrowheads="1"/>
          </p:cNvSpPr>
          <p:nvPr>
            <p:ph type="title"/>
          </p:nvPr>
        </p:nvSpPr>
        <p:spPr/>
        <p:txBody>
          <a:bodyPr/>
          <a:lstStyle/>
          <a:p>
            <a:r>
              <a:rPr lang="en-GB" altLang="en-US" dirty="0" smtClean="0"/>
              <a:t>Use Cases</a:t>
            </a:r>
            <a:endParaRPr lang="en-GB" altLang="en-US" dirty="0"/>
          </a:p>
        </p:txBody>
      </p:sp>
      <p:pic>
        <p:nvPicPr>
          <p:cNvPr id="2050" name="Picture 2" descr="Image result for use case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0" y="1721388"/>
            <a:ext cx="5143500" cy="4200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7951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075" y="574288"/>
            <a:ext cx="8277726" cy="695996"/>
          </a:xfrm>
        </p:spPr>
        <p:txBody>
          <a:bodyPr>
            <a:normAutofit/>
          </a:bodyPr>
          <a:lstStyle/>
          <a:p>
            <a:pPr algn="l"/>
            <a:r>
              <a:rPr lang="en-US" sz="3600" b="1" dirty="0" smtClean="0">
                <a:latin typeface="Corbel" panose="020B0503020204020204" pitchFamily="34" charset="0"/>
              </a:rPr>
              <a:t>Domain </a:t>
            </a:r>
            <a:r>
              <a:rPr lang="en-US" sz="3600" b="1" dirty="0" smtClean="0">
                <a:latin typeface="Corbel" panose="020B0503020204020204" pitchFamily="34" charset="0"/>
              </a:rPr>
              <a:t>Analysis </a:t>
            </a:r>
            <a:r>
              <a:rPr lang="en-US" sz="3600" b="1" dirty="0" smtClean="0">
                <a:latin typeface="Corbel" panose="020B0503020204020204" pitchFamily="34" charset="0"/>
              </a:rPr>
              <a:t>– things to look for</a:t>
            </a:r>
            <a:endParaRPr lang="en-GB" sz="3600" b="1" dirty="0">
              <a:latin typeface="Corbel" panose="020B0503020204020204" pitchFamily="34" charset="0"/>
            </a:endParaRPr>
          </a:p>
        </p:txBody>
      </p:sp>
      <p:sp>
        <p:nvSpPr>
          <p:cNvPr id="3" name="Content Placeholder 2"/>
          <p:cNvSpPr>
            <a:spLocks noGrp="1"/>
          </p:cNvSpPr>
          <p:nvPr>
            <p:ph idx="1"/>
          </p:nvPr>
        </p:nvSpPr>
        <p:spPr>
          <a:xfrm>
            <a:off x="457200" y="1439969"/>
            <a:ext cx="8229600" cy="5368561"/>
          </a:xfrm>
        </p:spPr>
        <p:txBody>
          <a:bodyPr>
            <a:normAutofit/>
          </a:bodyPr>
          <a:lstStyle/>
          <a:p>
            <a:pPr marL="0" indent="0">
              <a:lnSpc>
                <a:spcPts val="2400"/>
              </a:lnSpc>
              <a:buNone/>
            </a:pPr>
            <a:r>
              <a:rPr lang="en-US" sz="2400" dirty="0" smtClean="0">
                <a:latin typeface="Corbel" panose="020B0503020204020204" pitchFamily="34" charset="0"/>
              </a:rPr>
              <a:t>Things: </a:t>
            </a:r>
          </a:p>
          <a:p>
            <a:pPr marL="0" indent="0">
              <a:lnSpc>
                <a:spcPts val="2400"/>
              </a:lnSpc>
              <a:buNone/>
            </a:pPr>
            <a:r>
              <a:rPr lang="en-US" sz="2400" dirty="0">
                <a:latin typeface="Corbel" panose="020B0503020204020204" pitchFamily="34" charset="0"/>
              </a:rPr>
              <a:t>	</a:t>
            </a:r>
            <a:r>
              <a:rPr lang="en-US" sz="2400" dirty="0" smtClean="0">
                <a:latin typeface="Corbel" panose="020B0503020204020204" pitchFamily="34" charset="0"/>
              </a:rPr>
              <a:t>	books, libraries, garage, … (concrete)</a:t>
            </a:r>
            <a:br>
              <a:rPr lang="en-US" sz="2400" dirty="0" smtClean="0">
                <a:latin typeface="Corbel" panose="020B0503020204020204" pitchFamily="34" charset="0"/>
              </a:rPr>
            </a:br>
            <a:r>
              <a:rPr lang="en-US" sz="2400" dirty="0" smtClean="0">
                <a:latin typeface="Corbel" panose="020B0503020204020204" pitchFamily="34" charset="0"/>
              </a:rPr>
              <a:t>		order, payment, reservation, … (abstract) </a:t>
            </a:r>
            <a:br>
              <a:rPr lang="en-US" sz="2400" dirty="0" smtClean="0">
                <a:latin typeface="Corbel" panose="020B0503020204020204" pitchFamily="34" charset="0"/>
              </a:rPr>
            </a:br>
            <a:endParaRPr lang="en-US" sz="2400" dirty="0" smtClean="0">
              <a:latin typeface="Corbel" panose="020B0503020204020204" pitchFamily="34" charset="0"/>
            </a:endParaRPr>
          </a:p>
          <a:p>
            <a:pPr marL="0" indent="0">
              <a:lnSpc>
                <a:spcPts val="2400"/>
              </a:lnSpc>
              <a:buNone/>
            </a:pPr>
            <a:r>
              <a:rPr lang="en-US" sz="2400" dirty="0">
                <a:latin typeface="Corbel" panose="020B0503020204020204" pitchFamily="34" charset="0"/>
              </a:rPr>
              <a:t>Actors: </a:t>
            </a:r>
          </a:p>
          <a:p>
            <a:pPr marL="0" indent="0">
              <a:lnSpc>
                <a:spcPts val="2400"/>
              </a:lnSpc>
              <a:buNone/>
            </a:pPr>
            <a:r>
              <a:rPr lang="en-US" sz="2400" dirty="0">
                <a:latin typeface="Corbel" panose="020B0503020204020204" pitchFamily="34" charset="0"/>
              </a:rPr>
              <a:t>		Persons, but also roles, </a:t>
            </a:r>
            <a:r>
              <a:rPr lang="en-US" sz="2400" dirty="0" smtClean="0">
                <a:latin typeface="Corbel" panose="020B0503020204020204" pitchFamily="34" charset="0"/>
              </a:rPr>
              <a:t>organizations, </a:t>
            </a:r>
            <a:r>
              <a:rPr lang="en-US" sz="2400" dirty="0">
                <a:latin typeface="Corbel" panose="020B0503020204020204" pitchFamily="34" charset="0"/>
              </a:rPr>
              <a:t>…</a:t>
            </a:r>
          </a:p>
          <a:p>
            <a:pPr marL="0" indent="0">
              <a:lnSpc>
                <a:spcPts val="2400"/>
              </a:lnSpc>
              <a:buNone/>
            </a:pPr>
            <a:r>
              <a:rPr lang="en-US" sz="2400" dirty="0">
                <a:latin typeface="Corbel" panose="020B0503020204020204" pitchFamily="34" charset="0"/>
              </a:rPr>
              <a:t>		</a:t>
            </a:r>
            <a:r>
              <a:rPr lang="en-US" sz="2400" dirty="0" smtClean="0">
                <a:latin typeface="Corbel" panose="020B0503020204020204" pitchFamily="34" charset="0"/>
              </a:rPr>
              <a:t>Patient, </a:t>
            </a:r>
            <a:r>
              <a:rPr lang="en-US" sz="2400" dirty="0">
                <a:latin typeface="Corbel" panose="020B0503020204020204" pitchFamily="34" charset="0"/>
              </a:rPr>
              <a:t>doctor, driver, author, seller</a:t>
            </a:r>
            <a:r>
              <a:rPr lang="en-US" sz="2400" dirty="0" smtClean="0">
                <a:latin typeface="Corbel" panose="020B0503020204020204" pitchFamily="34" charset="0"/>
              </a:rPr>
              <a:t>, sensor, </a:t>
            </a:r>
            <a:endParaRPr lang="en-US" sz="2400" dirty="0">
              <a:latin typeface="Corbel" panose="020B0503020204020204" pitchFamily="34" charset="0"/>
            </a:endParaRPr>
          </a:p>
          <a:p>
            <a:pPr marL="0" indent="0">
              <a:lnSpc>
                <a:spcPts val="2400"/>
              </a:lnSpc>
              <a:buNone/>
            </a:pPr>
            <a:endParaRPr lang="en-US" sz="2400" dirty="0" smtClean="0">
              <a:latin typeface="Corbel" panose="020B0503020204020204" pitchFamily="34" charset="0"/>
            </a:endParaRPr>
          </a:p>
          <a:p>
            <a:pPr marL="0" indent="0">
              <a:lnSpc>
                <a:spcPts val="2400"/>
              </a:lnSpc>
              <a:buNone/>
            </a:pPr>
            <a:r>
              <a:rPr lang="en-US" sz="2400" dirty="0" smtClean="0">
                <a:latin typeface="Corbel" panose="020B0503020204020204" pitchFamily="34" charset="0"/>
              </a:rPr>
              <a:t>Properties of things/actors:</a:t>
            </a:r>
          </a:p>
          <a:p>
            <a:pPr marL="0" indent="0">
              <a:lnSpc>
                <a:spcPts val="2400"/>
              </a:lnSpc>
              <a:buNone/>
            </a:pPr>
            <a:r>
              <a:rPr lang="en-US" sz="2400" dirty="0">
                <a:latin typeface="Corbel" panose="020B0503020204020204" pitchFamily="34" charset="0"/>
              </a:rPr>
              <a:t>	</a:t>
            </a:r>
            <a:r>
              <a:rPr lang="en-US" sz="2400" dirty="0" smtClean="0">
                <a:latin typeface="Corbel" panose="020B0503020204020204" pitchFamily="34" charset="0"/>
              </a:rPr>
              <a:t>	</a:t>
            </a:r>
            <a:r>
              <a:rPr lang="en-US" sz="2400" dirty="0" err="1" smtClean="0">
                <a:latin typeface="Corbel" panose="020B0503020204020204" pitchFamily="34" charset="0"/>
              </a:rPr>
              <a:t>colour</a:t>
            </a:r>
            <a:r>
              <a:rPr lang="en-US" sz="2400" dirty="0" smtClean="0">
                <a:latin typeface="Corbel" panose="020B0503020204020204" pitchFamily="34" charset="0"/>
              </a:rPr>
              <a:t>, location, name, amount, volume, currency, …</a:t>
            </a:r>
          </a:p>
          <a:p>
            <a:pPr marL="0" indent="0">
              <a:lnSpc>
                <a:spcPts val="2400"/>
              </a:lnSpc>
              <a:buNone/>
            </a:pPr>
            <a:endParaRPr lang="en-US" sz="2400" dirty="0">
              <a:latin typeface="Corbel" panose="020B0503020204020204" pitchFamily="34" charset="0"/>
            </a:endParaRPr>
          </a:p>
          <a:p>
            <a:pPr marL="0" indent="0">
              <a:lnSpc>
                <a:spcPts val="2400"/>
              </a:lnSpc>
              <a:buNone/>
            </a:pPr>
            <a:r>
              <a:rPr lang="en-US" sz="2400" dirty="0" smtClean="0">
                <a:latin typeface="Corbel" panose="020B0503020204020204" pitchFamily="34" charset="0"/>
              </a:rPr>
              <a:t>Relations between things:</a:t>
            </a:r>
          </a:p>
          <a:p>
            <a:pPr marL="0" indent="0">
              <a:lnSpc>
                <a:spcPts val="2400"/>
              </a:lnSpc>
              <a:buNone/>
            </a:pPr>
            <a:r>
              <a:rPr lang="en-US" sz="2400" dirty="0" smtClean="0">
                <a:latin typeface="Corbel" panose="020B0503020204020204" pitchFamily="34" charset="0"/>
              </a:rPr>
              <a:t>		is a, part of</a:t>
            </a:r>
          </a:p>
        </p:txBody>
      </p:sp>
    </p:spTree>
    <p:extLst>
      <p:ext uri="{BB962C8B-B14F-4D97-AF65-F5344CB8AC3E}">
        <p14:creationId xmlns:p14="http://schemas.microsoft.com/office/powerpoint/2010/main" val="8318305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21" y="603163"/>
            <a:ext cx="9101579" cy="695996"/>
          </a:xfrm>
        </p:spPr>
        <p:txBody>
          <a:bodyPr>
            <a:normAutofit/>
          </a:bodyPr>
          <a:lstStyle/>
          <a:p>
            <a:r>
              <a:rPr lang="en-US" sz="3600" b="1" dirty="0" smtClean="0">
                <a:latin typeface="Corbel" panose="020B0503020204020204" pitchFamily="34" charset="0"/>
              </a:rPr>
              <a:t>Typical things to look for in Domain </a:t>
            </a:r>
            <a:r>
              <a:rPr lang="en-US" sz="3600" b="1" dirty="0" smtClean="0">
                <a:latin typeface="Corbel" panose="020B0503020204020204" pitchFamily="34" charset="0"/>
              </a:rPr>
              <a:t>Analysis</a:t>
            </a:r>
            <a:endParaRPr lang="en-GB" sz="3600" b="1" dirty="0">
              <a:latin typeface="Corbel" panose="020B0503020204020204" pitchFamily="34" charset="0"/>
            </a:endParaRPr>
          </a:p>
        </p:txBody>
      </p:sp>
      <p:sp>
        <p:nvSpPr>
          <p:cNvPr id="3" name="Content Placeholder 2"/>
          <p:cNvSpPr>
            <a:spLocks noGrp="1"/>
          </p:cNvSpPr>
          <p:nvPr>
            <p:ph idx="1"/>
          </p:nvPr>
        </p:nvSpPr>
        <p:spPr>
          <a:xfrm>
            <a:off x="457200" y="1468845"/>
            <a:ext cx="8229600" cy="4854954"/>
          </a:xfrm>
        </p:spPr>
        <p:txBody>
          <a:bodyPr>
            <a:normAutofit/>
          </a:bodyPr>
          <a:lstStyle/>
          <a:p>
            <a:pPr marL="0" indent="0">
              <a:buNone/>
            </a:pPr>
            <a:endParaRPr lang="en-US" sz="2400" dirty="0" smtClean="0">
              <a:latin typeface="Corbel" panose="020B0503020204020204" pitchFamily="34" charset="0"/>
            </a:endParaRPr>
          </a:p>
          <a:p>
            <a:pPr marL="0" indent="0">
              <a:buNone/>
            </a:pPr>
            <a:r>
              <a:rPr lang="en-US" sz="2400" dirty="0" smtClean="0">
                <a:latin typeface="Corbel" panose="020B0503020204020204" pitchFamily="34" charset="0"/>
              </a:rPr>
              <a:t>Actions/Events &amp; relations between them:</a:t>
            </a:r>
          </a:p>
          <a:p>
            <a:pPr marL="0" indent="0">
              <a:buNone/>
            </a:pPr>
            <a:r>
              <a:rPr lang="en-US" sz="2400" dirty="0">
                <a:latin typeface="Corbel" panose="020B0503020204020204" pitchFamily="34" charset="0"/>
              </a:rPr>
              <a:t>	</a:t>
            </a:r>
            <a:r>
              <a:rPr lang="en-US" sz="2400" dirty="0" smtClean="0">
                <a:latin typeface="Corbel" panose="020B0503020204020204" pitchFamily="34" charset="0"/>
              </a:rPr>
              <a:t>	repair, pay, order, failure, turn, eat, move, … (atomic)</a:t>
            </a:r>
            <a:endParaRPr lang="en-US" sz="2400" dirty="0">
              <a:latin typeface="Corbel" panose="020B0503020204020204" pitchFamily="34" charset="0"/>
            </a:endParaRPr>
          </a:p>
          <a:p>
            <a:pPr marL="0" indent="0">
              <a:buNone/>
            </a:pPr>
            <a:r>
              <a:rPr lang="en-US" sz="2400" dirty="0" smtClean="0">
                <a:latin typeface="Corbel" panose="020B0503020204020204" pitchFamily="34" charset="0"/>
              </a:rPr>
              <a:t>		</a:t>
            </a:r>
          </a:p>
          <a:p>
            <a:pPr marL="0" indent="0">
              <a:buNone/>
            </a:pPr>
            <a:r>
              <a:rPr lang="en-US" sz="2400" dirty="0" smtClean="0">
                <a:latin typeface="Corbel" panose="020B0503020204020204" pitchFamily="34" charset="0"/>
              </a:rPr>
              <a:t>Domain Logic/Rules:</a:t>
            </a:r>
            <a:endParaRPr lang="en-US" sz="2400" dirty="0">
              <a:latin typeface="Corbel" panose="020B0503020204020204" pitchFamily="34" charset="0"/>
            </a:endParaRPr>
          </a:p>
          <a:p>
            <a:pPr marL="0" indent="0">
              <a:buNone/>
            </a:pPr>
            <a:r>
              <a:rPr lang="en-US" sz="2400" dirty="0" smtClean="0">
                <a:latin typeface="Corbel" panose="020B0503020204020204" pitchFamily="34" charset="0"/>
              </a:rPr>
              <a:t>		Causal relations between actions:</a:t>
            </a:r>
          </a:p>
          <a:p>
            <a:pPr marL="0" indent="0">
              <a:buNone/>
            </a:pPr>
            <a:r>
              <a:rPr lang="en-US" sz="2400" dirty="0">
                <a:latin typeface="Corbel" panose="020B0503020204020204" pitchFamily="34" charset="0"/>
              </a:rPr>
              <a:t>	</a:t>
            </a:r>
            <a:r>
              <a:rPr lang="en-US" sz="2400" dirty="0" smtClean="0">
                <a:latin typeface="Corbel" panose="020B0503020204020204" pitchFamily="34" charset="0"/>
              </a:rPr>
              <a:t>		</a:t>
            </a:r>
            <a:r>
              <a:rPr lang="en-US" sz="2400" dirty="0">
                <a:latin typeface="Corbel" panose="020B0503020204020204" pitchFamily="34" charset="0"/>
              </a:rPr>
              <a:t>P</a:t>
            </a:r>
            <a:r>
              <a:rPr lang="en-US" sz="2400" dirty="0" smtClean="0">
                <a:latin typeface="Corbel" panose="020B0503020204020204" pitchFamily="34" charset="0"/>
              </a:rPr>
              <a:t>assing a deadline causes a fine.</a:t>
            </a:r>
          </a:p>
          <a:p>
            <a:pPr marL="0" indent="0">
              <a:buNone/>
            </a:pPr>
            <a:endParaRPr lang="en-US" sz="2400" dirty="0" smtClean="0">
              <a:latin typeface="Corbel" panose="020B0503020204020204" pitchFamily="34" charset="0"/>
            </a:endParaRPr>
          </a:p>
          <a:p>
            <a:pPr marL="0" indent="0">
              <a:buNone/>
            </a:pPr>
            <a:r>
              <a:rPr lang="en-US" sz="2400" dirty="0" smtClean="0">
                <a:latin typeface="Corbel" panose="020B0503020204020204" pitchFamily="34" charset="0"/>
              </a:rPr>
              <a:t>Processes = relations between actions/events</a:t>
            </a:r>
          </a:p>
          <a:p>
            <a:pPr marL="0" indent="0">
              <a:buNone/>
            </a:pPr>
            <a:r>
              <a:rPr lang="en-US" sz="2400" dirty="0">
                <a:latin typeface="Corbel" panose="020B0503020204020204" pitchFamily="34" charset="0"/>
              </a:rPr>
              <a:t>	</a:t>
            </a:r>
            <a:r>
              <a:rPr lang="en-US" sz="2400" dirty="0" smtClean="0">
                <a:latin typeface="Corbel" panose="020B0503020204020204" pitchFamily="34" charset="0"/>
              </a:rPr>
              <a:t>	(business) processes, information flows, control flows, …</a:t>
            </a:r>
          </a:p>
          <a:p>
            <a:pPr marL="0" indent="0">
              <a:buNone/>
            </a:pPr>
            <a:endParaRPr lang="en-US" sz="2400" dirty="0" smtClean="0">
              <a:latin typeface="Corbel" panose="020B0503020204020204" pitchFamily="34" charset="0"/>
            </a:endParaRPr>
          </a:p>
        </p:txBody>
      </p:sp>
    </p:spTree>
    <p:extLst>
      <p:ext uri="{BB962C8B-B14F-4D97-AF65-F5344CB8AC3E}">
        <p14:creationId xmlns:p14="http://schemas.microsoft.com/office/powerpoint/2010/main" val="2719022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24469"/>
            <a:ext cx="8229600" cy="5368561"/>
          </a:xfrm>
        </p:spPr>
        <p:txBody>
          <a:bodyPr>
            <a:normAutofit/>
          </a:bodyPr>
          <a:lstStyle/>
          <a:p>
            <a:pPr marL="0" indent="0">
              <a:buNone/>
            </a:pPr>
            <a:r>
              <a:rPr lang="en-US" sz="2400" dirty="0" smtClean="0">
                <a:latin typeface="Corbel" panose="020B0503020204020204" pitchFamily="34" charset="0"/>
              </a:rPr>
              <a:t>Correct Scope</a:t>
            </a:r>
          </a:p>
          <a:p>
            <a:pPr marL="0" indent="0">
              <a:buNone/>
            </a:pPr>
            <a:endParaRPr lang="en-US" sz="2400" dirty="0">
              <a:latin typeface="Corbel" panose="020B0503020204020204" pitchFamily="34" charset="0"/>
            </a:endParaRPr>
          </a:p>
          <a:p>
            <a:pPr marL="0" indent="0">
              <a:buNone/>
            </a:pPr>
            <a:r>
              <a:rPr lang="en-US" sz="2400" dirty="0" smtClean="0">
                <a:latin typeface="Corbel" panose="020B0503020204020204" pitchFamily="34" charset="0"/>
              </a:rPr>
              <a:t>Complete</a:t>
            </a:r>
          </a:p>
          <a:p>
            <a:pPr marL="0" indent="0">
              <a:buNone/>
            </a:pPr>
            <a:endParaRPr lang="en-US" sz="2400" dirty="0">
              <a:latin typeface="Corbel" panose="020B0503020204020204" pitchFamily="34" charset="0"/>
            </a:endParaRPr>
          </a:p>
          <a:p>
            <a:pPr marL="0" indent="0">
              <a:buNone/>
            </a:pPr>
            <a:r>
              <a:rPr lang="en-US" sz="2400" dirty="0" smtClean="0">
                <a:latin typeface="Corbel" panose="020B0503020204020204" pitchFamily="34" charset="0"/>
              </a:rPr>
              <a:t>Consistent</a:t>
            </a:r>
          </a:p>
          <a:p>
            <a:pPr marL="0" indent="0">
              <a:buNone/>
            </a:pPr>
            <a:endParaRPr lang="en-US" sz="2400" dirty="0">
              <a:latin typeface="Corbel" panose="020B0503020204020204" pitchFamily="34" charset="0"/>
            </a:endParaRPr>
          </a:p>
          <a:p>
            <a:pPr marL="0" indent="0">
              <a:buNone/>
            </a:pPr>
            <a:r>
              <a:rPr lang="en-US" sz="2400" dirty="0" smtClean="0">
                <a:latin typeface="Corbel" panose="020B0503020204020204" pitchFamily="34" charset="0"/>
              </a:rPr>
              <a:t>Systematic</a:t>
            </a:r>
          </a:p>
          <a:p>
            <a:pPr marL="0" indent="0">
              <a:buNone/>
            </a:pPr>
            <a:endParaRPr lang="en-US" sz="2400" dirty="0">
              <a:latin typeface="Corbel" panose="020B0503020204020204" pitchFamily="34" charset="0"/>
            </a:endParaRPr>
          </a:p>
          <a:p>
            <a:pPr marL="0" indent="0">
              <a:buNone/>
            </a:pPr>
            <a:r>
              <a:rPr lang="en-US" sz="2400" dirty="0" smtClean="0">
                <a:latin typeface="Corbel" panose="020B0503020204020204" pitchFamily="34" charset="0"/>
              </a:rPr>
              <a:t>Typically performed by an expert in the domain.</a:t>
            </a:r>
          </a:p>
          <a:p>
            <a:pPr marL="0" indent="0">
              <a:buNone/>
            </a:pPr>
            <a:r>
              <a:rPr lang="en-US" sz="2400" dirty="0" smtClean="0">
                <a:latin typeface="Corbel" panose="020B0503020204020204" pitchFamily="34" charset="0"/>
              </a:rPr>
              <a:t>Domain analysist in finance/banking are not automatically good domain analysis in automotive.</a:t>
            </a:r>
          </a:p>
          <a:p>
            <a:pPr marL="0" indent="0">
              <a:buNone/>
            </a:pPr>
            <a:endParaRPr lang="en-US" sz="2400" dirty="0">
              <a:latin typeface="Corbel" panose="020B0503020204020204" pitchFamily="34" charset="0"/>
            </a:endParaRPr>
          </a:p>
          <a:p>
            <a:pPr marL="0" indent="0">
              <a:buNone/>
            </a:pPr>
            <a:endParaRPr lang="en-US" sz="2400" dirty="0" smtClean="0">
              <a:latin typeface="Corbel" panose="020B0503020204020204" pitchFamily="34" charset="0"/>
            </a:endParaRPr>
          </a:p>
        </p:txBody>
      </p:sp>
      <p:sp>
        <p:nvSpPr>
          <p:cNvPr id="4" name="Title 1"/>
          <p:cNvSpPr txBox="1">
            <a:spLocks/>
          </p:cNvSpPr>
          <p:nvPr/>
        </p:nvSpPr>
        <p:spPr>
          <a:xfrm>
            <a:off x="21210" y="528697"/>
            <a:ext cx="9101579" cy="69599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Corbel" panose="020B0503020204020204" pitchFamily="34" charset="0"/>
              </a:rPr>
              <a:t>What makes a good analysis?</a:t>
            </a:r>
            <a:endParaRPr lang="en-GB" sz="3600" b="1" dirty="0">
              <a:latin typeface="Corbel" panose="020B0503020204020204" pitchFamily="34" charset="0"/>
            </a:endParaRPr>
          </a:p>
        </p:txBody>
      </p:sp>
      <p:sp>
        <p:nvSpPr>
          <p:cNvPr id="2" name="Folded Corner 1"/>
          <p:cNvSpPr/>
          <p:nvPr/>
        </p:nvSpPr>
        <p:spPr>
          <a:xfrm>
            <a:off x="5605670" y="1757238"/>
            <a:ext cx="2711394" cy="1168842"/>
          </a:xfrm>
          <a:prstGeom prst="foldedCorner">
            <a:avLst/>
          </a:prstGeom>
          <a:solidFill>
            <a:srgbClr val="FFFF8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1">
                    <a:lumMod val="75000"/>
                  </a:schemeClr>
                </a:solidFill>
              </a:rPr>
              <a:t>&lt;- Guidelines for your peer-review (homework)</a:t>
            </a:r>
            <a:endParaRPr lang="en-GB" dirty="0">
              <a:solidFill>
                <a:schemeClr val="accent1">
                  <a:lumMod val="75000"/>
                </a:schemeClr>
              </a:solidFill>
            </a:endParaRPr>
          </a:p>
        </p:txBody>
      </p:sp>
    </p:spTree>
    <p:extLst>
      <p:ext uri="{BB962C8B-B14F-4D97-AF65-F5344CB8AC3E}">
        <p14:creationId xmlns:p14="http://schemas.microsoft.com/office/powerpoint/2010/main" val="21141753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24469"/>
            <a:ext cx="8229600" cy="5368561"/>
          </a:xfrm>
        </p:spPr>
        <p:txBody>
          <a:bodyPr>
            <a:normAutofit/>
          </a:bodyPr>
          <a:lstStyle/>
          <a:p>
            <a:pPr marL="0" indent="0">
              <a:buNone/>
            </a:pPr>
            <a:r>
              <a:rPr lang="en-US" sz="2400" dirty="0" smtClean="0">
                <a:latin typeface="Corbel" panose="020B0503020204020204" pitchFamily="34" charset="0"/>
              </a:rPr>
              <a:t>It is Tuesday-afternoon and Sarah walks into the office of the </a:t>
            </a:r>
            <a:r>
              <a:rPr lang="en-US" sz="2400" dirty="0" err="1" smtClean="0">
                <a:latin typeface="Corbel" panose="020B0503020204020204" pitchFamily="34" charset="0"/>
              </a:rPr>
              <a:t>SuperFly</a:t>
            </a:r>
            <a:r>
              <a:rPr lang="en-US" sz="2400" dirty="0" smtClean="0">
                <a:latin typeface="Corbel" panose="020B0503020204020204" pitchFamily="34" charset="0"/>
              </a:rPr>
              <a:t> Travel Company </a:t>
            </a:r>
            <a:r>
              <a:rPr lang="en-US" sz="2400" dirty="0" smtClean="0">
                <a:latin typeface="Corbel" panose="020B0503020204020204" pitchFamily="34" charset="0"/>
              </a:rPr>
              <a:t>on </a:t>
            </a:r>
            <a:r>
              <a:rPr lang="en-US" sz="2400" dirty="0" err="1" smtClean="0">
                <a:latin typeface="Corbel" panose="020B0503020204020204" pitchFamily="34" charset="0"/>
              </a:rPr>
              <a:t>Avenyn</a:t>
            </a:r>
            <a:r>
              <a:rPr lang="en-US" sz="2400" dirty="0" smtClean="0">
                <a:latin typeface="Corbel" panose="020B0503020204020204" pitchFamily="34" charset="0"/>
              </a:rPr>
              <a:t> in Gothenburg. She opens the door and draws a ticket. Sara is 24 years also and would like to visit her grandmother Ana who is 77 years old and lives in Rotterdam. Sara </a:t>
            </a:r>
            <a:r>
              <a:rPr lang="en-US" sz="2400" dirty="0">
                <a:latin typeface="Corbel" panose="020B0503020204020204" pitchFamily="34" charset="0"/>
              </a:rPr>
              <a:t>is interested in booking a flight from Gothenburg to </a:t>
            </a:r>
            <a:r>
              <a:rPr lang="en-US" sz="2400" dirty="0" smtClean="0">
                <a:latin typeface="Corbel" panose="020B0503020204020204" pitchFamily="34" charset="0"/>
              </a:rPr>
              <a:t>Amsterdam.  When driving by road, the distance from Gothenburg to Amsterdam is about 1096 kilometers. From Amsterdam she will take the train to Rotterdam. Sara is known amongst her friends for being very flexible. However, she has a preference for pink airplanes.</a:t>
            </a:r>
          </a:p>
          <a:p>
            <a:pPr marL="0" indent="0">
              <a:buNone/>
            </a:pPr>
            <a:endParaRPr lang="en-US" sz="2400" dirty="0">
              <a:latin typeface="Corbel" panose="020B0503020204020204" pitchFamily="34" charset="0"/>
            </a:endParaRPr>
          </a:p>
          <a:p>
            <a:pPr marL="0" indent="0">
              <a:buNone/>
            </a:pPr>
            <a:r>
              <a:rPr lang="en-US" sz="2400" dirty="0" smtClean="0">
                <a:latin typeface="Corbel" panose="020B0503020204020204" pitchFamily="34" charset="0"/>
              </a:rPr>
              <a:t>Assignment: Create a domain model</a:t>
            </a:r>
            <a:endParaRPr lang="en-US" sz="2400" dirty="0">
              <a:latin typeface="Corbel" panose="020B0503020204020204" pitchFamily="34" charset="0"/>
            </a:endParaRPr>
          </a:p>
        </p:txBody>
      </p:sp>
      <p:sp>
        <p:nvSpPr>
          <p:cNvPr id="4" name="Title 1"/>
          <p:cNvSpPr txBox="1">
            <a:spLocks/>
          </p:cNvSpPr>
          <p:nvPr/>
        </p:nvSpPr>
        <p:spPr>
          <a:xfrm>
            <a:off x="21210" y="528697"/>
            <a:ext cx="9101579" cy="69599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Corbel" panose="020B0503020204020204" pitchFamily="34" charset="0"/>
              </a:rPr>
              <a:t>Exercise</a:t>
            </a:r>
            <a:endParaRPr lang="en-GB" sz="3600" b="1" dirty="0">
              <a:latin typeface="Corbel" panose="020B0503020204020204" pitchFamily="34" charset="0"/>
            </a:endParaRPr>
          </a:p>
        </p:txBody>
      </p:sp>
    </p:spTree>
    <p:extLst>
      <p:ext uri="{BB962C8B-B14F-4D97-AF65-F5344CB8AC3E}">
        <p14:creationId xmlns:p14="http://schemas.microsoft.com/office/powerpoint/2010/main" val="7442589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24470"/>
            <a:ext cx="8229600" cy="860466"/>
          </a:xfrm>
        </p:spPr>
        <p:txBody>
          <a:bodyPr>
            <a:normAutofit/>
          </a:bodyPr>
          <a:lstStyle/>
          <a:p>
            <a:pPr marL="0" indent="0">
              <a:buNone/>
            </a:pPr>
            <a:r>
              <a:rPr lang="en-US" sz="2400" dirty="0" smtClean="0">
                <a:latin typeface="Corbel" panose="020B0503020204020204" pitchFamily="34" charset="0"/>
              </a:rPr>
              <a:t>It is Tuesday-afternoon and </a:t>
            </a:r>
            <a:r>
              <a:rPr lang="en-US" sz="2400" u="sng" dirty="0" smtClean="0">
                <a:latin typeface="Corbel" panose="020B0503020204020204" pitchFamily="34" charset="0"/>
              </a:rPr>
              <a:t>Sarah</a:t>
            </a:r>
            <a:r>
              <a:rPr lang="en-US" sz="2400" dirty="0" smtClean="0">
                <a:latin typeface="Corbel" panose="020B0503020204020204" pitchFamily="34" charset="0"/>
              </a:rPr>
              <a:t> walks into the </a:t>
            </a:r>
            <a:r>
              <a:rPr lang="en-US" sz="2400" u="sng" dirty="0" smtClean="0">
                <a:latin typeface="Corbel" panose="020B0503020204020204" pitchFamily="34" charset="0"/>
              </a:rPr>
              <a:t>office</a:t>
            </a:r>
            <a:r>
              <a:rPr lang="en-US" sz="2400" dirty="0" smtClean="0">
                <a:latin typeface="Corbel" panose="020B0503020204020204" pitchFamily="34" charset="0"/>
              </a:rPr>
              <a:t> of the </a:t>
            </a:r>
            <a:r>
              <a:rPr lang="en-US" sz="2400" dirty="0" err="1" smtClean="0">
                <a:latin typeface="Corbel" panose="020B0503020204020204" pitchFamily="34" charset="0"/>
              </a:rPr>
              <a:t>SuperFly</a:t>
            </a:r>
            <a:r>
              <a:rPr lang="en-US" sz="2400" dirty="0" smtClean="0">
                <a:latin typeface="Corbel" panose="020B0503020204020204" pitchFamily="34" charset="0"/>
              </a:rPr>
              <a:t> Travel </a:t>
            </a:r>
            <a:r>
              <a:rPr lang="en-US" sz="2400" u="sng" dirty="0" smtClean="0">
                <a:latin typeface="Corbel" panose="020B0503020204020204" pitchFamily="34" charset="0"/>
              </a:rPr>
              <a:t>Company</a:t>
            </a:r>
            <a:r>
              <a:rPr lang="en-US" sz="2400" dirty="0" smtClean="0">
                <a:latin typeface="Corbel" panose="020B0503020204020204" pitchFamily="34" charset="0"/>
              </a:rPr>
              <a:t> on </a:t>
            </a:r>
            <a:r>
              <a:rPr lang="en-US" sz="2400" dirty="0" err="1" smtClean="0">
                <a:latin typeface="Corbel" panose="020B0503020204020204" pitchFamily="34" charset="0"/>
              </a:rPr>
              <a:t>Avenyn</a:t>
            </a:r>
            <a:r>
              <a:rPr lang="en-US" sz="2400" dirty="0" smtClean="0">
                <a:latin typeface="Corbel" panose="020B0503020204020204" pitchFamily="34" charset="0"/>
              </a:rPr>
              <a:t> </a:t>
            </a:r>
            <a:r>
              <a:rPr lang="en-US" sz="2400" dirty="0" smtClean="0">
                <a:latin typeface="Corbel" panose="020B0503020204020204" pitchFamily="34" charset="0"/>
              </a:rPr>
              <a:t>in Gothenburg. </a:t>
            </a:r>
            <a:endParaRPr lang="en-US" sz="2400" dirty="0">
              <a:latin typeface="Corbel" panose="020B0503020204020204" pitchFamily="34" charset="0"/>
            </a:endParaRPr>
          </a:p>
        </p:txBody>
      </p:sp>
      <p:sp>
        <p:nvSpPr>
          <p:cNvPr id="4" name="Title 1"/>
          <p:cNvSpPr txBox="1">
            <a:spLocks/>
          </p:cNvSpPr>
          <p:nvPr/>
        </p:nvSpPr>
        <p:spPr>
          <a:xfrm>
            <a:off x="21210" y="528697"/>
            <a:ext cx="9101579" cy="69599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Corbel" panose="020B0503020204020204" pitchFamily="34" charset="0"/>
              </a:rPr>
              <a:t>Exercise</a:t>
            </a:r>
            <a:endParaRPr lang="en-GB" sz="3600" b="1" dirty="0">
              <a:latin typeface="Corbel" panose="020B0503020204020204" pitchFamily="34" charset="0"/>
            </a:endParaRPr>
          </a:p>
        </p:txBody>
      </p:sp>
      <p:sp>
        <p:nvSpPr>
          <p:cNvPr id="2" name="Rectangle 1"/>
          <p:cNvSpPr/>
          <p:nvPr/>
        </p:nvSpPr>
        <p:spPr>
          <a:xfrm>
            <a:off x="498080" y="2646948"/>
            <a:ext cx="1568916" cy="66559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chemeClr val="tx1"/>
                </a:solidFill>
              </a:rPr>
              <a:t>company</a:t>
            </a:r>
            <a:endParaRPr lang="en-GB" sz="2800" b="1" dirty="0">
              <a:solidFill>
                <a:schemeClr val="tx1"/>
              </a:solidFill>
            </a:endParaRPr>
          </a:p>
        </p:txBody>
      </p:sp>
      <p:sp>
        <p:nvSpPr>
          <p:cNvPr id="5" name="Rectangle 4"/>
          <p:cNvSpPr/>
          <p:nvPr/>
        </p:nvSpPr>
        <p:spPr>
          <a:xfrm>
            <a:off x="2837019" y="2646948"/>
            <a:ext cx="1568916" cy="66559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chemeClr val="tx1"/>
                </a:solidFill>
              </a:rPr>
              <a:t>office</a:t>
            </a:r>
            <a:endParaRPr lang="en-GB" sz="2800" b="1" dirty="0">
              <a:solidFill>
                <a:schemeClr val="tx1"/>
              </a:solidFill>
            </a:endParaRPr>
          </a:p>
        </p:txBody>
      </p:sp>
      <p:sp>
        <p:nvSpPr>
          <p:cNvPr id="6" name="Rectangle 5"/>
          <p:cNvSpPr/>
          <p:nvPr/>
        </p:nvSpPr>
        <p:spPr>
          <a:xfrm>
            <a:off x="5137454" y="2646948"/>
            <a:ext cx="1568916" cy="66559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chemeClr val="tx1"/>
                </a:solidFill>
              </a:rPr>
              <a:t>customer</a:t>
            </a:r>
            <a:endParaRPr lang="en-GB" sz="2800" b="1" dirty="0">
              <a:solidFill>
                <a:schemeClr val="tx1"/>
              </a:solidFill>
            </a:endParaRPr>
          </a:p>
        </p:txBody>
      </p:sp>
      <p:cxnSp>
        <p:nvCxnSpPr>
          <p:cNvPr id="8" name="Straight Arrow Connector 7"/>
          <p:cNvCxnSpPr>
            <a:stCxn id="2" idx="3"/>
            <a:endCxn id="5" idx="1"/>
          </p:cNvCxnSpPr>
          <p:nvPr/>
        </p:nvCxnSpPr>
        <p:spPr>
          <a:xfrm>
            <a:off x="2066996" y="2979745"/>
            <a:ext cx="77002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4455815" y="2509977"/>
            <a:ext cx="623889" cy="461665"/>
          </a:xfrm>
          <a:prstGeom prst="rect">
            <a:avLst/>
          </a:prstGeom>
        </p:spPr>
        <p:txBody>
          <a:bodyPr wrap="none">
            <a:spAutoFit/>
          </a:bodyPr>
          <a:lstStyle/>
          <a:p>
            <a:r>
              <a:rPr lang="en-US" sz="2400" dirty="0" smtClean="0">
                <a:solidFill>
                  <a:prstClr val="black"/>
                </a:solidFill>
                <a:latin typeface="Corbel" panose="020B0503020204020204" pitchFamily="34" charset="0"/>
              </a:rPr>
              <a:t>has</a:t>
            </a:r>
            <a:endParaRPr lang="en-GB" dirty="0"/>
          </a:p>
        </p:txBody>
      </p:sp>
      <p:cxnSp>
        <p:nvCxnSpPr>
          <p:cNvPr id="11" name="Straight Arrow Connector 10"/>
          <p:cNvCxnSpPr>
            <a:stCxn id="5" idx="3"/>
            <a:endCxn id="6" idx="1"/>
          </p:cNvCxnSpPr>
          <p:nvPr/>
        </p:nvCxnSpPr>
        <p:spPr>
          <a:xfrm>
            <a:off x="4405935" y="2979745"/>
            <a:ext cx="73151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2148960" y="2518000"/>
            <a:ext cx="623889" cy="461665"/>
          </a:xfrm>
          <a:prstGeom prst="rect">
            <a:avLst/>
          </a:prstGeom>
        </p:spPr>
        <p:txBody>
          <a:bodyPr wrap="none">
            <a:spAutoFit/>
          </a:bodyPr>
          <a:lstStyle/>
          <a:p>
            <a:r>
              <a:rPr lang="en-US" sz="2400" dirty="0" smtClean="0">
                <a:solidFill>
                  <a:prstClr val="black"/>
                </a:solidFill>
                <a:latin typeface="Corbel" panose="020B0503020204020204" pitchFamily="34" charset="0"/>
              </a:rPr>
              <a:t>has</a:t>
            </a:r>
            <a:endParaRPr lang="en-GB" dirty="0"/>
          </a:p>
        </p:txBody>
      </p:sp>
      <p:sp>
        <p:nvSpPr>
          <p:cNvPr id="20" name="Rectangle 19"/>
          <p:cNvSpPr/>
          <p:nvPr/>
        </p:nvSpPr>
        <p:spPr>
          <a:xfrm>
            <a:off x="2896707" y="4797973"/>
            <a:ext cx="2897701" cy="1697421"/>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p:cNvSpPr/>
          <p:nvPr/>
        </p:nvSpPr>
        <p:spPr>
          <a:xfrm>
            <a:off x="2837019" y="3308305"/>
            <a:ext cx="1568916" cy="66559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location</a:t>
            </a:r>
            <a:endParaRPr lang="en-GB" sz="2800" dirty="0">
              <a:solidFill>
                <a:schemeClr val="tx1"/>
              </a:solidFill>
            </a:endParaRPr>
          </a:p>
        </p:txBody>
      </p:sp>
      <p:sp>
        <p:nvSpPr>
          <p:cNvPr id="14" name="Rectangle 13"/>
          <p:cNvSpPr/>
          <p:nvPr/>
        </p:nvSpPr>
        <p:spPr>
          <a:xfrm>
            <a:off x="5137454" y="3308305"/>
            <a:ext cx="1568916" cy="66559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name</a:t>
            </a:r>
            <a:endParaRPr lang="en-GB" sz="2800" dirty="0">
              <a:solidFill>
                <a:schemeClr val="tx1"/>
              </a:solidFill>
            </a:endParaRPr>
          </a:p>
        </p:txBody>
      </p:sp>
      <p:grpSp>
        <p:nvGrpSpPr>
          <p:cNvPr id="13" name="Group 12"/>
          <p:cNvGrpSpPr/>
          <p:nvPr/>
        </p:nvGrpSpPr>
        <p:grpSpPr>
          <a:xfrm>
            <a:off x="4231521" y="4892566"/>
            <a:ext cx="1371951" cy="1513490"/>
            <a:chOff x="6971928" y="4843808"/>
            <a:chExt cx="1893899" cy="1861792"/>
          </a:xfrm>
        </p:grpSpPr>
        <p:sp>
          <p:nvSpPr>
            <p:cNvPr id="15" name="Rectangle 14"/>
            <p:cNvSpPr/>
            <p:nvPr/>
          </p:nvSpPr>
          <p:spPr>
            <a:xfrm>
              <a:off x="6971928" y="4843808"/>
              <a:ext cx="1885791" cy="66559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smtClean="0">
                  <a:solidFill>
                    <a:schemeClr val="tx1"/>
                  </a:solidFill>
                </a:rPr>
                <a:t>‘thing</a:t>
              </a:r>
              <a:r>
                <a:rPr lang="en-GB" sz="2400" b="1" smtClean="0">
                  <a:solidFill>
                    <a:schemeClr val="tx1"/>
                  </a:solidFill>
                </a:rPr>
                <a:t>’</a:t>
              </a:r>
              <a:endParaRPr lang="en-US" sz="2400" b="1" dirty="0" smtClean="0">
                <a:solidFill>
                  <a:schemeClr val="tx1"/>
                </a:solidFill>
              </a:endParaRPr>
            </a:p>
          </p:txBody>
        </p:sp>
        <p:sp>
          <p:nvSpPr>
            <p:cNvPr id="16" name="Rectangle 15"/>
            <p:cNvSpPr/>
            <p:nvPr/>
          </p:nvSpPr>
          <p:spPr>
            <a:xfrm>
              <a:off x="6971928" y="5505165"/>
              <a:ext cx="1885791" cy="599461"/>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rPr>
                <a:t>properties</a:t>
              </a:r>
              <a:endParaRPr lang="en-GB" sz="2000" dirty="0">
                <a:solidFill>
                  <a:schemeClr val="tx1"/>
                </a:solidFill>
              </a:endParaRPr>
            </a:p>
          </p:txBody>
        </p:sp>
        <p:sp>
          <p:nvSpPr>
            <p:cNvPr id="18" name="Rectangle 17"/>
            <p:cNvSpPr/>
            <p:nvPr/>
          </p:nvSpPr>
          <p:spPr>
            <a:xfrm>
              <a:off x="6980036" y="6106139"/>
              <a:ext cx="1885791" cy="599461"/>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rPr>
                <a:t>capabilities</a:t>
              </a:r>
              <a:endParaRPr lang="en-GB" sz="2000" dirty="0">
                <a:solidFill>
                  <a:schemeClr val="tx1"/>
                </a:solidFill>
              </a:endParaRPr>
            </a:p>
          </p:txBody>
        </p:sp>
      </p:grpSp>
      <p:sp>
        <p:nvSpPr>
          <p:cNvPr id="19" name="Rectangle 18"/>
          <p:cNvSpPr/>
          <p:nvPr/>
        </p:nvSpPr>
        <p:spPr>
          <a:xfrm>
            <a:off x="2936029" y="4978813"/>
            <a:ext cx="1173013" cy="400110"/>
          </a:xfrm>
          <a:prstGeom prst="rect">
            <a:avLst/>
          </a:prstGeom>
        </p:spPr>
        <p:txBody>
          <a:bodyPr wrap="none">
            <a:spAutoFit/>
          </a:bodyPr>
          <a:lstStyle/>
          <a:p>
            <a:r>
              <a:rPr lang="en-US" sz="2000" dirty="0" smtClean="0"/>
              <a:t>Notation:</a:t>
            </a:r>
            <a:endParaRPr lang="en-GB" sz="2000" dirty="0"/>
          </a:p>
        </p:txBody>
      </p:sp>
      <p:sp>
        <p:nvSpPr>
          <p:cNvPr id="21" name="Rectangle 20"/>
          <p:cNvSpPr/>
          <p:nvPr/>
        </p:nvSpPr>
        <p:spPr>
          <a:xfrm>
            <a:off x="7495696" y="2646948"/>
            <a:ext cx="1485856" cy="923330"/>
          </a:xfrm>
          <a:prstGeom prst="rect">
            <a:avLst/>
          </a:prstGeom>
          <a:solidFill>
            <a:schemeClr val="accent6">
              <a:lumMod val="20000"/>
              <a:lumOff val="80000"/>
            </a:schemeClr>
          </a:solidFill>
          <a:ln>
            <a:solidFill>
              <a:schemeClr val="bg1">
                <a:lumMod val="75000"/>
              </a:schemeClr>
            </a:solidFill>
          </a:ln>
        </p:spPr>
        <p:txBody>
          <a:bodyPr wrap="none">
            <a:spAutoFit/>
          </a:bodyPr>
          <a:lstStyle/>
          <a:p>
            <a:pPr algn="ctr"/>
            <a:r>
              <a:rPr lang="en-US" dirty="0" smtClean="0"/>
              <a:t>customer</a:t>
            </a:r>
            <a:br>
              <a:rPr lang="en-US" dirty="0" smtClean="0"/>
            </a:br>
            <a:r>
              <a:rPr lang="en-US" dirty="0" smtClean="0"/>
              <a:t>is abstraction </a:t>
            </a:r>
            <a:br>
              <a:rPr lang="en-US" dirty="0" smtClean="0"/>
            </a:br>
            <a:r>
              <a:rPr lang="en-US" dirty="0" smtClean="0"/>
              <a:t>of Sara</a:t>
            </a:r>
            <a:endParaRPr lang="en-GB" dirty="0"/>
          </a:p>
        </p:txBody>
      </p:sp>
    </p:spTree>
    <p:extLst>
      <p:ext uri="{BB962C8B-B14F-4D97-AF65-F5344CB8AC3E}">
        <p14:creationId xmlns:p14="http://schemas.microsoft.com/office/powerpoint/2010/main" val="4829507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US" dirty="0" smtClean="0">
                <a:latin typeface="Corbel" panose="020B0503020204020204" pitchFamily="34" charset="0"/>
              </a:rPr>
              <a:t>“She </a:t>
            </a:r>
            <a:r>
              <a:rPr lang="en-US" dirty="0">
                <a:latin typeface="Corbel" panose="020B0503020204020204" pitchFamily="34" charset="0"/>
              </a:rPr>
              <a:t>opens the </a:t>
            </a:r>
            <a:r>
              <a:rPr lang="en-US" u="sng" dirty="0">
                <a:latin typeface="Corbel" panose="020B0503020204020204" pitchFamily="34" charset="0"/>
              </a:rPr>
              <a:t>door </a:t>
            </a:r>
            <a:r>
              <a:rPr lang="en-US" dirty="0">
                <a:latin typeface="Corbel" panose="020B0503020204020204" pitchFamily="34" charset="0"/>
              </a:rPr>
              <a:t>and draws a </a:t>
            </a:r>
            <a:r>
              <a:rPr lang="en-US" u="sng" dirty="0" smtClean="0">
                <a:latin typeface="Corbel" panose="020B0503020204020204" pitchFamily="34" charset="0"/>
              </a:rPr>
              <a:t>ticket</a:t>
            </a:r>
            <a:r>
              <a:rPr lang="en-US" dirty="0" smtClean="0">
                <a:latin typeface="Corbel" panose="020B0503020204020204" pitchFamily="34" charset="0"/>
              </a:rPr>
              <a:t>”</a:t>
            </a:r>
          </a:p>
          <a:p>
            <a:pPr marL="0" indent="0">
              <a:buNone/>
            </a:pPr>
            <a:endParaRPr lang="en-US" dirty="0">
              <a:latin typeface="Corbel" panose="020B0503020204020204" pitchFamily="34" charset="0"/>
            </a:endParaRPr>
          </a:p>
          <a:p>
            <a:pPr marL="0" indent="0">
              <a:buNone/>
            </a:pPr>
            <a:r>
              <a:rPr lang="en-US" dirty="0" smtClean="0">
                <a:latin typeface="Corbel" panose="020B0503020204020204" pitchFamily="34" charset="0"/>
              </a:rPr>
              <a:t>Maybe ‘ticket’?</a:t>
            </a:r>
            <a:endParaRPr lang="en-GB" dirty="0"/>
          </a:p>
        </p:txBody>
      </p:sp>
    </p:spTree>
    <p:extLst>
      <p:ext uri="{BB962C8B-B14F-4D97-AF65-F5344CB8AC3E}">
        <p14:creationId xmlns:p14="http://schemas.microsoft.com/office/powerpoint/2010/main" val="15881258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6CB221-E3BD-3848-A95E-EE4B438E27C6}"/>
              </a:ext>
            </a:extLst>
          </p:cNvPr>
          <p:cNvSpPr>
            <a:spLocks noGrp="1"/>
          </p:cNvSpPr>
          <p:nvPr>
            <p:ph type="title"/>
          </p:nvPr>
        </p:nvSpPr>
        <p:spPr/>
        <p:txBody>
          <a:bodyPr/>
          <a:lstStyle/>
          <a:p>
            <a:r>
              <a:rPr lang="en-US" dirty="0"/>
              <a:t>Lectures </a:t>
            </a:r>
            <a:r>
              <a:rPr lang="en-US" dirty="0" smtClean="0"/>
              <a:t>Outline – Part 1</a:t>
            </a:r>
            <a:endParaRPr lang="en-US" dirty="0"/>
          </a:p>
        </p:txBody>
      </p:sp>
      <p:graphicFrame>
        <p:nvGraphicFramePr>
          <p:cNvPr id="5" name="Table 4">
            <a:extLst>
              <a:ext uri="{FF2B5EF4-FFF2-40B4-BE49-F238E27FC236}">
                <a16:creationId xmlns:a16="http://schemas.microsoft.com/office/drawing/2014/main" xmlns="" id="{234C2AD0-88F3-A341-8699-8C6D5854B092}"/>
              </a:ext>
            </a:extLst>
          </p:cNvPr>
          <p:cNvGraphicFramePr>
            <a:graphicFrameLocks noGrp="1"/>
          </p:cNvGraphicFramePr>
          <p:nvPr>
            <p:extLst>
              <p:ext uri="{D42A27DB-BD31-4B8C-83A1-F6EECF244321}">
                <p14:modId xmlns:p14="http://schemas.microsoft.com/office/powerpoint/2010/main" val="2173576662"/>
              </p:ext>
            </p:extLst>
          </p:nvPr>
        </p:nvGraphicFramePr>
        <p:xfrm>
          <a:off x="481909" y="1910185"/>
          <a:ext cx="7979045" cy="4670105"/>
        </p:xfrm>
        <a:graphic>
          <a:graphicData uri="http://schemas.openxmlformats.org/drawingml/2006/table">
            <a:tbl>
              <a:tblPr/>
              <a:tblGrid>
                <a:gridCol w="969934">
                  <a:extLst>
                    <a:ext uri="{9D8B030D-6E8A-4147-A177-3AD203B41FA5}">
                      <a16:colId xmlns:a16="http://schemas.microsoft.com/office/drawing/2014/main" xmlns="" val="3416417735"/>
                    </a:ext>
                  </a:extLst>
                </a:gridCol>
                <a:gridCol w="7009111">
                  <a:extLst>
                    <a:ext uri="{9D8B030D-6E8A-4147-A177-3AD203B41FA5}">
                      <a16:colId xmlns:a16="http://schemas.microsoft.com/office/drawing/2014/main" xmlns="" val="1846886772"/>
                    </a:ext>
                  </a:extLst>
                </a:gridCol>
              </a:tblGrid>
              <a:tr h="373009">
                <a:tc>
                  <a:txBody>
                    <a:bodyPr/>
                    <a:lstStyle/>
                    <a:p>
                      <a:pPr algn="ctr" rtl="0" fontAlgn="b"/>
                      <a:r>
                        <a:rPr lang="en-US" sz="1800" b="1" dirty="0">
                          <a:solidFill>
                            <a:srgbClr val="000000"/>
                          </a:solidFill>
                          <a:effectLst/>
                          <a:latin typeface="Arial" panose="020B0604020202020204" pitchFamily="34" charset="0"/>
                        </a:rPr>
                        <a:t>Lecture</a:t>
                      </a:r>
                    </a:p>
                  </a:txBody>
                  <a:tcPr marL="21431" marR="21431" marT="14288" marB="14288"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2"/>
                    </a:solidFill>
                  </a:tcPr>
                </a:tc>
                <a:tc>
                  <a:txBody>
                    <a:bodyPr/>
                    <a:lstStyle/>
                    <a:p>
                      <a:pPr rtl="0" fontAlgn="b"/>
                      <a:r>
                        <a:rPr lang="en-US" sz="1800" b="1" dirty="0">
                          <a:solidFill>
                            <a:srgbClr val="000000"/>
                          </a:solidFill>
                          <a:effectLst/>
                          <a:latin typeface="Arial" panose="020B0604020202020204" pitchFamily="34" charset="0"/>
                        </a:rPr>
                        <a:t>Topic</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2"/>
                    </a:solidFill>
                  </a:tcPr>
                </a:tc>
                <a:extLst>
                  <a:ext uri="{0D108BD9-81ED-4DB2-BD59-A6C34878D82A}">
                    <a16:rowId xmlns:a16="http://schemas.microsoft.com/office/drawing/2014/main" xmlns="" val="3486604478"/>
                  </a:ext>
                </a:extLst>
              </a:tr>
              <a:tr h="695049">
                <a:tc>
                  <a:txBody>
                    <a:bodyPr/>
                    <a:lstStyle/>
                    <a:p>
                      <a:pPr algn="ctr" rtl="0" fontAlgn="b"/>
                      <a:r>
                        <a:rPr lang="en-US" sz="1800" b="0" dirty="0" smtClean="0">
                          <a:solidFill>
                            <a:srgbClr val="000000"/>
                          </a:solidFill>
                          <a:effectLst/>
                          <a:latin typeface="Arial" panose="020B0604020202020204" pitchFamily="34" charset="0"/>
                        </a:rPr>
                        <a:t>L1</a:t>
                      </a:r>
                      <a:endParaRPr lang="en-US" sz="1800" b="0" dirty="0">
                        <a:solidFill>
                          <a:srgbClr val="000000"/>
                        </a:solidFill>
                        <a:effectLst/>
                        <a:latin typeface="Arial" panose="020B0604020202020204" pitchFamily="34" charset="0"/>
                      </a:endParaRPr>
                    </a:p>
                  </a:txBody>
                  <a:tcPr marL="21431" marR="21431" marT="14288" marB="14288"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800" b="0" dirty="0">
                          <a:solidFill>
                            <a:srgbClr val="000000"/>
                          </a:solidFill>
                          <a:effectLst/>
                          <a:latin typeface="Arial" panose="020B0604020202020204" pitchFamily="34" charset="0"/>
                        </a:rPr>
                        <a:t>Introduction (course logistics, scoping, …)</a:t>
                      </a:r>
                      <a:br>
                        <a:rPr lang="en-US" sz="1800" b="0" dirty="0">
                          <a:solidFill>
                            <a:srgbClr val="000000"/>
                          </a:solidFill>
                          <a:effectLst/>
                          <a:latin typeface="Arial" panose="020B0604020202020204" pitchFamily="34" charset="0"/>
                        </a:rPr>
                      </a:br>
                      <a:r>
                        <a:rPr lang="en-US" sz="1800" b="0" dirty="0">
                          <a:solidFill>
                            <a:srgbClr val="000000"/>
                          </a:solidFill>
                          <a:effectLst/>
                          <a:latin typeface="Arial" panose="020B0604020202020204" pitchFamily="34" charset="0"/>
                        </a:rPr>
                        <a:t>Design Process (Analysis &amp; Design)</a:t>
                      </a:r>
                      <a:br>
                        <a:rPr lang="en-US" sz="1800" b="0" dirty="0">
                          <a:solidFill>
                            <a:srgbClr val="000000"/>
                          </a:solidFill>
                          <a:effectLst/>
                          <a:latin typeface="Arial" panose="020B0604020202020204" pitchFamily="34" charset="0"/>
                        </a:rPr>
                      </a:br>
                      <a:r>
                        <a:rPr lang="en-US" sz="1800" b="0" dirty="0">
                          <a:solidFill>
                            <a:srgbClr val="000000"/>
                          </a:solidFill>
                          <a:effectLst/>
                          <a:latin typeface="Arial" panose="020B0604020202020204" pitchFamily="34" charset="0"/>
                        </a:rPr>
                        <a:t>Modeling in general</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298196335"/>
                  </a:ext>
                </a:extLst>
              </a:tr>
              <a:tr h="665364">
                <a:tc>
                  <a:txBody>
                    <a:bodyPr/>
                    <a:lstStyle/>
                    <a:p>
                      <a:pPr algn="ctr" rtl="0" fontAlgn="b"/>
                      <a:r>
                        <a:rPr lang="en-US" sz="1800" b="0" dirty="0" smtClean="0">
                          <a:solidFill>
                            <a:srgbClr val="000000"/>
                          </a:solidFill>
                          <a:effectLst/>
                          <a:latin typeface="Arial" panose="020B0604020202020204" pitchFamily="34" charset="0"/>
                        </a:rPr>
                        <a:t>L2</a:t>
                      </a:r>
                      <a:endParaRPr lang="en-US" sz="1800" b="0" dirty="0">
                        <a:solidFill>
                          <a:srgbClr val="000000"/>
                        </a:solidFill>
                        <a:effectLst/>
                        <a:latin typeface="Arial" panose="020B0604020202020204" pitchFamily="34" charset="0"/>
                      </a:endParaRPr>
                    </a:p>
                  </a:txBody>
                  <a:tcPr marL="21431" marR="21431" marT="14288" marB="14288"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800" b="0" dirty="0">
                          <a:solidFill>
                            <a:srgbClr val="000000"/>
                          </a:solidFill>
                          <a:effectLst/>
                          <a:latin typeface="Arial" panose="020B0604020202020204" pitchFamily="34" charset="0"/>
                        </a:rPr>
                        <a:t>Systems/Responsibilities/</a:t>
                      </a:r>
                      <a:r>
                        <a:rPr lang="en-US" sz="1800" b="0" dirty="0" err="1">
                          <a:solidFill>
                            <a:srgbClr val="000000"/>
                          </a:solidFill>
                          <a:effectLst/>
                          <a:latin typeface="Arial" panose="020B0604020202020204" pitchFamily="34" charset="0"/>
                        </a:rPr>
                        <a:t>Roles,Components</a:t>
                      </a:r>
                      <a:r>
                        <a:rPr lang="en-US" sz="1800" b="0" dirty="0">
                          <a:solidFill>
                            <a:srgbClr val="000000"/>
                          </a:solidFill>
                          <a:effectLst/>
                          <a:latin typeface="Arial" panose="020B0604020202020204" pitchFamily="34" charset="0"/>
                        </a:rPr>
                        <a:t>, </a:t>
                      </a:r>
                      <a:r>
                        <a:rPr lang="en-US" sz="1800" b="0" dirty="0" smtClean="0">
                          <a:solidFill>
                            <a:srgbClr val="000000"/>
                          </a:solidFill>
                          <a:effectLst/>
                          <a:latin typeface="Arial" panose="020B0604020202020204" pitchFamily="34" charset="0"/>
                        </a:rPr>
                        <a:t/>
                      </a:r>
                      <a:br>
                        <a:rPr lang="en-US" sz="1800" b="0" dirty="0" smtClean="0">
                          <a:solidFill>
                            <a:srgbClr val="000000"/>
                          </a:solidFill>
                          <a:effectLst/>
                          <a:latin typeface="Arial" panose="020B0604020202020204" pitchFamily="34" charset="0"/>
                        </a:rPr>
                      </a:br>
                      <a:r>
                        <a:rPr lang="en-US" sz="1800" b="0" dirty="0" smtClean="0">
                          <a:solidFill>
                            <a:srgbClr val="000000"/>
                          </a:solidFill>
                          <a:effectLst/>
                          <a:latin typeface="Arial" panose="020B0604020202020204" pitchFamily="34" charset="0"/>
                        </a:rPr>
                        <a:t>Objects &amp;</a:t>
                      </a:r>
                      <a:r>
                        <a:rPr lang="en-US" sz="1800" b="0" baseline="0" dirty="0" smtClean="0">
                          <a:solidFill>
                            <a:srgbClr val="000000"/>
                          </a:solidFill>
                          <a:effectLst/>
                          <a:latin typeface="Arial" panose="020B0604020202020204" pitchFamily="34" charset="0"/>
                        </a:rPr>
                        <a:t> </a:t>
                      </a:r>
                      <a:r>
                        <a:rPr lang="en-US" sz="1800" b="0" dirty="0" smtClean="0">
                          <a:solidFill>
                            <a:srgbClr val="000000"/>
                          </a:solidFill>
                          <a:effectLst/>
                          <a:latin typeface="Arial" panose="020B0604020202020204" pitchFamily="34" charset="0"/>
                        </a:rPr>
                        <a:t>Object Orientation</a:t>
                      </a:r>
                      <a:endParaRPr lang="en-US" sz="1800" b="0" dirty="0">
                        <a:solidFill>
                          <a:srgbClr val="000000"/>
                        </a:solidFill>
                        <a:effectLst/>
                        <a:latin typeface="Arial" panose="020B0604020202020204" pitchFamily="34" charset="0"/>
                      </a:endParaRP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2006539581"/>
                  </a:ext>
                </a:extLst>
              </a:tr>
              <a:tr h="695049">
                <a:tc>
                  <a:txBody>
                    <a:bodyPr/>
                    <a:lstStyle/>
                    <a:p>
                      <a:pPr algn="ctr" rtl="0" fontAlgn="b"/>
                      <a:r>
                        <a:rPr lang="en-US" sz="1800" b="0" dirty="0" smtClean="0">
                          <a:solidFill>
                            <a:srgbClr val="000000"/>
                          </a:solidFill>
                          <a:effectLst/>
                          <a:latin typeface="Arial" panose="020B0604020202020204" pitchFamily="34" charset="0"/>
                        </a:rPr>
                        <a:t>L3</a:t>
                      </a:r>
                      <a:endParaRPr lang="en-US" sz="1800" b="0" dirty="0">
                        <a:solidFill>
                          <a:srgbClr val="000000"/>
                        </a:solidFill>
                        <a:effectLst/>
                        <a:latin typeface="Arial" panose="020B0604020202020204" pitchFamily="34" charset="0"/>
                      </a:endParaRPr>
                    </a:p>
                  </a:txBody>
                  <a:tcPr marL="21431" marR="21431" marT="14288" marB="14288"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800" b="0" dirty="0">
                          <a:solidFill>
                            <a:srgbClr val="000000"/>
                          </a:solidFill>
                          <a:effectLst/>
                          <a:latin typeface="Arial" panose="020B0604020202020204" pitchFamily="34" charset="0"/>
                        </a:rPr>
                        <a:t>The Problem Domain (Analysis): </a:t>
                      </a:r>
                      <a:r>
                        <a:rPr lang="en-US" sz="1800" b="0" dirty="0" smtClean="0">
                          <a:solidFill>
                            <a:srgbClr val="000000"/>
                          </a:solidFill>
                          <a:effectLst/>
                          <a:latin typeface="Arial" panose="020B0604020202020204" pitchFamily="34" charset="0"/>
                        </a:rPr>
                        <a:t>Context diagram, Stakeholders</a:t>
                      </a:r>
                      <a:r>
                        <a:rPr lang="en-US" sz="1800" b="0" dirty="0">
                          <a:solidFill>
                            <a:srgbClr val="000000"/>
                          </a:solidFill>
                          <a:effectLst/>
                          <a:latin typeface="Arial" panose="020B0604020202020204" pitchFamily="34" charset="0"/>
                        </a:rPr>
                        <a:t>, Use </a:t>
                      </a:r>
                      <a:r>
                        <a:rPr lang="en-US" sz="1800" b="0" dirty="0" smtClean="0">
                          <a:solidFill>
                            <a:srgbClr val="000000"/>
                          </a:solidFill>
                          <a:effectLst/>
                          <a:latin typeface="Arial" panose="020B0604020202020204" pitchFamily="34" charset="0"/>
                        </a:rPr>
                        <a:t>Cases</a:t>
                      </a:r>
                      <a:endParaRPr lang="en-US" sz="1800" b="0" dirty="0">
                        <a:solidFill>
                          <a:srgbClr val="000000"/>
                        </a:solidFill>
                        <a:effectLst/>
                        <a:latin typeface="Arial" panose="020B0604020202020204" pitchFamily="34" charset="0"/>
                      </a:endParaRP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861302758"/>
                  </a:ext>
                </a:extLst>
              </a:tr>
              <a:tr h="695049">
                <a:tc>
                  <a:txBody>
                    <a:bodyPr/>
                    <a:lstStyle/>
                    <a:p>
                      <a:pPr algn="ctr" rtl="0" fontAlgn="b"/>
                      <a:r>
                        <a:rPr lang="en-US" sz="1800" b="0" dirty="0" smtClean="0">
                          <a:solidFill>
                            <a:srgbClr val="000000"/>
                          </a:solidFill>
                          <a:effectLst/>
                          <a:latin typeface="Arial" panose="020B0604020202020204" pitchFamily="34" charset="0"/>
                        </a:rPr>
                        <a:t>L4</a:t>
                      </a:r>
                      <a:endParaRPr lang="en-US" sz="1800" b="0" dirty="0">
                        <a:solidFill>
                          <a:srgbClr val="000000"/>
                        </a:solidFill>
                        <a:effectLst/>
                        <a:latin typeface="Arial" panose="020B0604020202020204" pitchFamily="34" charset="0"/>
                      </a:endParaRPr>
                    </a:p>
                  </a:txBody>
                  <a:tcPr marL="21431" marR="21431" marT="14288" marB="14288"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800" b="0" dirty="0">
                          <a:solidFill>
                            <a:srgbClr val="000000"/>
                          </a:solidFill>
                          <a:effectLst/>
                          <a:latin typeface="Arial" panose="020B0604020202020204" pitchFamily="34" charset="0"/>
                        </a:rPr>
                        <a:t>Domain Modelling with Class Diagrams (Analysis / Finding Objects)</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2810618741"/>
                  </a:ext>
                </a:extLst>
              </a:tr>
              <a:tr h="695049">
                <a:tc>
                  <a:txBody>
                    <a:bodyPr/>
                    <a:lstStyle/>
                    <a:p>
                      <a:pPr algn="ctr" rtl="0" fontAlgn="b"/>
                      <a:r>
                        <a:rPr lang="en-US" sz="1800" b="0" dirty="0" smtClean="0">
                          <a:solidFill>
                            <a:srgbClr val="000000"/>
                          </a:solidFill>
                          <a:effectLst/>
                          <a:latin typeface="Arial" panose="020B0604020202020204" pitchFamily="34" charset="0"/>
                        </a:rPr>
                        <a:t>L5</a:t>
                      </a:r>
                      <a:endParaRPr lang="en-US" sz="1800" b="0" dirty="0">
                        <a:solidFill>
                          <a:srgbClr val="000000"/>
                        </a:solidFill>
                        <a:effectLst/>
                        <a:latin typeface="Arial" panose="020B0604020202020204" pitchFamily="34" charset="0"/>
                      </a:endParaRPr>
                    </a:p>
                  </a:txBody>
                  <a:tcPr marL="21431" marR="21431" marT="14288" marB="14288"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800" b="0" dirty="0">
                          <a:solidFill>
                            <a:srgbClr val="000000"/>
                          </a:solidFill>
                          <a:effectLst/>
                          <a:latin typeface="Arial" panose="020B0604020202020204" pitchFamily="34" charset="0"/>
                        </a:rPr>
                        <a:t>CRC cards</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4135997277"/>
                  </a:ext>
                </a:extLst>
              </a:tr>
              <a:tr h="695049">
                <a:tc>
                  <a:txBody>
                    <a:bodyPr/>
                    <a:lstStyle/>
                    <a:p>
                      <a:pPr algn="ctr" rtl="0" fontAlgn="b"/>
                      <a:r>
                        <a:rPr lang="en-US" sz="1800" b="0" dirty="0" smtClean="0">
                          <a:solidFill>
                            <a:srgbClr val="000000"/>
                          </a:solidFill>
                          <a:effectLst/>
                          <a:latin typeface="Arial" panose="020B0604020202020204" pitchFamily="34" charset="0"/>
                        </a:rPr>
                        <a:t>L6</a:t>
                      </a:r>
                      <a:endParaRPr lang="en-US" sz="1800" b="0" dirty="0">
                        <a:solidFill>
                          <a:srgbClr val="000000"/>
                        </a:solidFill>
                        <a:effectLst/>
                        <a:latin typeface="Arial" panose="020B0604020202020204" pitchFamily="34" charset="0"/>
                      </a:endParaRPr>
                    </a:p>
                  </a:txBody>
                  <a:tcPr marL="21431" marR="21431" marT="14288" marB="14288"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b"/>
                      <a:r>
                        <a:rPr lang="en-US" sz="1800" b="0" dirty="0">
                          <a:solidFill>
                            <a:srgbClr val="000000"/>
                          </a:solidFill>
                          <a:effectLst/>
                          <a:latin typeface="Arial" panose="020B0604020202020204" pitchFamily="34" charset="0"/>
                        </a:rPr>
                        <a:t>Collaborations / Internal and external interaction with sequence diagrams / State Machine Diagrams / Activity Diagrams</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46010842"/>
                  </a:ext>
                </a:extLst>
              </a:tr>
            </a:tbl>
          </a:graphicData>
        </a:graphic>
      </p:graphicFrame>
      <p:sp>
        <p:nvSpPr>
          <p:cNvPr id="3" name="Rounded Rectangle 2"/>
          <p:cNvSpPr/>
          <p:nvPr/>
        </p:nvSpPr>
        <p:spPr>
          <a:xfrm>
            <a:off x="301451" y="4401037"/>
            <a:ext cx="8385349" cy="854251"/>
          </a:xfrm>
          <a:prstGeom prst="roundRect">
            <a:avLst/>
          </a:prstGeom>
          <a:noFill/>
          <a:ln w="5715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ounded Rectangle 5"/>
          <p:cNvSpPr/>
          <p:nvPr/>
        </p:nvSpPr>
        <p:spPr>
          <a:xfrm>
            <a:off x="301451" y="5812900"/>
            <a:ext cx="8385349" cy="854251"/>
          </a:xfrm>
          <a:prstGeom prst="roundRect">
            <a:avLst/>
          </a:prstGeom>
          <a:noFill/>
          <a:ln w="57150">
            <a:solidFill>
              <a:srgbClr val="FFC000"/>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11166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smtClean="0">
                <a:latin typeface="Corbel" panose="020B0503020204020204" pitchFamily="34" charset="0"/>
              </a:rPr>
              <a:t>“Sara </a:t>
            </a:r>
            <a:r>
              <a:rPr lang="en-US" dirty="0">
                <a:latin typeface="Corbel" panose="020B0503020204020204" pitchFamily="34" charset="0"/>
              </a:rPr>
              <a:t>is 24 years also and would like to visit her grandmother Ana who is 77 years old and lives in Rotterdam</a:t>
            </a:r>
            <a:r>
              <a:rPr lang="en-US" dirty="0" smtClean="0">
                <a:latin typeface="Corbel" panose="020B0503020204020204" pitchFamily="34" charset="0"/>
              </a:rPr>
              <a:t>.”</a:t>
            </a:r>
            <a:endParaRPr lang="en-US" dirty="0"/>
          </a:p>
          <a:p>
            <a:r>
              <a:rPr lang="en-US" dirty="0" smtClean="0">
                <a:latin typeface="Corbel" panose="020B0503020204020204" pitchFamily="34" charset="0"/>
              </a:rPr>
              <a:t>Sara =&gt; Customers have a name (property) 				   and age (property).</a:t>
            </a:r>
          </a:p>
          <a:p>
            <a:r>
              <a:rPr lang="en-US" dirty="0" smtClean="0">
                <a:latin typeface="Corbel" panose="020B0503020204020204" pitchFamily="34" charset="0"/>
              </a:rPr>
              <a:t>Grandmother and age and her location are not essential for travelling</a:t>
            </a:r>
          </a:p>
        </p:txBody>
      </p:sp>
    </p:spTree>
    <p:extLst>
      <p:ext uri="{BB962C8B-B14F-4D97-AF65-F5344CB8AC3E}">
        <p14:creationId xmlns:p14="http://schemas.microsoft.com/office/powerpoint/2010/main" val="18858895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1847343"/>
            <a:ext cx="8229600" cy="1183404"/>
          </a:xfrm>
        </p:spPr>
        <p:txBody>
          <a:bodyPr/>
          <a:lstStyle/>
          <a:p>
            <a:r>
              <a:rPr lang="en-US" dirty="0" smtClean="0">
                <a:latin typeface="Corbel" panose="020B0503020204020204" pitchFamily="34" charset="0"/>
              </a:rPr>
              <a:t>“Sara </a:t>
            </a:r>
            <a:r>
              <a:rPr lang="en-US" dirty="0">
                <a:latin typeface="Corbel" panose="020B0503020204020204" pitchFamily="34" charset="0"/>
              </a:rPr>
              <a:t>is interested in </a:t>
            </a:r>
            <a:r>
              <a:rPr lang="en-US" u="sng" dirty="0">
                <a:latin typeface="Corbel" panose="020B0503020204020204" pitchFamily="34" charset="0"/>
              </a:rPr>
              <a:t>booking</a:t>
            </a:r>
            <a:r>
              <a:rPr lang="en-US" dirty="0">
                <a:latin typeface="Corbel" panose="020B0503020204020204" pitchFamily="34" charset="0"/>
              </a:rPr>
              <a:t> a </a:t>
            </a:r>
            <a:r>
              <a:rPr lang="en-US" u="sng" dirty="0">
                <a:latin typeface="Corbel" panose="020B0503020204020204" pitchFamily="34" charset="0"/>
              </a:rPr>
              <a:t>flight</a:t>
            </a:r>
            <a:r>
              <a:rPr lang="en-US" dirty="0">
                <a:latin typeface="Corbel" panose="020B0503020204020204" pitchFamily="34" charset="0"/>
              </a:rPr>
              <a:t> from </a:t>
            </a:r>
            <a:r>
              <a:rPr lang="en-US" u="sng" dirty="0">
                <a:latin typeface="Corbel" panose="020B0503020204020204" pitchFamily="34" charset="0"/>
              </a:rPr>
              <a:t>Gothenburg</a:t>
            </a:r>
            <a:r>
              <a:rPr lang="en-US" dirty="0">
                <a:latin typeface="Corbel" panose="020B0503020204020204" pitchFamily="34" charset="0"/>
              </a:rPr>
              <a:t> to </a:t>
            </a:r>
            <a:r>
              <a:rPr lang="en-US" u="sng" dirty="0" smtClean="0">
                <a:latin typeface="Corbel" panose="020B0503020204020204" pitchFamily="34" charset="0"/>
              </a:rPr>
              <a:t>Amsterdam</a:t>
            </a:r>
            <a:r>
              <a:rPr lang="en-US" dirty="0" smtClean="0">
                <a:latin typeface="Corbel" panose="020B0503020204020204" pitchFamily="34" charset="0"/>
              </a:rPr>
              <a:t>”</a:t>
            </a:r>
            <a:endParaRPr lang="en-GB" dirty="0"/>
          </a:p>
        </p:txBody>
      </p:sp>
      <p:sp>
        <p:nvSpPr>
          <p:cNvPr id="4" name="Rectangle 3"/>
          <p:cNvSpPr/>
          <p:nvPr/>
        </p:nvSpPr>
        <p:spPr>
          <a:xfrm>
            <a:off x="1212784" y="3366907"/>
            <a:ext cx="1568916" cy="66559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tx1"/>
                </a:solidFill>
              </a:rPr>
              <a:t>customer</a:t>
            </a:r>
            <a:endParaRPr lang="en-GB" sz="2800" b="1" dirty="0">
              <a:solidFill>
                <a:schemeClr val="tx1"/>
              </a:solidFill>
            </a:endParaRPr>
          </a:p>
        </p:txBody>
      </p:sp>
      <p:sp>
        <p:nvSpPr>
          <p:cNvPr id="5" name="Rectangle 4"/>
          <p:cNvSpPr/>
          <p:nvPr/>
        </p:nvSpPr>
        <p:spPr>
          <a:xfrm>
            <a:off x="3551723" y="3366907"/>
            <a:ext cx="1568916" cy="66559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chemeClr val="tx1"/>
                </a:solidFill>
              </a:rPr>
              <a:t>booking</a:t>
            </a:r>
            <a:endParaRPr lang="en-GB" sz="2800" b="1" dirty="0">
              <a:solidFill>
                <a:schemeClr val="tx1"/>
              </a:solidFill>
            </a:endParaRPr>
          </a:p>
        </p:txBody>
      </p:sp>
      <p:cxnSp>
        <p:nvCxnSpPr>
          <p:cNvPr id="7" name="Straight Arrow Connector 6"/>
          <p:cNvCxnSpPr>
            <a:stCxn id="4" idx="3"/>
            <a:endCxn id="5" idx="1"/>
          </p:cNvCxnSpPr>
          <p:nvPr/>
        </p:nvCxnSpPr>
        <p:spPr>
          <a:xfrm>
            <a:off x="2781700" y="3699704"/>
            <a:ext cx="77002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2863664" y="3237959"/>
            <a:ext cx="623889" cy="461665"/>
          </a:xfrm>
          <a:prstGeom prst="rect">
            <a:avLst/>
          </a:prstGeom>
        </p:spPr>
        <p:txBody>
          <a:bodyPr wrap="none">
            <a:spAutoFit/>
          </a:bodyPr>
          <a:lstStyle/>
          <a:p>
            <a:r>
              <a:rPr lang="en-US" sz="2400" dirty="0" smtClean="0">
                <a:solidFill>
                  <a:prstClr val="black"/>
                </a:solidFill>
                <a:latin typeface="Corbel" panose="020B0503020204020204" pitchFamily="34" charset="0"/>
              </a:rPr>
              <a:t>has</a:t>
            </a:r>
            <a:endParaRPr lang="en-GB" dirty="0"/>
          </a:p>
        </p:txBody>
      </p:sp>
      <p:sp>
        <p:nvSpPr>
          <p:cNvPr id="11" name="Rectangle 10"/>
          <p:cNvSpPr/>
          <p:nvPr/>
        </p:nvSpPr>
        <p:spPr>
          <a:xfrm>
            <a:off x="3551723" y="4028265"/>
            <a:ext cx="1568916" cy="39606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000" dirty="0" smtClean="0">
                <a:solidFill>
                  <a:schemeClr val="tx1"/>
                </a:solidFill>
              </a:rPr>
              <a:t>  origin</a:t>
            </a:r>
            <a:endParaRPr lang="en-GB" sz="2000" dirty="0">
              <a:solidFill>
                <a:schemeClr val="tx1"/>
              </a:solidFill>
            </a:endParaRPr>
          </a:p>
        </p:txBody>
      </p:sp>
      <p:sp>
        <p:nvSpPr>
          <p:cNvPr id="13" name="Rectangle 12"/>
          <p:cNvSpPr/>
          <p:nvPr/>
        </p:nvSpPr>
        <p:spPr>
          <a:xfrm>
            <a:off x="3551723" y="4422934"/>
            <a:ext cx="1568916" cy="39606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000" dirty="0" smtClean="0">
                <a:solidFill>
                  <a:schemeClr val="tx1"/>
                </a:solidFill>
              </a:rPr>
              <a:t>  destination</a:t>
            </a:r>
            <a:endParaRPr lang="en-GB" sz="2000" dirty="0">
              <a:solidFill>
                <a:schemeClr val="tx1"/>
              </a:solidFill>
            </a:endParaRPr>
          </a:p>
        </p:txBody>
      </p:sp>
    </p:spTree>
    <p:extLst>
      <p:ext uri="{BB962C8B-B14F-4D97-AF65-F5344CB8AC3E}">
        <p14:creationId xmlns:p14="http://schemas.microsoft.com/office/powerpoint/2010/main" val="32754509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1847343"/>
            <a:ext cx="8229600" cy="1183404"/>
          </a:xfrm>
        </p:spPr>
        <p:txBody>
          <a:bodyPr/>
          <a:lstStyle/>
          <a:p>
            <a:r>
              <a:rPr lang="en-US" dirty="0" smtClean="0">
                <a:latin typeface="Corbel" panose="020B0503020204020204" pitchFamily="34" charset="0"/>
              </a:rPr>
              <a:t>“Sara </a:t>
            </a:r>
            <a:r>
              <a:rPr lang="en-US" dirty="0">
                <a:latin typeface="Corbel" panose="020B0503020204020204" pitchFamily="34" charset="0"/>
              </a:rPr>
              <a:t>is interested in </a:t>
            </a:r>
            <a:r>
              <a:rPr lang="en-US" u="sng" dirty="0">
                <a:latin typeface="Corbel" panose="020B0503020204020204" pitchFamily="34" charset="0"/>
              </a:rPr>
              <a:t>booking</a:t>
            </a:r>
            <a:r>
              <a:rPr lang="en-US" dirty="0">
                <a:latin typeface="Corbel" panose="020B0503020204020204" pitchFamily="34" charset="0"/>
              </a:rPr>
              <a:t> a </a:t>
            </a:r>
            <a:r>
              <a:rPr lang="en-US" u="sng" dirty="0">
                <a:latin typeface="Corbel" panose="020B0503020204020204" pitchFamily="34" charset="0"/>
              </a:rPr>
              <a:t>flight</a:t>
            </a:r>
            <a:r>
              <a:rPr lang="en-US" dirty="0">
                <a:latin typeface="Corbel" panose="020B0503020204020204" pitchFamily="34" charset="0"/>
              </a:rPr>
              <a:t> from </a:t>
            </a:r>
            <a:r>
              <a:rPr lang="en-US" u="sng" dirty="0">
                <a:latin typeface="Corbel" panose="020B0503020204020204" pitchFamily="34" charset="0"/>
              </a:rPr>
              <a:t>Gothenburg</a:t>
            </a:r>
            <a:r>
              <a:rPr lang="en-US" dirty="0">
                <a:latin typeface="Corbel" panose="020B0503020204020204" pitchFamily="34" charset="0"/>
              </a:rPr>
              <a:t> to </a:t>
            </a:r>
            <a:r>
              <a:rPr lang="en-US" u="sng" dirty="0" smtClean="0">
                <a:latin typeface="Corbel" panose="020B0503020204020204" pitchFamily="34" charset="0"/>
              </a:rPr>
              <a:t>Amsterdam</a:t>
            </a:r>
            <a:r>
              <a:rPr lang="en-US" dirty="0" smtClean="0">
                <a:latin typeface="Corbel" panose="020B0503020204020204" pitchFamily="34" charset="0"/>
              </a:rPr>
              <a:t>”</a:t>
            </a:r>
            <a:endParaRPr lang="en-GB" dirty="0"/>
          </a:p>
        </p:txBody>
      </p:sp>
      <p:sp>
        <p:nvSpPr>
          <p:cNvPr id="4" name="Rectangle 3"/>
          <p:cNvSpPr/>
          <p:nvPr/>
        </p:nvSpPr>
        <p:spPr>
          <a:xfrm>
            <a:off x="808136" y="3285650"/>
            <a:ext cx="1568916" cy="66559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tx1"/>
                </a:solidFill>
              </a:rPr>
              <a:t>customer</a:t>
            </a:r>
            <a:endParaRPr lang="en-GB" sz="2800" b="1" dirty="0">
              <a:solidFill>
                <a:schemeClr val="tx1"/>
              </a:solidFill>
            </a:endParaRPr>
          </a:p>
        </p:txBody>
      </p:sp>
      <p:sp>
        <p:nvSpPr>
          <p:cNvPr id="5" name="Rectangle 4"/>
          <p:cNvSpPr/>
          <p:nvPr/>
        </p:nvSpPr>
        <p:spPr>
          <a:xfrm>
            <a:off x="3147075" y="3285650"/>
            <a:ext cx="1568916" cy="66559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chemeClr val="tx1"/>
                </a:solidFill>
              </a:rPr>
              <a:t>booking</a:t>
            </a:r>
            <a:endParaRPr lang="en-GB" sz="2800" b="1" dirty="0">
              <a:solidFill>
                <a:schemeClr val="tx1"/>
              </a:solidFill>
            </a:endParaRPr>
          </a:p>
        </p:txBody>
      </p:sp>
      <p:cxnSp>
        <p:nvCxnSpPr>
          <p:cNvPr id="7" name="Straight Arrow Connector 6"/>
          <p:cNvCxnSpPr>
            <a:stCxn id="4" idx="3"/>
            <a:endCxn id="5" idx="1"/>
          </p:cNvCxnSpPr>
          <p:nvPr/>
        </p:nvCxnSpPr>
        <p:spPr>
          <a:xfrm>
            <a:off x="2377052" y="3618447"/>
            <a:ext cx="77002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2459016" y="3156702"/>
            <a:ext cx="550151" cy="400110"/>
          </a:xfrm>
          <a:prstGeom prst="rect">
            <a:avLst/>
          </a:prstGeom>
        </p:spPr>
        <p:txBody>
          <a:bodyPr wrap="none">
            <a:spAutoFit/>
          </a:bodyPr>
          <a:lstStyle/>
          <a:p>
            <a:r>
              <a:rPr lang="en-US" sz="2000" dirty="0" smtClean="0">
                <a:solidFill>
                  <a:prstClr val="black"/>
                </a:solidFill>
                <a:latin typeface="Corbel" panose="020B0503020204020204" pitchFamily="34" charset="0"/>
              </a:rPr>
              <a:t>has</a:t>
            </a:r>
            <a:endParaRPr lang="en-GB" sz="1600" dirty="0"/>
          </a:p>
        </p:txBody>
      </p:sp>
      <p:sp>
        <p:nvSpPr>
          <p:cNvPr id="12" name="Rectangle 11"/>
          <p:cNvSpPr/>
          <p:nvPr/>
        </p:nvSpPr>
        <p:spPr>
          <a:xfrm>
            <a:off x="5380525" y="3290204"/>
            <a:ext cx="1568916" cy="66559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chemeClr val="tx1"/>
                </a:solidFill>
              </a:rPr>
              <a:t>trip</a:t>
            </a:r>
            <a:endParaRPr lang="en-GB" sz="2800" b="1" dirty="0">
              <a:solidFill>
                <a:schemeClr val="tx1"/>
              </a:solidFill>
            </a:endParaRPr>
          </a:p>
        </p:txBody>
      </p:sp>
      <p:sp>
        <p:nvSpPr>
          <p:cNvPr id="14" name="Rectangle 13"/>
          <p:cNvSpPr/>
          <p:nvPr/>
        </p:nvSpPr>
        <p:spPr>
          <a:xfrm>
            <a:off x="5380525" y="5160252"/>
            <a:ext cx="1568916" cy="39606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  origin</a:t>
            </a:r>
            <a:endParaRPr lang="en-GB" dirty="0">
              <a:solidFill>
                <a:schemeClr val="tx1"/>
              </a:solidFill>
            </a:endParaRPr>
          </a:p>
        </p:txBody>
      </p:sp>
      <p:sp>
        <p:nvSpPr>
          <p:cNvPr id="15" name="Rectangle 14"/>
          <p:cNvSpPr/>
          <p:nvPr/>
        </p:nvSpPr>
        <p:spPr>
          <a:xfrm>
            <a:off x="5380525" y="5554921"/>
            <a:ext cx="1568916" cy="39606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  destination</a:t>
            </a:r>
            <a:endParaRPr lang="en-GB" dirty="0">
              <a:solidFill>
                <a:schemeClr val="tx1"/>
              </a:solidFill>
            </a:endParaRPr>
          </a:p>
        </p:txBody>
      </p:sp>
      <p:sp>
        <p:nvSpPr>
          <p:cNvPr id="16" name="Rectangle 15"/>
          <p:cNvSpPr/>
          <p:nvPr/>
        </p:nvSpPr>
        <p:spPr>
          <a:xfrm>
            <a:off x="5380525" y="4504523"/>
            <a:ext cx="1568916" cy="66559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chemeClr val="tx1"/>
                </a:solidFill>
              </a:rPr>
              <a:t>leg</a:t>
            </a:r>
            <a:endParaRPr lang="en-GB" sz="2800" b="1" dirty="0">
              <a:solidFill>
                <a:schemeClr val="tx1"/>
              </a:solidFill>
            </a:endParaRPr>
          </a:p>
        </p:txBody>
      </p:sp>
      <p:cxnSp>
        <p:nvCxnSpPr>
          <p:cNvPr id="17" name="Straight Arrow Connector 16"/>
          <p:cNvCxnSpPr>
            <a:stCxn id="5" idx="3"/>
            <a:endCxn id="12" idx="1"/>
          </p:cNvCxnSpPr>
          <p:nvPr/>
        </p:nvCxnSpPr>
        <p:spPr>
          <a:xfrm>
            <a:off x="4715991" y="3618447"/>
            <a:ext cx="664534" cy="45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4740150" y="3156702"/>
            <a:ext cx="550151" cy="400110"/>
          </a:xfrm>
          <a:prstGeom prst="rect">
            <a:avLst/>
          </a:prstGeom>
        </p:spPr>
        <p:txBody>
          <a:bodyPr wrap="none">
            <a:spAutoFit/>
          </a:bodyPr>
          <a:lstStyle/>
          <a:p>
            <a:r>
              <a:rPr lang="en-US" sz="2000" dirty="0" smtClean="0">
                <a:solidFill>
                  <a:prstClr val="black"/>
                </a:solidFill>
                <a:latin typeface="Corbel" panose="020B0503020204020204" pitchFamily="34" charset="0"/>
              </a:rPr>
              <a:t>has</a:t>
            </a:r>
            <a:endParaRPr lang="en-GB" sz="1600" dirty="0"/>
          </a:p>
        </p:txBody>
      </p:sp>
      <p:cxnSp>
        <p:nvCxnSpPr>
          <p:cNvPr id="22" name="Straight Arrow Connector 21"/>
          <p:cNvCxnSpPr>
            <a:stCxn id="12" idx="2"/>
            <a:endCxn id="16" idx="0"/>
          </p:cNvCxnSpPr>
          <p:nvPr/>
        </p:nvCxnSpPr>
        <p:spPr>
          <a:xfrm>
            <a:off x="6164983" y="3955798"/>
            <a:ext cx="0" cy="5487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6192660" y="3948145"/>
            <a:ext cx="550151" cy="400110"/>
          </a:xfrm>
          <a:prstGeom prst="rect">
            <a:avLst/>
          </a:prstGeom>
        </p:spPr>
        <p:txBody>
          <a:bodyPr wrap="none">
            <a:spAutoFit/>
          </a:bodyPr>
          <a:lstStyle/>
          <a:p>
            <a:r>
              <a:rPr lang="en-US" sz="2000" dirty="0" smtClean="0">
                <a:solidFill>
                  <a:prstClr val="black"/>
                </a:solidFill>
                <a:latin typeface="Corbel" panose="020B0503020204020204" pitchFamily="34" charset="0"/>
              </a:rPr>
              <a:t>has</a:t>
            </a:r>
            <a:endParaRPr lang="en-GB" sz="1600" dirty="0"/>
          </a:p>
        </p:txBody>
      </p:sp>
      <p:sp>
        <p:nvSpPr>
          <p:cNvPr id="27" name="Rectangle 26"/>
          <p:cNvSpPr/>
          <p:nvPr/>
        </p:nvSpPr>
        <p:spPr>
          <a:xfrm>
            <a:off x="6164983" y="4215255"/>
            <a:ext cx="322524" cy="400110"/>
          </a:xfrm>
          <a:prstGeom prst="rect">
            <a:avLst/>
          </a:prstGeom>
        </p:spPr>
        <p:txBody>
          <a:bodyPr wrap="none">
            <a:spAutoFit/>
          </a:bodyPr>
          <a:lstStyle/>
          <a:p>
            <a:r>
              <a:rPr lang="en-US" sz="2000" dirty="0" smtClean="0">
                <a:solidFill>
                  <a:prstClr val="black"/>
                </a:solidFill>
                <a:latin typeface="Corbel" panose="020B0503020204020204" pitchFamily="34" charset="0"/>
              </a:rPr>
              <a:t>*</a:t>
            </a:r>
            <a:endParaRPr lang="en-GB" sz="1600" dirty="0"/>
          </a:p>
        </p:txBody>
      </p:sp>
      <p:sp>
        <p:nvSpPr>
          <p:cNvPr id="28" name="Rectangle 27"/>
          <p:cNvSpPr/>
          <p:nvPr/>
        </p:nvSpPr>
        <p:spPr>
          <a:xfrm>
            <a:off x="197572" y="6024553"/>
            <a:ext cx="4943161" cy="672662"/>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Rectangle 28"/>
          <p:cNvSpPr/>
          <p:nvPr/>
        </p:nvSpPr>
        <p:spPr>
          <a:xfrm>
            <a:off x="221629" y="6003572"/>
            <a:ext cx="4919104" cy="707886"/>
          </a:xfrm>
          <a:prstGeom prst="rect">
            <a:avLst/>
          </a:prstGeom>
        </p:spPr>
        <p:txBody>
          <a:bodyPr wrap="none">
            <a:spAutoFit/>
          </a:bodyPr>
          <a:lstStyle/>
          <a:p>
            <a:r>
              <a:rPr lang="en-US" sz="2000" dirty="0" smtClean="0"/>
              <a:t>Notation: * means 0 or more</a:t>
            </a:r>
          </a:p>
          <a:p>
            <a:r>
              <a:rPr lang="en-US" sz="2000" dirty="0"/>
              <a:t>	 </a:t>
            </a:r>
            <a:r>
              <a:rPr lang="en-US" sz="2000" dirty="0" smtClean="0"/>
              <a:t>    (note: no plurals in ‘thing’ names)</a:t>
            </a:r>
            <a:endParaRPr lang="en-GB" sz="2000" dirty="0"/>
          </a:p>
        </p:txBody>
      </p:sp>
      <p:sp>
        <p:nvSpPr>
          <p:cNvPr id="30" name="Rectangle 29"/>
          <p:cNvSpPr/>
          <p:nvPr/>
        </p:nvSpPr>
        <p:spPr>
          <a:xfrm>
            <a:off x="5375269" y="5949059"/>
            <a:ext cx="1568916" cy="635671"/>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t"/>
          <a:lstStyle/>
          <a:p>
            <a:r>
              <a:rPr lang="en-US" dirty="0" smtClean="0">
                <a:solidFill>
                  <a:schemeClr val="tx1"/>
                </a:solidFill>
              </a:rPr>
              <a:t>transportation -type</a:t>
            </a:r>
            <a:endParaRPr lang="en-GB" dirty="0">
              <a:solidFill>
                <a:schemeClr val="tx1"/>
              </a:solidFill>
            </a:endParaRPr>
          </a:p>
        </p:txBody>
      </p:sp>
      <p:pic>
        <p:nvPicPr>
          <p:cNvPr id="1026" name="Picture 2" descr="Image result for plane trains and automobile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801" t="35189" r="9018" b="35200"/>
          <a:stretch/>
        </p:blipFill>
        <p:spPr bwMode="auto">
          <a:xfrm>
            <a:off x="7220607" y="6089196"/>
            <a:ext cx="1626676" cy="495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5869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1847343"/>
            <a:ext cx="8229600" cy="1183404"/>
          </a:xfrm>
        </p:spPr>
        <p:txBody>
          <a:bodyPr>
            <a:normAutofit fontScale="85000" lnSpcReduction="20000"/>
          </a:bodyPr>
          <a:lstStyle/>
          <a:p>
            <a:r>
              <a:rPr lang="en-US" dirty="0" smtClean="0">
                <a:latin typeface="Corbel" panose="020B0503020204020204" pitchFamily="34" charset="0"/>
              </a:rPr>
              <a:t>“Sara </a:t>
            </a:r>
            <a:r>
              <a:rPr lang="en-US" dirty="0">
                <a:latin typeface="Corbel" panose="020B0503020204020204" pitchFamily="34" charset="0"/>
              </a:rPr>
              <a:t>is interested in </a:t>
            </a:r>
            <a:r>
              <a:rPr lang="en-US" u="sng" dirty="0">
                <a:latin typeface="Corbel" panose="020B0503020204020204" pitchFamily="34" charset="0"/>
              </a:rPr>
              <a:t>booking</a:t>
            </a:r>
            <a:r>
              <a:rPr lang="en-US" dirty="0">
                <a:latin typeface="Corbel" panose="020B0503020204020204" pitchFamily="34" charset="0"/>
              </a:rPr>
              <a:t> a </a:t>
            </a:r>
            <a:r>
              <a:rPr lang="en-US" i="1" u="sng" dirty="0" smtClean="0">
                <a:latin typeface="Corbel" panose="020B0503020204020204" pitchFamily="34" charset="0"/>
              </a:rPr>
              <a:t>trip</a:t>
            </a:r>
            <a:r>
              <a:rPr lang="en-US" u="sng" dirty="0" smtClean="0">
                <a:latin typeface="Corbel" panose="020B0503020204020204" pitchFamily="34" charset="0"/>
              </a:rPr>
              <a:t> </a:t>
            </a:r>
            <a:r>
              <a:rPr lang="en-US" dirty="0" smtClean="0">
                <a:latin typeface="Corbel" panose="020B0503020204020204" pitchFamily="34" charset="0"/>
              </a:rPr>
              <a:t>from </a:t>
            </a:r>
            <a:r>
              <a:rPr lang="en-US" u="sng" dirty="0">
                <a:latin typeface="Corbel" panose="020B0503020204020204" pitchFamily="34" charset="0"/>
              </a:rPr>
              <a:t>Gothenburg</a:t>
            </a:r>
            <a:r>
              <a:rPr lang="en-US" dirty="0">
                <a:latin typeface="Corbel" panose="020B0503020204020204" pitchFamily="34" charset="0"/>
              </a:rPr>
              <a:t> to </a:t>
            </a:r>
            <a:r>
              <a:rPr lang="en-US" u="sng" dirty="0" smtClean="0">
                <a:latin typeface="Corbel" panose="020B0503020204020204" pitchFamily="34" charset="0"/>
              </a:rPr>
              <a:t>Rotterdam</a:t>
            </a:r>
            <a:r>
              <a:rPr lang="en-US" dirty="0" smtClean="0">
                <a:latin typeface="Corbel" panose="020B0503020204020204" pitchFamily="34" charset="0"/>
              </a:rPr>
              <a:t>”, flying from Got to AMS and taking the train from AMS to Rotterdam.</a:t>
            </a:r>
            <a:endParaRPr lang="en-GB" dirty="0"/>
          </a:p>
        </p:txBody>
      </p:sp>
      <p:sp>
        <p:nvSpPr>
          <p:cNvPr id="12" name="Rectangle 11"/>
          <p:cNvSpPr/>
          <p:nvPr/>
        </p:nvSpPr>
        <p:spPr>
          <a:xfrm>
            <a:off x="1670373" y="3088386"/>
            <a:ext cx="1568916" cy="66559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chemeClr val="tx1"/>
                </a:solidFill>
              </a:rPr>
              <a:t>trip</a:t>
            </a:r>
            <a:endParaRPr lang="en-GB" sz="2800" b="1" dirty="0">
              <a:solidFill>
                <a:schemeClr val="tx1"/>
              </a:solidFill>
            </a:endParaRPr>
          </a:p>
        </p:txBody>
      </p:sp>
      <p:sp>
        <p:nvSpPr>
          <p:cNvPr id="14" name="Rectangle 13"/>
          <p:cNvSpPr/>
          <p:nvPr/>
        </p:nvSpPr>
        <p:spPr>
          <a:xfrm>
            <a:off x="1670373" y="4958434"/>
            <a:ext cx="1568916" cy="39606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  origin</a:t>
            </a:r>
            <a:endParaRPr lang="en-GB" dirty="0">
              <a:solidFill>
                <a:schemeClr val="tx1"/>
              </a:solidFill>
            </a:endParaRPr>
          </a:p>
        </p:txBody>
      </p:sp>
      <p:sp>
        <p:nvSpPr>
          <p:cNvPr id="15" name="Rectangle 14"/>
          <p:cNvSpPr/>
          <p:nvPr/>
        </p:nvSpPr>
        <p:spPr>
          <a:xfrm>
            <a:off x="1670373" y="5353103"/>
            <a:ext cx="1568916" cy="39606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  destination</a:t>
            </a:r>
            <a:endParaRPr lang="en-GB" dirty="0">
              <a:solidFill>
                <a:schemeClr val="tx1"/>
              </a:solidFill>
            </a:endParaRPr>
          </a:p>
        </p:txBody>
      </p:sp>
      <p:sp>
        <p:nvSpPr>
          <p:cNvPr id="16" name="Rectangle 15"/>
          <p:cNvSpPr/>
          <p:nvPr/>
        </p:nvSpPr>
        <p:spPr>
          <a:xfrm>
            <a:off x="1670373" y="4302705"/>
            <a:ext cx="1568916" cy="66559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chemeClr val="tx1"/>
                </a:solidFill>
              </a:rPr>
              <a:t>leg</a:t>
            </a:r>
            <a:endParaRPr lang="en-GB" sz="2800" b="1" dirty="0">
              <a:solidFill>
                <a:schemeClr val="tx1"/>
              </a:solidFill>
            </a:endParaRPr>
          </a:p>
        </p:txBody>
      </p:sp>
      <p:cxnSp>
        <p:nvCxnSpPr>
          <p:cNvPr id="22" name="Straight Arrow Connector 21"/>
          <p:cNvCxnSpPr>
            <a:stCxn id="12" idx="2"/>
            <a:endCxn id="16" idx="0"/>
          </p:cNvCxnSpPr>
          <p:nvPr/>
        </p:nvCxnSpPr>
        <p:spPr>
          <a:xfrm>
            <a:off x="2454831" y="3753980"/>
            <a:ext cx="0" cy="5487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2482508" y="3746327"/>
            <a:ext cx="550151" cy="400110"/>
          </a:xfrm>
          <a:prstGeom prst="rect">
            <a:avLst/>
          </a:prstGeom>
        </p:spPr>
        <p:txBody>
          <a:bodyPr wrap="none">
            <a:spAutoFit/>
          </a:bodyPr>
          <a:lstStyle/>
          <a:p>
            <a:r>
              <a:rPr lang="en-US" sz="2000" dirty="0" smtClean="0">
                <a:solidFill>
                  <a:prstClr val="black"/>
                </a:solidFill>
                <a:latin typeface="Corbel" panose="020B0503020204020204" pitchFamily="34" charset="0"/>
              </a:rPr>
              <a:t>has</a:t>
            </a:r>
            <a:endParaRPr lang="en-GB" sz="1600" dirty="0"/>
          </a:p>
        </p:txBody>
      </p:sp>
      <p:sp>
        <p:nvSpPr>
          <p:cNvPr id="27" name="Rectangle 26"/>
          <p:cNvSpPr/>
          <p:nvPr/>
        </p:nvSpPr>
        <p:spPr>
          <a:xfrm>
            <a:off x="2454831" y="4013437"/>
            <a:ext cx="322524" cy="400110"/>
          </a:xfrm>
          <a:prstGeom prst="rect">
            <a:avLst/>
          </a:prstGeom>
        </p:spPr>
        <p:txBody>
          <a:bodyPr wrap="none">
            <a:spAutoFit/>
          </a:bodyPr>
          <a:lstStyle/>
          <a:p>
            <a:r>
              <a:rPr lang="en-US" sz="2000" dirty="0" smtClean="0">
                <a:solidFill>
                  <a:prstClr val="black"/>
                </a:solidFill>
                <a:latin typeface="Corbel" panose="020B0503020204020204" pitchFamily="34" charset="0"/>
              </a:rPr>
              <a:t>*</a:t>
            </a:r>
            <a:endParaRPr lang="en-GB" sz="1600" dirty="0"/>
          </a:p>
        </p:txBody>
      </p:sp>
      <p:sp>
        <p:nvSpPr>
          <p:cNvPr id="30" name="Rectangle 29"/>
          <p:cNvSpPr/>
          <p:nvPr/>
        </p:nvSpPr>
        <p:spPr>
          <a:xfrm>
            <a:off x="1665117" y="5747241"/>
            <a:ext cx="1568916" cy="635671"/>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t"/>
          <a:lstStyle/>
          <a:p>
            <a:r>
              <a:rPr lang="en-US" dirty="0" smtClean="0">
                <a:solidFill>
                  <a:schemeClr val="tx1"/>
                </a:solidFill>
              </a:rPr>
              <a:t>transportation -type</a:t>
            </a:r>
            <a:endParaRPr lang="en-GB" dirty="0">
              <a:solidFill>
                <a:schemeClr val="tx1"/>
              </a:solidFill>
            </a:endParaRPr>
          </a:p>
        </p:txBody>
      </p:sp>
      <p:sp>
        <p:nvSpPr>
          <p:cNvPr id="23" name="Rectangle 22"/>
          <p:cNvSpPr/>
          <p:nvPr/>
        </p:nvSpPr>
        <p:spPr>
          <a:xfrm>
            <a:off x="4217030" y="5525991"/>
            <a:ext cx="1568916" cy="39606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  Gothenburg</a:t>
            </a:r>
            <a:endParaRPr lang="en-GB" dirty="0">
              <a:solidFill>
                <a:schemeClr val="tx1"/>
              </a:solidFill>
            </a:endParaRPr>
          </a:p>
        </p:txBody>
      </p:sp>
      <p:sp>
        <p:nvSpPr>
          <p:cNvPr id="24" name="Rectangle 23"/>
          <p:cNvSpPr/>
          <p:nvPr/>
        </p:nvSpPr>
        <p:spPr>
          <a:xfrm>
            <a:off x="4217030" y="5920660"/>
            <a:ext cx="1568916" cy="39606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  Amsterdam</a:t>
            </a:r>
            <a:endParaRPr lang="en-GB" dirty="0">
              <a:solidFill>
                <a:schemeClr val="tx1"/>
              </a:solidFill>
            </a:endParaRPr>
          </a:p>
        </p:txBody>
      </p:sp>
      <p:sp>
        <p:nvSpPr>
          <p:cNvPr id="25" name="Rectangle 24"/>
          <p:cNvSpPr/>
          <p:nvPr/>
        </p:nvSpPr>
        <p:spPr>
          <a:xfrm>
            <a:off x="4217030" y="4870262"/>
            <a:ext cx="1568916" cy="66559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chemeClr val="tx1"/>
                </a:solidFill>
              </a:rPr>
              <a:t>leg 1</a:t>
            </a:r>
            <a:endParaRPr lang="en-GB" sz="2800" b="1" dirty="0">
              <a:solidFill>
                <a:schemeClr val="tx1"/>
              </a:solidFill>
            </a:endParaRPr>
          </a:p>
        </p:txBody>
      </p:sp>
      <p:sp>
        <p:nvSpPr>
          <p:cNvPr id="31" name="Rectangle 30"/>
          <p:cNvSpPr/>
          <p:nvPr/>
        </p:nvSpPr>
        <p:spPr>
          <a:xfrm>
            <a:off x="4211774" y="6314799"/>
            <a:ext cx="1568916" cy="386726"/>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t"/>
          <a:lstStyle/>
          <a:p>
            <a:r>
              <a:rPr lang="en-US" dirty="0" smtClean="0">
                <a:solidFill>
                  <a:schemeClr val="tx1"/>
                </a:solidFill>
              </a:rPr>
              <a:t>  flight</a:t>
            </a:r>
            <a:endParaRPr lang="en-GB" dirty="0">
              <a:solidFill>
                <a:schemeClr val="tx1"/>
              </a:solidFill>
            </a:endParaRPr>
          </a:p>
        </p:txBody>
      </p:sp>
      <p:sp>
        <p:nvSpPr>
          <p:cNvPr id="32" name="Rectangle 31"/>
          <p:cNvSpPr/>
          <p:nvPr/>
        </p:nvSpPr>
        <p:spPr>
          <a:xfrm>
            <a:off x="6434713" y="5531247"/>
            <a:ext cx="1568916" cy="39606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rPr>
              <a:t> </a:t>
            </a:r>
            <a:r>
              <a:rPr lang="en-US" dirty="0" smtClean="0">
                <a:solidFill>
                  <a:schemeClr val="tx1"/>
                </a:solidFill>
              </a:rPr>
              <a:t> Amsterdam</a:t>
            </a:r>
            <a:endParaRPr lang="en-GB" dirty="0">
              <a:solidFill>
                <a:schemeClr val="tx1"/>
              </a:solidFill>
            </a:endParaRPr>
          </a:p>
        </p:txBody>
      </p:sp>
      <p:sp>
        <p:nvSpPr>
          <p:cNvPr id="33" name="Rectangle 32"/>
          <p:cNvSpPr/>
          <p:nvPr/>
        </p:nvSpPr>
        <p:spPr>
          <a:xfrm>
            <a:off x="6434713" y="5925916"/>
            <a:ext cx="1568916" cy="39606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  Rotterdam</a:t>
            </a:r>
            <a:endParaRPr lang="en-GB" dirty="0">
              <a:solidFill>
                <a:schemeClr val="tx1"/>
              </a:solidFill>
            </a:endParaRPr>
          </a:p>
        </p:txBody>
      </p:sp>
      <p:sp>
        <p:nvSpPr>
          <p:cNvPr id="34" name="Rectangle 33"/>
          <p:cNvSpPr/>
          <p:nvPr/>
        </p:nvSpPr>
        <p:spPr>
          <a:xfrm>
            <a:off x="6434713" y="4875518"/>
            <a:ext cx="1568916" cy="66559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chemeClr val="tx1"/>
                </a:solidFill>
              </a:rPr>
              <a:t>leg 2</a:t>
            </a:r>
            <a:endParaRPr lang="en-GB" sz="2800" b="1" dirty="0">
              <a:solidFill>
                <a:schemeClr val="tx1"/>
              </a:solidFill>
            </a:endParaRPr>
          </a:p>
        </p:txBody>
      </p:sp>
      <p:sp>
        <p:nvSpPr>
          <p:cNvPr id="35" name="Rectangle 34"/>
          <p:cNvSpPr/>
          <p:nvPr/>
        </p:nvSpPr>
        <p:spPr>
          <a:xfrm>
            <a:off x="6429457" y="6320055"/>
            <a:ext cx="1568916" cy="386726"/>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t"/>
          <a:lstStyle/>
          <a:p>
            <a:r>
              <a:rPr lang="en-US" dirty="0" smtClean="0">
                <a:solidFill>
                  <a:schemeClr val="tx1"/>
                </a:solidFill>
              </a:rPr>
              <a:t>  train</a:t>
            </a:r>
            <a:endParaRPr lang="en-GB" dirty="0">
              <a:solidFill>
                <a:schemeClr val="tx1"/>
              </a:solidFill>
            </a:endParaRPr>
          </a:p>
        </p:txBody>
      </p:sp>
      <p:cxnSp>
        <p:nvCxnSpPr>
          <p:cNvPr id="9" name="Elbow Connector 8"/>
          <p:cNvCxnSpPr>
            <a:stCxn id="16" idx="3"/>
            <a:endCxn id="25" idx="0"/>
          </p:cNvCxnSpPr>
          <p:nvPr/>
        </p:nvCxnSpPr>
        <p:spPr>
          <a:xfrm>
            <a:off x="3239289" y="4635502"/>
            <a:ext cx="1762199" cy="234760"/>
          </a:xfrm>
          <a:prstGeom prst="bentConnector2">
            <a:avLst/>
          </a:prstGeom>
          <a:ln>
            <a:prstDash val="dash"/>
            <a:tailEnd type="triangle"/>
          </a:ln>
        </p:spPr>
        <p:style>
          <a:lnRef idx="2">
            <a:schemeClr val="accent1"/>
          </a:lnRef>
          <a:fillRef idx="0">
            <a:schemeClr val="accent1"/>
          </a:fillRef>
          <a:effectRef idx="1">
            <a:schemeClr val="accent1"/>
          </a:effectRef>
          <a:fontRef idx="minor">
            <a:schemeClr val="tx1"/>
          </a:fontRef>
        </p:style>
      </p:cxnSp>
      <p:cxnSp>
        <p:nvCxnSpPr>
          <p:cNvPr id="36" name="Elbow Connector 35"/>
          <p:cNvCxnSpPr>
            <a:stCxn id="16" idx="3"/>
            <a:endCxn id="34" idx="0"/>
          </p:cNvCxnSpPr>
          <p:nvPr/>
        </p:nvCxnSpPr>
        <p:spPr>
          <a:xfrm>
            <a:off x="3239289" y="4635502"/>
            <a:ext cx="3979882" cy="240016"/>
          </a:xfrm>
          <a:prstGeom prst="bentConnector2">
            <a:avLst/>
          </a:prstGeom>
          <a:ln>
            <a:prstDash val="dash"/>
            <a:tailEnd type="triangle"/>
          </a:ln>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4211774" y="4206186"/>
            <a:ext cx="1072730" cy="400110"/>
          </a:xfrm>
          <a:prstGeom prst="rect">
            <a:avLst/>
          </a:prstGeom>
        </p:spPr>
        <p:txBody>
          <a:bodyPr wrap="none">
            <a:spAutoFit/>
          </a:bodyPr>
          <a:lstStyle/>
          <a:p>
            <a:r>
              <a:rPr lang="en-US" sz="2000" dirty="0" smtClean="0">
                <a:solidFill>
                  <a:prstClr val="black"/>
                </a:solidFill>
                <a:latin typeface="Corbel" panose="020B0503020204020204" pitchFamily="34" charset="0"/>
              </a:rPr>
              <a:t>instance</a:t>
            </a:r>
            <a:endParaRPr lang="en-GB" sz="1600" dirty="0"/>
          </a:p>
        </p:txBody>
      </p:sp>
    </p:spTree>
    <p:extLst>
      <p:ext uri="{BB962C8B-B14F-4D97-AF65-F5344CB8AC3E}">
        <p14:creationId xmlns:p14="http://schemas.microsoft.com/office/powerpoint/2010/main" val="40611773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smtClean="0">
                <a:latin typeface="Corbel" panose="020B0503020204020204" pitchFamily="34" charset="0"/>
              </a:rPr>
              <a:t>“When </a:t>
            </a:r>
            <a:r>
              <a:rPr lang="en-US" dirty="0">
                <a:latin typeface="Corbel" panose="020B0503020204020204" pitchFamily="34" charset="0"/>
              </a:rPr>
              <a:t>driving by road, the distance from Gothenburg to Amsterdam is about 1096 kilometers</a:t>
            </a:r>
            <a:r>
              <a:rPr lang="en-US" dirty="0" smtClean="0">
                <a:latin typeface="Corbel" panose="020B0503020204020204" pitchFamily="34" charset="0"/>
              </a:rPr>
              <a:t>.”</a:t>
            </a:r>
          </a:p>
          <a:p>
            <a:r>
              <a:rPr lang="en-US" dirty="0" smtClean="0">
                <a:latin typeface="Corbel" panose="020B0503020204020204" pitchFamily="34" charset="0"/>
              </a:rPr>
              <a:t>This is not so relevant (yet), maybe could be input to pricing.</a:t>
            </a:r>
          </a:p>
          <a:p>
            <a:r>
              <a:rPr lang="en-US" dirty="0" smtClean="0">
                <a:latin typeface="Corbel" panose="020B0503020204020204" pitchFamily="34" charset="0"/>
              </a:rPr>
              <a:t>This data can be derived from existing data =&gt; maybe no need to include in our system.</a:t>
            </a:r>
            <a:endParaRPr lang="en-GB" dirty="0"/>
          </a:p>
        </p:txBody>
      </p:sp>
    </p:spTree>
    <p:extLst>
      <p:ext uri="{BB962C8B-B14F-4D97-AF65-F5344CB8AC3E}">
        <p14:creationId xmlns:p14="http://schemas.microsoft.com/office/powerpoint/2010/main" val="17159230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1847343"/>
            <a:ext cx="8229600" cy="1684133"/>
          </a:xfrm>
        </p:spPr>
        <p:txBody>
          <a:bodyPr/>
          <a:lstStyle/>
          <a:p>
            <a:r>
              <a:rPr lang="en-US" dirty="0" smtClean="0"/>
              <a:t>“</a:t>
            </a:r>
            <a:r>
              <a:rPr lang="en-US" dirty="0">
                <a:latin typeface="Corbel" panose="020B0503020204020204" pitchFamily="34" charset="0"/>
              </a:rPr>
              <a:t>Sara is known amongst her friends for being very flexible. However, she has a preference for pink airplanes</a:t>
            </a:r>
            <a:r>
              <a:rPr lang="en-US" dirty="0" smtClean="0">
                <a:latin typeface="Corbel" panose="020B0503020204020204" pitchFamily="34" charset="0"/>
              </a:rPr>
              <a:t>.</a:t>
            </a:r>
            <a:r>
              <a:rPr lang="en-US" dirty="0" smtClean="0"/>
              <a:t>”</a:t>
            </a:r>
            <a:endParaRPr lang="en-GB" dirty="0"/>
          </a:p>
        </p:txBody>
      </p:sp>
      <p:grpSp>
        <p:nvGrpSpPr>
          <p:cNvPr id="4" name="Group 3"/>
          <p:cNvGrpSpPr/>
          <p:nvPr/>
        </p:nvGrpSpPr>
        <p:grpSpPr>
          <a:xfrm>
            <a:off x="868210" y="3825768"/>
            <a:ext cx="1568699" cy="1326466"/>
            <a:chOff x="6971928" y="4843808"/>
            <a:chExt cx="1885791" cy="1666207"/>
          </a:xfrm>
        </p:grpSpPr>
        <p:sp>
          <p:nvSpPr>
            <p:cNvPr id="5" name="Rectangle 4"/>
            <p:cNvSpPr/>
            <p:nvPr/>
          </p:nvSpPr>
          <p:spPr>
            <a:xfrm>
              <a:off x="6971928" y="4843808"/>
              <a:ext cx="1885791" cy="66559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customer</a:t>
              </a:r>
            </a:p>
          </p:txBody>
        </p:sp>
        <p:sp>
          <p:nvSpPr>
            <p:cNvPr id="6" name="Rectangle 5"/>
            <p:cNvSpPr/>
            <p:nvPr/>
          </p:nvSpPr>
          <p:spPr>
            <a:xfrm>
              <a:off x="6971928" y="5505164"/>
              <a:ext cx="1885791" cy="1004851"/>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000" dirty="0" smtClean="0">
                  <a:solidFill>
                    <a:schemeClr val="tx1"/>
                  </a:solidFill>
                </a:rPr>
                <a:t>name</a:t>
              </a:r>
              <a:br>
                <a:rPr lang="en-US" sz="2000" dirty="0" smtClean="0">
                  <a:solidFill>
                    <a:schemeClr val="tx1"/>
                  </a:solidFill>
                </a:rPr>
              </a:br>
              <a:r>
                <a:rPr lang="en-US" sz="2000" dirty="0" smtClean="0">
                  <a:solidFill>
                    <a:schemeClr val="tx1"/>
                  </a:solidFill>
                </a:rPr>
                <a:t>preference</a:t>
              </a:r>
              <a:endParaRPr lang="en-GB" sz="2000" dirty="0">
                <a:solidFill>
                  <a:schemeClr val="tx1"/>
                </a:solidFill>
              </a:endParaRPr>
            </a:p>
          </p:txBody>
        </p:sp>
      </p:grpSp>
      <p:sp>
        <p:nvSpPr>
          <p:cNvPr id="8" name="Rectangle 7"/>
          <p:cNvSpPr/>
          <p:nvPr/>
        </p:nvSpPr>
        <p:spPr>
          <a:xfrm>
            <a:off x="5992003" y="4971394"/>
            <a:ext cx="2897701" cy="1697421"/>
          </a:xfrm>
          <a:prstGeom prst="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9" name="Group 8"/>
          <p:cNvGrpSpPr/>
          <p:nvPr/>
        </p:nvGrpSpPr>
        <p:grpSpPr>
          <a:xfrm>
            <a:off x="7326817" y="5065987"/>
            <a:ext cx="1371951" cy="1513490"/>
            <a:chOff x="6971928" y="4843808"/>
            <a:chExt cx="1893899" cy="1861792"/>
          </a:xfrm>
        </p:grpSpPr>
        <p:sp>
          <p:nvSpPr>
            <p:cNvPr id="10" name="Rectangle 9"/>
            <p:cNvSpPr/>
            <p:nvPr/>
          </p:nvSpPr>
          <p:spPr>
            <a:xfrm>
              <a:off x="6971928" y="4843808"/>
              <a:ext cx="1885791" cy="66559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smtClean="0">
                  <a:solidFill>
                    <a:schemeClr val="tx1"/>
                  </a:solidFill>
                </a:rPr>
                <a:t>‘thing</a:t>
              </a:r>
              <a:r>
                <a:rPr lang="en-GB" sz="2400" b="1" smtClean="0">
                  <a:solidFill>
                    <a:schemeClr val="tx1"/>
                  </a:solidFill>
                </a:rPr>
                <a:t>’</a:t>
              </a:r>
              <a:endParaRPr lang="en-US" sz="2400" b="1" dirty="0" smtClean="0">
                <a:solidFill>
                  <a:schemeClr val="tx1"/>
                </a:solidFill>
              </a:endParaRPr>
            </a:p>
          </p:txBody>
        </p:sp>
        <p:sp>
          <p:nvSpPr>
            <p:cNvPr id="11" name="Rectangle 10"/>
            <p:cNvSpPr/>
            <p:nvPr/>
          </p:nvSpPr>
          <p:spPr>
            <a:xfrm>
              <a:off x="6971928" y="5505165"/>
              <a:ext cx="1885791" cy="599461"/>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rPr>
                <a:t>properties</a:t>
              </a:r>
              <a:endParaRPr lang="en-GB" sz="2000" dirty="0">
                <a:solidFill>
                  <a:schemeClr val="tx1"/>
                </a:solidFill>
              </a:endParaRPr>
            </a:p>
          </p:txBody>
        </p:sp>
        <p:sp>
          <p:nvSpPr>
            <p:cNvPr id="12" name="Rectangle 11"/>
            <p:cNvSpPr/>
            <p:nvPr/>
          </p:nvSpPr>
          <p:spPr>
            <a:xfrm>
              <a:off x="6980036" y="6106139"/>
              <a:ext cx="1885791" cy="599461"/>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rPr>
                <a:t>capabilities</a:t>
              </a:r>
              <a:endParaRPr lang="en-GB" sz="2000" dirty="0">
                <a:solidFill>
                  <a:schemeClr val="tx1"/>
                </a:solidFill>
              </a:endParaRPr>
            </a:p>
          </p:txBody>
        </p:sp>
      </p:grpSp>
      <p:sp>
        <p:nvSpPr>
          <p:cNvPr id="13" name="Rectangle 12"/>
          <p:cNvSpPr/>
          <p:nvPr/>
        </p:nvSpPr>
        <p:spPr>
          <a:xfrm>
            <a:off x="6031325" y="5152234"/>
            <a:ext cx="1173013" cy="400110"/>
          </a:xfrm>
          <a:prstGeom prst="rect">
            <a:avLst/>
          </a:prstGeom>
        </p:spPr>
        <p:txBody>
          <a:bodyPr wrap="none">
            <a:spAutoFit/>
          </a:bodyPr>
          <a:lstStyle/>
          <a:p>
            <a:r>
              <a:rPr lang="en-US" sz="2000" dirty="0" smtClean="0"/>
              <a:t>Notation:</a:t>
            </a:r>
            <a:endParaRPr lang="en-GB" sz="2000" dirty="0"/>
          </a:p>
        </p:txBody>
      </p:sp>
    </p:spTree>
    <p:extLst>
      <p:ext uri="{BB962C8B-B14F-4D97-AF65-F5344CB8AC3E}">
        <p14:creationId xmlns:p14="http://schemas.microsoft.com/office/powerpoint/2010/main" val="19884512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8788"/>
            <a:ext cx="8229600" cy="905390"/>
          </a:xfrm>
        </p:spPr>
        <p:txBody>
          <a:bodyPr/>
          <a:lstStyle/>
          <a:p>
            <a:r>
              <a:rPr lang="en-US" dirty="0" smtClean="0"/>
              <a:t>Putting Everything Together</a:t>
            </a:r>
            <a:endParaRPr lang="en-GB" dirty="0"/>
          </a:p>
        </p:txBody>
      </p:sp>
      <p:sp>
        <p:nvSpPr>
          <p:cNvPr id="9" name="Rectangle 8"/>
          <p:cNvSpPr/>
          <p:nvPr/>
        </p:nvSpPr>
        <p:spPr>
          <a:xfrm>
            <a:off x="5175579" y="3191051"/>
            <a:ext cx="1568916" cy="66559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chemeClr val="tx1"/>
                </a:solidFill>
              </a:rPr>
              <a:t>booking</a:t>
            </a:r>
            <a:endParaRPr lang="en-GB" sz="2800" b="1" dirty="0">
              <a:solidFill>
                <a:schemeClr val="tx1"/>
              </a:solidFill>
            </a:endParaRPr>
          </a:p>
        </p:txBody>
      </p:sp>
      <p:cxnSp>
        <p:nvCxnSpPr>
          <p:cNvPr id="10" name="Straight Arrow Connector 9"/>
          <p:cNvCxnSpPr>
            <a:endCxn id="9" idx="1"/>
          </p:cNvCxnSpPr>
          <p:nvPr/>
        </p:nvCxnSpPr>
        <p:spPr>
          <a:xfrm>
            <a:off x="4405556" y="3523848"/>
            <a:ext cx="77002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4487520" y="3062103"/>
            <a:ext cx="550151" cy="400110"/>
          </a:xfrm>
          <a:prstGeom prst="rect">
            <a:avLst/>
          </a:prstGeom>
        </p:spPr>
        <p:txBody>
          <a:bodyPr wrap="none">
            <a:spAutoFit/>
          </a:bodyPr>
          <a:lstStyle/>
          <a:p>
            <a:r>
              <a:rPr lang="en-US" sz="2000" dirty="0" smtClean="0">
                <a:solidFill>
                  <a:prstClr val="black"/>
                </a:solidFill>
                <a:latin typeface="Corbel" panose="020B0503020204020204" pitchFamily="34" charset="0"/>
              </a:rPr>
              <a:t>has</a:t>
            </a:r>
            <a:endParaRPr lang="en-GB" sz="1600" dirty="0"/>
          </a:p>
        </p:txBody>
      </p:sp>
      <p:sp>
        <p:nvSpPr>
          <p:cNvPr id="12" name="Rectangle 11"/>
          <p:cNvSpPr/>
          <p:nvPr/>
        </p:nvSpPr>
        <p:spPr>
          <a:xfrm>
            <a:off x="7409029" y="3195605"/>
            <a:ext cx="1568916" cy="66559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chemeClr val="tx1"/>
                </a:solidFill>
              </a:rPr>
              <a:t>trip</a:t>
            </a:r>
            <a:endParaRPr lang="en-GB" sz="2800" b="1" dirty="0">
              <a:solidFill>
                <a:schemeClr val="tx1"/>
              </a:solidFill>
            </a:endParaRPr>
          </a:p>
        </p:txBody>
      </p:sp>
      <p:sp>
        <p:nvSpPr>
          <p:cNvPr id="13" name="Rectangle 12"/>
          <p:cNvSpPr/>
          <p:nvPr/>
        </p:nvSpPr>
        <p:spPr>
          <a:xfrm>
            <a:off x="7409029" y="5065653"/>
            <a:ext cx="1568916" cy="39606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  origin</a:t>
            </a:r>
            <a:endParaRPr lang="en-GB" dirty="0">
              <a:solidFill>
                <a:schemeClr val="tx1"/>
              </a:solidFill>
            </a:endParaRPr>
          </a:p>
        </p:txBody>
      </p:sp>
      <p:sp>
        <p:nvSpPr>
          <p:cNvPr id="14" name="Rectangle 13"/>
          <p:cNvSpPr/>
          <p:nvPr/>
        </p:nvSpPr>
        <p:spPr>
          <a:xfrm>
            <a:off x="7409029" y="5460322"/>
            <a:ext cx="1568916" cy="39606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rPr>
              <a:t>  destination</a:t>
            </a:r>
            <a:endParaRPr lang="en-GB" dirty="0">
              <a:solidFill>
                <a:schemeClr val="tx1"/>
              </a:solidFill>
            </a:endParaRPr>
          </a:p>
        </p:txBody>
      </p:sp>
      <p:sp>
        <p:nvSpPr>
          <p:cNvPr id="15" name="Rectangle 14"/>
          <p:cNvSpPr/>
          <p:nvPr/>
        </p:nvSpPr>
        <p:spPr>
          <a:xfrm>
            <a:off x="7409029" y="4409924"/>
            <a:ext cx="1568916" cy="66559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chemeClr val="tx1"/>
                </a:solidFill>
              </a:rPr>
              <a:t>leg</a:t>
            </a:r>
            <a:endParaRPr lang="en-GB" sz="2800" b="1" dirty="0">
              <a:solidFill>
                <a:schemeClr val="tx1"/>
              </a:solidFill>
            </a:endParaRPr>
          </a:p>
        </p:txBody>
      </p:sp>
      <p:cxnSp>
        <p:nvCxnSpPr>
          <p:cNvPr id="16" name="Straight Arrow Connector 15"/>
          <p:cNvCxnSpPr>
            <a:stCxn id="9" idx="3"/>
            <a:endCxn id="12" idx="1"/>
          </p:cNvCxnSpPr>
          <p:nvPr/>
        </p:nvCxnSpPr>
        <p:spPr>
          <a:xfrm>
            <a:off x="6744495" y="3523848"/>
            <a:ext cx="664534" cy="45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6768654" y="3062103"/>
            <a:ext cx="550151" cy="400110"/>
          </a:xfrm>
          <a:prstGeom prst="rect">
            <a:avLst/>
          </a:prstGeom>
        </p:spPr>
        <p:txBody>
          <a:bodyPr wrap="none">
            <a:spAutoFit/>
          </a:bodyPr>
          <a:lstStyle/>
          <a:p>
            <a:r>
              <a:rPr lang="en-US" sz="2000" dirty="0" smtClean="0">
                <a:solidFill>
                  <a:prstClr val="black"/>
                </a:solidFill>
                <a:latin typeface="Corbel" panose="020B0503020204020204" pitchFamily="34" charset="0"/>
              </a:rPr>
              <a:t>has</a:t>
            </a:r>
            <a:endParaRPr lang="en-GB" sz="1600" dirty="0"/>
          </a:p>
        </p:txBody>
      </p:sp>
      <p:cxnSp>
        <p:nvCxnSpPr>
          <p:cNvPr id="18" name="Straight Arrow Connector 17"/>
          <p:cNvCxnSpPr>
            <a:stCxn id="12" idx="2"/>
            <a:endCxn id="15" idx="0"/>
          </p:cNvCxnSpPr>
          <p:nvPr/>
        </p:nvCxnSpPr>
        <p:spPr>
          <a:xfrm>
            <a:off x="8193487" y="3861199"/>
            <a:ext cx="0" cy="5487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8221164" y="3853546"/>
            <a:ext cx="550151" cy="400110"/>
          </a:xfrm>
          <a:prstGeom prst="rect">
            <a:avLst/>
          </a:prstGeom>
        </p:spPr>
        <p:txBody>
          <a:bodyPr wrap="none">
            <a:spAutoFit/>
          </a:bodyPr>
          <a:lstStyle/>
          <a:p>
            <a:r>
              <a:rPr lang="en-US" sz="2000" dirty="0" smtClean="0">
                <a:solidFill>
                  <a:prstClr val="black"/>
                </a:solidFill>
                <a:latin typeface="Corbel" panose="020B0503020204020204" pitchFamily="34" charset="0"/>
              </a:rPr>
              <a:t>has</a:t>
            </a:r>
            <a:endParaRPr lang="en-GB" sz="1600" dirty="0"/>
          </a:p>
        </p:txBody>
      </p:sp>
      <p:sp>
        <p:nvSpPr>
          <p:cNvPr id="20" name="Rectangle 19"/>
          <p:cNvSpPr/>
          <p:nvPr/>
        </p:nvSpPr>
        <p:spPr>
          <a:xfrm>
            <a:off x="8193487" y="4120656"/>
            <a:ext cx="322524" cy="400110"/>
          </a:xfrm>
          <a:prstGeom prst="rect">
            <a:avLst/>
          </a:prstGeom>
        </p:spPr>
        <p:txBody>
          <a:bodyPr wrap="none">
            <a:spAutoFit/>
          </a:bodyPr>
          <a:lstStyle/>
          <a:p>
            <a:r>
              <a:rPr lang="en-US" sz="2000" dirty="0" smtClean="0">
                <a:solidFill>
                  <a:prstClr val="black"/>
                </a:solidFill>
                <a:latin typeface="Corbel" panose="020B0503020204020204" pitchFamily="34" charset="0"/>
              </a:rPr>
              <a:t>*</a:t>
            </a:r>
            <a:endParaRPr lang="en-GB" sz="1600" dirty="0"/>
          </a:p>
        </p:txBody>
      </p:sp>
      <p:sp>
        <p:nvSpPr>
          <p:cNvPr id="21" name="Rectangle 20"/>
          <p:cNvSpPr/>
          <p:nvPr/>
        </p:nvSpPr>
        <p:spPr>
          <a:xfrm>
            <a:off x="7403773" y="5854460"/>
            <a:ext cx="1568916" cy="635671"/>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t"/>
          <a:lstStyle/>
          <a:p>
            <a:r>
              <a:rPr lang="en-US" dirty="0" smtClean="0">
                <a:solidFill>
                  <a:schemeClr val="tx1"/>
                </a:solidFill>
              </a:rPr>
              <a:t>transportation -type</a:t>
            </a:r>
            <a:endParaRPr lang="en-GB" dirty="0">
              <a:solidFill>
                <a:schemeClr val="tx1"/>
              </a:solidFill>
            </a:endParaRPr>
          </a:p>
        </p:txBody>
      </p:sp>
      <p:grpSp>
        <p:nvGrpSpPr>
          <p:cNvPr id="22" name="Group 21"/>
          <p:cNvGrpSpPr/>
          <p:nvPr/>
        </p:nvGrpSpPr>
        <p:grpSpPr>
          <a:xfrm>
            <a:off x="2659125" y="3188021"/>
            <a:ext cx="1777217" cy="1592064"/>
            <a:chOff x="6971928" y="4843808"/>
            <a:chExt cx="1885791" cy="1990413"/>
          </a:xfrm>
        </p:grpSpPr>
        <p:sp>
          <p:nvSpPr>
            <p:cNvPr id="23" name="Rectangle 22"/>
            <p:cNvSpPr/>
            <p:nvPr/>
          </p:nvSpPr>
          <p:spPr>
            <a:xfrm>
              <a:off x="6971928" y="4843808"/>
              <a:ext cx="1885791" cy="665594"/>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chemeClr val="tx1"/>
                  </a:solidFill>
                </a:rPr>
                <a:t>customer</a:t>
              </a:r>
              <a:endParaRPr lang="en-US" sz="2400" b="1" dirty="0" smtClean="0">
                <a:solidFill>
                  <a:schemeClr val="tx1"/>
                </a:solidFill>
              </a:endParaRPr>
            </a:p>
          </p:txBody>
        </p:sp>
        <p:sp>
          <p:nvSpPr>
            <p:cNvPr id="24" name="Rectangle 23"/>
            <p:cNvSpPr/>
            <p:nvPr/>
          </p:nvSpPr>
          <p:spPr>
            <a:xfrm>
              <a:off x="6971928" y="5505163"/>
              <a:ext cx="1885791" cy="1329058"/>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000" dirty="0" smtClean="0">
                  <a:solidFill>
                    <a:schemeClr val="tx1"/>
                  </a:solidFill>
                </a:rPr>
                <a:t>name</a:t>
              </a:r>
            </a:p>
            <a:p>
              <a:r>
                <a:rPr lang="en-US" sz="2000" dirty="0" smtClean="0">
                  <a:solidFill>
                    <a:schemeClr val="tx1"/>
                  </a:solidFill>
                </a:rPr>
                <a:t>birthday</a:t>
              </a:r>
              <a:br>
                <a:rPr lang="en-US" sz="2000" dirty="0" smtClean="0">
                  <a:solidFill>
                    <a:schemeClr val="tx1"/>
                  </a:solidFill>
                </a:rPr>
              </a:br>
              <a:r>
                <a:rPr lang="en-US" sz="2000" dirty="0" smtClean="0">
                  <a:solidFill>
                    <a:schemeClr val="tx1"/>
                  </a:solidFill>
                </a:rPr>
                <a:t>preference</a:t>
              </a:r>
              <a:endParaRPr lang="en-GB" sz="2000" dirty="0">
                <a:solidFill>
                  <a:schemeClr val="tx1"/>
                </a:solidFill>
              </a:endParaRPr>
            </a:p>
          </p:txBody>
        </p:sp>
      </p:grpSp>
      <p:sp>
        <p:nvSpPr>
          <p:cNvPr id="25" name="Rectangle 24"/>
          <p:cNvSpPr/>
          <p:nvPr/>
        </p:nvSpPr>
        <p:spPr>
          <a:xfrm>
            <a:off x="420529" y="1637436"/>
            <a:ext cx="1568916" cy="490907"/>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chemeClr val="tx1"/>
                </a:solidFill>
              </a:rPr>
              <a:t>company</a:t>
            </a:r>
            <a:endParaRPr lang="en-GB" sz="2800" b="1" dirty="0">
              <a:solidFill>
                <a:schemeClr val="tx1"/>
              </a:solidFill>
            </a:endParaRPr>
          </a:p>
        </p:txBody>
      </p:sp>
      <p:cxnSp>
        <p:nvCxnSpPr>
          <p:cNvPr id="27" name="Straight Arrow Connector 26"/>
          <p:cNvCxnSpPr>
            <a:stCxn id="25" idx="3"/>
            <a:endCxn id="26" idx="1"/>
          </p:cNvCxnSpPr>
          <p:nvPr/>
        </p:nvCxnSpPr>
        <p:spPr>
          <a:xfrm>
            <a:off x="1989445" y="1882890"/>
            <a:ext cx="77002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31" idx="2"/>
            <a:endCxn id="23" idx="0"/>
          </p:cNvCxnSpPr>
          <p:nvPr/>
        </p:nvCxnSpPr>
        <p:spPr>
          <a:xfrm>
            <a:off x="3543926" y="2606379"/>
            <a:ext cx="3808" cy="58164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35" name="Group 34"/>
          <p:cNvGrpSpPr/>
          <p:nvPr/>
        </p:nvGrpSpPr>
        <p:grpSpPr>
          <a:xfrm>
            <a:off x="2759468" y="1637436"/>
            <a:ext cx="1568916" cy="968943"/>
            <a:chOff x="2685894" y="1658459"/>
            <a:chExt cx="1568916" cy="968943"/>
          </a:xfrm>
        </p:grpSpPr>
        <p:sp>
          <p:nvSpPr>
            <p:cNvPr id="26" name="Rectangle 25"/>
            <p:cNvSpPr/>
            <p:nvPr/>
          </p:nvSpPr>
          <p:spPr>
            <a:xfrm>
              <a:off x="2685894" y="1658459"/>
              <a:ext cx="1568916" cy="490907"/>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chemeClr val="tx1"/>
                  </a:solidFill>
                </a:rPr>
                <a:t>office</a:t>
              </a:r>
              <a:endParaRPr lang="en-GB" sz="2800" b="1" dirty="0">
                <a:solidFill>
                  <a:schemeClr val="tx1"/>
                </a:solidFill>
              </a:endParaRPr>
            </a:p>
          </p:txBody>
        </p:sp>
        <p:sp>
          <p:nvSpPr>
            <p:cNvPr id="31" name="Rectangle 30"/>
            <p:cNvSpPr/>
            <p:nvPr/>
          </p:nvSpPr>
          <p:spPr>
            <a:xfrm>
              <a:off x="2685894" y="2156906"/>
              <a:ext cx="1568916" cy="470496"/>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000" dirty="0" smtClean="0">
                  <a:solidFill>
                    <a:schemeClr val="tx1"/>
                  </a:solidFill>
                </a:rPr>
                <a:t>location</a:t>
              </a:r>
              <a:endParaRPr lang="en-GB" sz="2800" dirty="0">
                <a:solidFill>
                  <a:schemeClr val="tx1"/>
                </a:solidFill>
              </a:endParaRPr>
            </a:p>
          </p:txBody>
        </p:sp>
      </p:grpSp>
      <p:sp>
        <p:nvSpPr>
          <p:cNvPr id="38" name="Rectangle 37"/>
          <p:cNvSpPr/>
          <p:nvPr/>
        </p:nvSpPr>
        <p:spPr>
          <a:xfrm>
            <a:off x="2070141" y="1492021"/>
            <a:ext cx="550151" cy="400110"/>
          </a:xfrm>
          <a:prstGeom prst="rect">
            <a:avLst/>
          </a:prstGeom>
        </p:spPr>
        <p:txBody>
          <a:bodyPr wrap="none">
            <a:spAutoFit/>
          </a:bodyPr>
          <a:lstStyle/>
          <a:p>
            <a:r>
              <a:rPr lang="en-US" sz="2000" dirty="0" smtClean="0">
                <a:solidFill>
                  <a:prstClr val="black"/>
                </a:solidFill>
                <a:latin typeface="Corbel" panose="020B0503020204020204" pitchFamily="34" charset="0"/>
              </a:rPr>
              <a:t>has</a:t>
            </a:r>
            <a:endParaRPr lang="en-GB" sz="1600" dirty="0"/>
          </a:p>
        </p:txBody>
      </p:sp>
      <p:sp>
        <p:nvSpPr>
          <p:cNvPr id="39" name="Rectangle 38"/>
          <p:cNvSpPr/>
          <p:nvPr/>
        </p:nvSpPr>
        <p:spPr>
          <a:xfrm>
            <a:off x="2993775" y="2697146"/>
            <a:ext cx="550151" cy="400110"/>
          </a:xfrm>
          <a:prstGeom prst="rect">
            <a:avLst/>
          </a:prstGeom>
        </p:spPr>
        <p:txBody>
          <a:bodyPr wrap="none">
            <a:spAutoFit/>
          </a:bodyPr>
          <a:lstStyle/>
          <a:p>
            <a:r>
              <a:rPr lang="en-US" sz="2000" dirty="0" smtClean="0">
                <a:solidFill>
                  <a:prstClr val="black"/>
                </a:solidFill>
                <a:latin typeface="Corbel" panose="020B0503020204020204" pitchFamily="34" charset="0"/>
              </a:rPr>
              <a:t>has</a:t>
            </a:r>
            <a:endParaRPr lang="en-GB" sz="1600" dirty="0"/>
          </a:p>
        </p:txBody>
      </p:sp>
      <p:sp>
        <p:nvSpPr>
          <p:cNvPr id="40" name="Rectangle 39"/>
          <p:cNvSpPr/>
          <p:nvPr/>
        </p:nvSpPr>
        <p:spPr>
          <a:xfrm>
            <a:off x="2497863" y="1889158"/>
            <a:ext cx="322524" cy="400110"/>
          </a:xfrm>
          <a:prstGeom prst="rect">
            <a:avLst/>
          </a:prstGeom>
        </p:spPr>
        <p:txBody>
          <a:bodyPr wrap="none">
            <a:spAutoFit/>
          </a:bodyPr>
          <a:lstStyle/>
          <a:p>
            <a:r>
              <a:rPr lang="en-US" sz="2000" dirty="0" smtClean="0">
                <a:solidFill>
                  <a:prstClr val="black"/>
                </a:solidFill>
                <a:latin typeface="Corbel" panose="020B0503020204020204" pitchFamily="34" charset="0"/>
              </a:rPr>
              <a:t>*</a:t>
            </a:r>
            <a:endParaRPr lang="en-GB" sz="1600" dirty="0"/>
          </a:p>
        </p:txBody>
      </p:sp>
      <p:sp>
        <p:nvSpPr>
          <p:cNvPr id="41" name="Rectangle 40"/>
          <p:cNvSpPr/>
          <p:nvPr/>
        </p:nvSpPr>
        <p:spPr>
          <a:xfrm>
            <a:off x="3553669" y="2917941"/>
            <a:ext cx="322524" cy="400110"/>
          </a:xfrm>
          <a:prstGeom prst="rect">
            <a:avLst/>
          </a:prstGeom>
        </p:spPr>
        <p:txBody>
          <a:bodyPr wrap="none">
            <a:spAutoFit/>
          </a:bodyPr>
          <a:lstStyle/>
          <a:p>
            <a:r>
              <a:rPr lang="en-US" sz="2000" dirty="0" smtClean="0">
                <a:solidFill>
                  <a:prstClr val="black"/>
                </a:solidFill>
                <a:latin typeface="Corbel" panose="020B0503020204020204" pitchFamily="34" charset="0"/>
              </a:rPr>
              <a:t>*</a:t>
            </a:r>
            <a:endParaRPr lang="en-GB" sz="1600" dirty="0"/>
          </a:p>
        </p:txBody>
      </p:sp>
      <p:sp>
        <p:nvSpPr>
          <p:cNvPr id="42" name="Rectangle 41"/>
          <p:cNvSpPr/>
          <p:nvPr/>
        </p:nvSpPr>
        <p:spPr>
          <a:xfrm>
            <a:off x="4886701" y="3514473"/>
            <a:ext cx="322524" cy="400110"/>
          </a:xfrm>
          <a:prstGeom prst="rect">
            <a:avLst/>
          </a:prstGeom>
        </p:spPr>
        <p:txBody>
          <a:bodyPr wrap="none">
            <a:spAutoFit/>
          </a:bodyPr>
          <a:lstStyle/>
          <a:p>
            <a:r>
              <a:rPr lang="en-US" sz="2000" dirty="0" smtClean="0">
                <a:solidFill>
                  <a:prstClr val="black"/>
                </a:solidFill>
                <a:latin typeface="Corbel" panose="020B0503020204020204" pitchFamily="34" charset="0"/>
              </a:rPr>
              <a:t>*</a:t>
            </a:r>
            <a:endParaRPr lang="en-GB" sz="1600" dirty="0"/>
          </a:p>
        </p:txBody>
      </p:sp>
    </p:spTree>
    <p:extLst>
      <p:ext uri="{BB962C8B-B14F-4D97-AF65-F5344CB8AC3E}">
        <p14:creationId xmlns:p14="http://schemas.microsoft.com/office/powerpoint/2010/main" val="9781050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far so good</a:t>
            </a:r>
            <a:endParaRPr lang="en-GB" dirty="0"/>
          </a:p>
        </p:txBody>
      </p:sp>
      <p:sp>
        <p:nvSpPr>
          <p:cNvPr id="3" name="Content Placeholder 2"/>
          <p:cNvSpPr>
            <a:spLocks noGrp="1"/>
          </p:cNvSpPr>
          <p:nvPr>
            <p:ph idx="1"/>
          </p:nvPr>
        </p:nvSpPr>
        <p:spPr>
          <a:xfrm>
            <a:off x="457200" y="1847343"/>
            <a:ext cx="8229600" cy="616724"/>
          </a:xfrm>
        </p:spPr>
        <p:txBody>
          <a:bodyPr/>
          <a:lstStyle/>
          <a:p>
            <a:pPr marL="0" indent="0">
              <a:buNone/>
            </a:pPr>
            <a:r>
              <a:rPr lang="en-US" dirty="0" smtClean="0"/>
              <a:t>Anything missing from the analysis?</a:t>
            </a:r>
          </a:p>
          <a:p>
            <a:pPr marL="0" indent="0">
              <a:buNone/>
            </a:pPr>
            <a:endParaRPr lang="en-US" dirty="0"/>
          </a:p>
          <a:p>
            <a:pPr marL="0" indent="0">
              <a:buNone/>
            </a:pPr>
            <a:endParaRPr lang="en-GB" dirty="0"/>
          </a:p>
        </p:txBody>
      </p:sp>
      <p:sp>
        <p:nvSpPr>
          <p:cNvPr id="4" name="Content Placeholder 2"/>
          <p:cNvSpPr txBox="1">
            <a:spLocks/>
          </p:cNvSpPr>
          <p:nvPr/>
        </p:nvSpPr>
        <p:spPr>
          <a:xfrm>
            <a:off x="457200" y="2713617"/>
            <a:ext cx="8229600" cy="61672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Dynamics/</a:t>
            </a:r>
            <a:r>
              <a:rPr lang="en-US" dirty="0" err="1" smtClean="0"/>
              <a:t>behaviour</a:t>
            </a:r>
            <a:endParaRPr lang="en-US" dirty="0" smtClean="0"/>
          </a:p>
          <a:p>
            <a:pPr marL="0" indent="0">
              <a:buFont typeface="Arial"/>
              <a:buNone/>
            </a:pPr>
            <a:endParaRPr lang="en-US" dirty="0" smtClean="0"/>
          </a:p>
          <a:p>
            <a:pPr marL="0" indent="0">
              <a:buFont typeface="Arial"/>
              <a:buNone/>
            </a:pPr>
            <a:endParaRPr lang="en-GB" dirty="0"/>
          </a:p>
        </p:txBody>
      </p:sp>
      <p:sp>
        <p:nvSpPr>
          <p:cNvPr id="5" name="Content Placeholder 2"/>
          <p:cNvSpPr txBox="1">
            <a:spLocks/>
          </p:cNvSpPr>
          <p:nvPr/>
        </p:nvSpPr>
        <p:spPr>
          <a:xfrm>
            <a:off x="457200" y="3474013"/>
            <a:ext cx="8229600" cy="61672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Business logic</a:t>
            </a:r>
          </a:p>
          <a:p>
            <a:pPr marL="0" indent="0">
              <a:buFont typeface="Arial"/>
              <a:buNone/>
            </a:pPr>
            <a:endParaRPr lang="en-US" dirty="0" smtClean="0"/>
          </a:p>
          <a:p>
            <a:pPr marL="0" indent="0">
              <a:buFont typeface="Arial"/>
              <a:buNone/>
            </a:pPr>
            <a:endParaRPr lang="en-GB" dirty="0"/>
          </a:p>
        </p:txBody>
      </p:sp>
    </p:spTree>
    <p:extLst>
      <p:ext uri="{BB962C8B-B14F-4D97-AF65-F5344CB8AC3E}">
        <p14:creationId xmlns:p14="http://schemas.microsoft.com/office/powerpoint/2010/main" val="191223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lvl1pPr>
              <a:defRPr sz="2400">
                <a:solidFill>
                  <a:schemeClr val="tx1"/>
                </a:solidFill>
                <a:latin typeface="Helvetica" pitchFamily="34" charset="0"/>
              </a:defRPr>
            </a:lvl1pPr>
            <a:lvl2pPr marL="742950" indent="-285750">
              <a:defRPr sz="2400">
                <a:solidFill>
                  <a:schemeClr val="tx1"/>
                </a:solidFill>
                <a:latin typeface="Helvetica" pitchFamily="34" charset="0"/>
              </a:defRPr>
            </a:lvl2pPr>
            <a:lvl3pPr marL="1143000" indent="-228600">
              <a:defRPr sz="2400">
                <a:solidFill>
                  <a:schemeClr val="tx1"/>
                </a:solidFill>
                <a:latin typeface="Helvetica" pitchFamily="34" charset="0"/>
              </a:defRPr>
            </a:lvl3pPr>
            <a:lvl4pPr marL="1600200" indent="-228600">
              <a:defRPr sz="2400">
                <a:solidFill>
                  <a:schemeClr val="tx1"/>
                </a:solidFill>
                <a:latin typeface="Helvetica" pitchFamily="34" charset="0"/>
              </a:defRPr>
            </a:lvl4pPr>
            <a:lvl5pPr marL="2057400" indent="-228600">
              <a:defRPr sz="2400">
                <a:solidFill>
                  <a:schemeClr val="tx1"/>
                </a:solidFill>
                <a:latin typeface="Helvetica" pitchFamily="34" charset="0"/>
              </a:defRPr>
            </a:lvl5pPr>
            <a:lvl6pPr marL="2514600" indent="-228600" eaLnBrk="0" fontAlgn="base" hangingPunct="0">
              <a:spcBef>
                <a:spcPct val="0"/>
              </a:spcBef>
              <a:spcAft>
                <a:spcPct val="0"/>
              </a:spcAft>
              <a:defRPr sz="2400">
                <a:solidFill>
                  <a:schemeClr val="tx1"/>
                </a:solidFill>
                <a:latin typeface="Helvetica" pitchFamily="34" charset="0"/>
              </a:defRPr>
            </a:lvl6pPr>
            <a:lvl7pPr marL="2971800" indent="-228600" eaLnBrk="0" fontAlgn="base" hangingPunct="0">
              <a:spcBef>
                <a:spcPct val="0"/>
              </a:spcBef>
              <a:spcAft>
                <a:spcPct val="0"/>
              </a:spcAft>
              <a:defRPr sz="2400">
                <a:solidFill>
                  <a:schemeClr val="tx1"/>
                </a:solidFill>
                <a:latin typeface="Helvetica" pitchFamily="34" charset="0"/>
              </a:defRPr>
            </a:lvl7pPr>
            <a:lvl8pPr marL="3429000" indent="-228600" eaLnBrk="0" fontAlgn="base" hangingPunct="0">
              <a:spcBef>
                <a:spcPct val="0"/>
              </a:spcBef>
              <a:spcAft>
                <a:spcPct val="0"/>
              </a:spcAft>
              <a:defRPr sz="2400">
                <a:solidFill>
                  <a:schemeClr val="tx1"/>
                </a:solidFill>
                <a:latin typeface="Helvetica" pitchFamily="34" charset="0"/>
              </a:defRPr>
            </a:lvl8pPr>
            <a:lvl9pPr marL="3886200" indent="-228600" eaLnBrk="0" fontAlgn="base" hangingPunct="0">
              <a:spcBef>
                <a:spcPct val="0"/>
              </a:spcBef>
              <a:spcAft>
                <a:spcPct val="0"/>
              </a:spcAft>
              <a:defRPr sz="2400">
                <a:solidFill>
                  <a:schemeClr val="tx1"/>
                </a:solidFill>
                <a:latin typeface="Helvetica" pitchFamily="34" charset="0"/>
              </a:defRPr>
            </a:lvl9pPr>
          </a:lstStyle>
          <a:p>
            <a:r>
              <a:rPr lang="de-CH" altLang="sv-SE" sz="1200">
                <a:solidFill>
                  <a:srgbClr val="A7A7A7"/>
                </a:solidFill>
              </a:rPr>
              <a:t>© Oscar Nierstrasz</a:t>
            </a:r>
          </a:p>
        </p:txBody>
      </p:sp>
      <p:sp>
        <p:nvSpPr>
          <p:cNvPr id="25603" name="Footer Placeholder 4"/>
          <p:cNvSpPr>
            <a:spLocks noGrp="1"/>
          </p:cNvSpPr>
          <p:nvPr>
            <p:ph type="ftr" sz="quarter" idx="11"/>
          </p:nvPr>
        </p:nvSpPr>
        <p:spPr>
          <a:noFill/>
        </p:spPr>
        <p:txBody>
          <a:bodyPr/>
          <a:lstStyle>
            <a:lvl1pPr>
              <a:defRPr sz="2400">
                <a:solidFill>
                  <a:schemeClr val="tx1"/>
                </a:solidFill>
                <a:latin typeface="Helvetica" pitchFamily="34" charset="0"/>
              </a:defRPr>
            </a:lvl1pPr>
            <a:lvl2pPr marL="742950" indent="-285750">
              <a:defRPr sz="2400">
                <a:solidFill>
                  <a:schemeClr val="tx1"/>
                </a:solidFill>
                <a:latin typeface="Helvetica" pitchFamily="34" charset="0"/>
              </a:defRPr>
            </a:lvl2pPr>
            <a:lvl3pPr marL="1143000" indent="-228600">
              <a:defRPr sz="2400">
                <a:solidFill>
                  <a:schemeClr val="tx1"/>
                </a:solidFill>
                <a:latin typeface="Helvetica" pitchFamily="34" charset="0"/>
              </a:defRPr>
            </a:lvl3pPr>
            <a:lvl4pPr marL="1600200" indent="-228600">
              <a:defRPr sz="2400">
                <a:solidFill>
                  <a:schemeClr val="tx1"/>
                </a:solidFill>
                <a:latin typeface="Helvetica" pitchFamily="34" charset="0"/>
              </a:defRPr>
            </a:lvl4pPr>
            <a:lvl5pPr marL="2057400" indent="-228600">
              <a:defRPr sz="2400">
                <a:solidFill>
                  <a:schemeClr val="tx1"/>
                </a:solidFill>
                <a:latin typeface="Helvetica" pitchFamily="34" charset="0"/>
              </a:defRPr>
            </a:lvl5pPr>
            <a:lvl6pPr marL="2514600" indent="-228600" eaLnBrk="0" fontAlgn="base" hangingPunct="0">
              <a:spcBef>
                <a:spcPct val="0"/>
              </a:spcBef>
              <a:spcAft>
                <a:spcPct val="0"/>
              </a:spcAft>
              <a:defRPr sz="2400">
                <a:solidFill>
                  <a:schemeClr val="tx1"/>
                </a:solidFill>
                <a:latin typeface="Helvetica" pitchFamily="34" charset="0"/>
              </a:defRPr>
            </a:lvl6pPr>
            <a:lvl7pPr marL="2971800" indent="-228600" eaLnBrk="0" fontAlgn="base" hangingPunct="0">
              <a:spcBef>
                <a:spcPct val="0"/>
              </a:spcBef>
              <a:spcAft>
                <a:spcPct val="0"/>
              </a:spcAft>
              <a:defRPr sz="2400">
                <a:solidFill>
                  <a:schemeClr val="tx1"/>
                </a:solidFill>
                <a:latin typeface="Helvetica" pitchFamily="34" charset="0"/>
              </a:defRPr>
            </a:lvl7pPr>
            <a:lvl8pPr marL="3429000" indent="-228600" eaLnBrk="0" fontAlgn="base" hangingPunct="0">
              <a:spcBef>
                <a:spcPct val="0"/>
              </a:spcBef>
              <a:spcAft>
                <a:spcPct val="0"/>
              </a:spcAft>
              <a:defRPr sz="2400">
                <a:solidFill>
                  <a:schemeClr val="tx1"/>
                </a:solidFill>
                <a:latin typeface="Helvetica" pitchFamily="34" charset="0"/>
              </a:defRPr>
            </a:lvl8pPr>
            <a:lvl9pPr marL="3886200" indent="-228600" eaLnBrk="0" fontAlgn="base" hangingPunct="0">
              <a:spcBef>
                <a:spcPct val="0"/>
              </a:spcBef>
              <a:spcAft>
                <a:spcPct val="0"/>
              </a:spcAft>
              <a:defRPr sz="2400">
                <a:solidFill>
                  <a:schemeClr val="tx1"/>
                </a:solidFill>
                <a:latin typeface="Helvetica" pitchFamily="34" charset="0"/>
              </a:defRPr>
            </a:lvl9pPr>
          </a:lstStyle>
          <a:p>
            <a:r>
              <a:rPr lang="de-CH" altLang="sv-SE" sz="1000" smtClean="0">
                <a:solidFill>
                  <a:srgbClr val="A7A7A7"/>
                </a:solidFill>
              </a:rPr>
              <a:t>ESE — Responsibility-Driven Design</a:t>
            </a:r>
          </a:p>
        </p:txBody>
      </p:sp>
      <p:sp>
        <p:nvSpPr>
          <p:cNvPr id="25604" name="Slide Number Placeholder 5"/>
          <p:cNvSpPr>
            <a:spLocks noGrp="1"/>
          </p:cNvSpPr>
          <p:nvPr>
            <p:ph type="sldNum" sz="quarter" idx="12"/>
          </p:nvPr>
        </p:nvSpPr>
        <p:spPr>
          <a:noFill/>
        </p:spPr>
        <p:txBody>
          <a:bodyPr/>
          <a:lstStyle>
            <a:lvl1pPr>
              <a:defRPr sz="2400">
                <a:solidFill>
                  <a:schemeClr val="tx1"/>
                </a:solidFill>
                <a:latin typeface="Helvetica" pitchFamily="34" charset="0"/>
              </a:defRPr>
            </a:lvl1pPr>
            <a:lvl2pPr marL="742950" indent="-285750">
              <a:defRPr sz="2400">
                <a:solidFill>
                  <a:schemeClr val="tx1"/>
                </a:solidFill>
                <a:latin typeface="Helvetica" pitchFamily="34" charset="0"/>
              </a:defRPr>
            </a:lvl2pPr>
            <a:lvl3pPr marL="1143000" indent="-228600">
              <a:defRPr sz="2400">
                <a:solidFill>
                  <a:schemeClr val="tx1"/>
                </a:solidFill>
                <a:latin typeface="Helvetica" pitchFamily="34" charset="0"/>
              </a:defRPr>
            </a:lvl3pPr>
            <a:lvl4pPr marL="1600200" indent="-228600">
              <a:defRPr sz="2400">
                <a:solidFill>
                  <a:schemeClr val="tx1"/>
                </a:solidFill>
                <a:latin typeface="Helvetica" pitchFamily="34" charset="0"/>
              </a:defRPr>
            </a:lvl4pPr>
            <a:lvl5pPr marL="2057400" indent="-228600">
              <a:defRPr sz="2400">
                <a:solidFill>
                  <a:schemeClr val="tx1"/>
                </a:solidFill>
                <a:latin typeface="Helvetica" pitchFamily="34" charset="0"/>
              </a:defRPr>
            </a:lvl5pPr>
            <a:lvl6pPr marL="2514600" indent="-228600" eaLnBrk="0" fontAlgn="base" hangingPunct="0">
              <a:spcBef>
                <a:spcPct val="0"/>
              </a:spcBef>
              <a:spcAft>
                <a:spcPct val="0"/>
              </a:spcAft>
              <a:defRPr sz="2400">
                <a:solidFill>
                  <a:schemeClr val="tx1"/>
                </a:solidFill>
                <a:latin typeface="Helvetica" pitchFamily="34" charset="0"/>
              </a:defRPr>
            </a:lvl6pPr>
            <a:lvl7pPr marL="2971800" indent="-228600" eaLnBrk="0" fontAlgn="base" hangingPunct="0">
              <a:spcBef>
                <a:spcPct val="0"/>
              </a:spcBef>
              <a:spcAft>
                <a:spcPct val="0"/>
              </a:spcAft>
              <a:defRPr sz="2400">
                <a:solidFill>
                  <a:schemeClr val="tx1"/>
                </a:solidFill>
                <a:latin typeface="Helvetica" pitchFamily="34" charset="0"/>
              </a:defRPr>
            </a:lvl7pPr>
            <a:lvl8pPr marL="3429000" indent="-228600" eaLnBrk="0" fontAlgn="base" hangingPunct="0">
              <a:spcBef>
                <a:spcPct val="0"/>
              </a:spcBef>
              <a:spcAft>
                <a:spcPct val="0"/>
              </a:spcAft>
              <a:defRPr sz="2400">
                <a:solidFill>
                  <a:schemeClr val="tx1"/>
                </a:solidFill>
                <a:latin typeface="Helvetica" pitchFamily="34" charset="0"/>
              </a:defRPr>
            </a:lvl8pPr>
            <a:lvl9pPr marL="3886200" indent="-228600" eaLnBrk="0" fontAlgn="base" hangingPunct="0">
              <a:spcBef>
                <a:spcPct val="0"/>
              </a:spcBef>
              <a:spcAft>
                <a:spcPct val="0"/>
              </a:spcAft>
              <a:defRPr sz="2400">
                <a:solidFill>
                  <a:schemeClr val="tx1"/>
                </a:solidFill>
                <a:latin typeface="Helvetica" pitchFamily="34" charset="0"/>
              </a:defRPr>
            </a:lvl9pPr>
          </a:lstStyle>
          <a:p>
            <a:r>
              <a:rPr lang="de-CH" altLang="sv-SE" sz="1200">
                <a:solidFill>
                  <a:srgbClr val="A7A7A7"/>
                </a:solidFill>
              </a:rPr>
              <a:t>ESE 4.</a:t>
            </a:r>
            <a:fld id="{F7436F21-08FE-4952-AFFC-AADDED16EF1A}" type="slidenum">
              <a:rPr lang="de-CH" altLang="sv-SE" sz="1200">
                <a:solidFill>
                  <a:srgbClr val="A7A7A7"/>
                </a:solidFill>
              </a:rPr>
              <a:pPr/>
              <a:t>28</a:t>
            </a:fld>
            <a:endParaRPr lang="de-CH" altLang="sv-SE" sz="1400">
              <a:solidFill>
                <a:srgbClr val="7E7E7E"/>
              </a:solidFill>
              <a:latin typeface="Times" pitchFamily="18" charset="0"/>
            </a:endParaRPr>
          </a:p>
        </p:txBody>
      </p:sp>
      <p:sp>
        <p:nvSpPr>
          <p:cNvPr id="25605" name="Rectangle 2"/>
          <p:cNvSpPr>
            <a:spLocks noGrp="1" noChangeArrowheads="1"/>
          </p:cNvSpPr>
          <p:nvPr>
            <p:ph type="title"/>
          </p:nvPr>
        </p:nvSpPr>
        <p:spPr/>
        <p:txBody>
          <a:bodyPr/>
          <a:lstStyle/>
          <a:p>
            <a:pPr eaLnBrk="1" hangingPunct="1"/>
            <a:r>
              <a:rPr lang="en-US" altLang="sv-SE" dirty="0" smtClean="0"/>
              <a:t>Finding Classes - Guidelines</a:t>
            </a:r>
          </a:p>
        </p:txBody>
      </p:sp>
      <p:sp>
        <p:nvSpPr>
          <p:cNvPr id="22534" name="Rectangle 3"/>
          <p:cNvSpPr>
            <a:spLocks noGrp="1" noChangeArrowheads="1"/>
          </p:cNvSpPr>
          <p:nvPr>
            <p:ph type="body" idx="1"/>
          </p:nvPr>
        </p:nvSpPr>
        <p:spPr>
          <a:xfrm>
            <a:off x="323850" y="1654175"/>
            <a:ext cx="8569325" cy="4498975"/>
          </a:xfrm>
        </p:spPr>
        <p:txBody>
          <a:bodyPr/>
          <a:lstStyle/>
          <a:p>
            <a:pPr marL="533400" indent="-533400" eaLnBrk="1" hangingPunct="1">
              <a:lnSpc>
                <a:spcPct val="70000"/>
              </a:lnSpc>
              <a:buClr>
                <a:srgbClr val="00027F"/>
              </a:buClr>
              <a:buFont typeface="Times" pitchFamily="-76" charset="0"/>
              <a:buAutoNum type="arabicPeriod" startAt="2"/>
              <a:defRPr/>
            </a:pPr>
            <a:r>
              <a:rPr lang="en-US" altLang="sv-SE" sz="2000" dirty="0" smtClean="0"/>
              <a:t>Refine to a list of </a:t>
            </a:r>
            <a:r>
              <a:rPr lang="en-US" altLang="sv-SE" sz="2000" i="1" dirty="0" smtClean="0">
                <a:solidFill>
                  <a:srgbClr val="7F0101"/>
                </a:solidFill>
              </a:rPr>
              <a:t>candidate classes</a:t>
            </a:r>
            <a:r>
              <a:rPr lang="en-US" altLang="sv-SE" sz="2000" dirty="0" smtClean="0"/>
              <a:t>. </a:t>
            </a:r>
          </a:p>
          <a:p>
            <a:pPr marL="0" indent="0" eaLnBrk="1" hangingPunct="1">
              <a:lnSpc>
                <a:spcPct val="70000"/>
              </a:lnSpc>
              <a:buClr>
                <a:srgbClr val="00027F"/>
              </a:buClr>
              <a:buFont typeface="Helvetica CE" pitchFamily="-76" charset="-18"/>
              <a:buNone/>
              <a:defRPr/>
            </a:pPr>
            <a:r>
              <a:rPr lang="en-US" altLang="sv-SE" sz="2000" dirty="0" smtClean="0"/>
              <a:t>       </a:t>
            </a:r>
            <a:br>
              <a:rPr lang="en-US" altLang="sv-SE" sz="2000" dirty="0" smtClean="0"/>
            </a:br>
            <a:r>
              <a:rPr lang="en-US" altLang="sv-SE" sz="2000" dirty="0" smtClean="0"/>
              <a:t>       Some guidelines are:</a:t>
            </a:r>
          </a:p>
          <a:p>
            <a:pPr marL="914400" lvl="1" indent="-457200" eaLnBrk="1" hangingPunct="1">
              <a:lnSpc>
                <a:spcPct val="70000"/>
              </a:lnSpc>
              <a:defRPr/>
            </a:pPr>
            <a:endParaRPr lang="en-US" altLang="sv-SE" sz="1800" dirty="0" smtClean="0"/>
          </a:p>
          <a:p>
            <a:pPr marL="914400" lvl="1" indent="-457200" eaLnBrk="1" hangingPunct="1">
              <a:lnSpc>
                <a:spcPct val="110000"/>
              </a:lnSpc>
              <a:defRPr/>
            </a:pPr>
            <a:r>
              <a:rPr lang="en-US" altLang="sv-SE" sz="1800" dirty="0" smtClean="0"/>
              <a:t>Model </a:t>
            </a:r>
            <a:r>
              <a:rPr lang="en-US" altLang="sv-SE" sz="1800" i="1" dirty="0" smtClean="0">
                <a:solidFill>
                  <a:srgbClr val="7F0101"/>
                </a:solidFill>
              </a:rPr>
              <a:t>physical objects</a:t>
            </a:r>
            <a:r>
              <a:rPr lang="en-US" altLang="sv-SE" sz="1800" dirty="0" smtClean="0"/>
              <a:t> — e.g. disks, printers</a:t>
            </a:r>
          </a:p>
          <a:p>
            <a:pPr marL="914400" lvl="1" indent="-457200" eaLnBrk="1" hangingPunct="1">
              <a:lnSpc>
                <a:spcPct val="110000"/>
              </a:lnSpc>
              <a:defRPr/>
            </a:pPr>
            <a:r>
              <a:rPr lang="en-US" altLang="sv-SE" sz="1800" dirty="0" smtClean="0"/>
              <a:t>Model </a:t>
            </a:r>
            <a:r>
              <a:rPr lang="en-US" altLang="sv-SE" sz="1800" i="1" dirty="0" smtClean="0">
                <a:solidFill>
                  <a:srgbClr val="7F0101"/>
                </a:solidFill>
              </a:rPr>
              <a:t>conceptual entities</a:t>
            </a:r>
            <a:r>
              <a:rPr lang="en-US" altLang="sv-SE" sz="1800" dirty="0" smtClean="0"/>
              <a:t> — e.g. windows, files</a:t>
            </a:r>
          </a:p>
          <a:p>
            <a:pPr marL="914400" lvl="1" indent="-457200" eaLnBrk="1" hangingPunct="1">
              <a:lnSpc>
                <a:spcPct val="110000"/>
              </a:lnSpc>
              <a:defRPr/>
            </a:pPr>
            <a:r>
              <a:rPr lang="en-US" altLang="sv-SE" sz="1800" dirty="0" smtClean="0"/>
              <a:t>Choose </a:t>
            </a:r>
            <a:r>
              <a:rPr lang="en-US" altLang="sv-SE" sz="1800" i="1" dirty="0" smtClean="0">
                <a:solidFill>
                  <a:srgbClr val="7F0101"/>
                </a:solidFill>
              </a:rPr>
              <a:t>one word for one concept</a:t>
            </a:r>
            <a:r>
              <a:rPr lang="en-US" altLang="sv-SE" sz="1800" dirty="0" smtClean="0"/>
              <a:t> — what does it mean within the system</a:t>
            </a:r>
          </a:p>
          <a:p>
            <a:pPr marL="914400" lvl="1" indent="-457200" eaLnBrk="1" hangingPunct="1">
              <a:lnSpc>
                <a:spcPct val="110000"/>
              </a:lnSpc>
              <a:defRPr/>
            </a:pPr>
            <a:r>
              <a:rPr lang="en-US" altLang="sv-SE" sz="1800" dirty="0" smtClean="0"/>
              <a:t>Be wary of </a:t>
            </a:r>
            <a:r>
              <a:rPr lang="en-US" altLang="sv-SE" sz="1800" i="1" dirty="0" smtClean="0">
                <a:solidFill>
                  <a:srgbClr val="7F0101"/>
                </a:solidFill>
              </a:rPr>
              <a:t>adjectives</a:t>
            </a:r>
            <a:r>
              <a:rPr lang="en-US" altLang="sv-SE" sz="1800" dirty="0" smtClean="0"/>
              <a:t> — is it really a separate class?</a:t>
            </a:r>
          </a:p>
          <a:p>
            <a:pPr marL="914400" lvl="1" indent="-457200" eaLnBrk="1" hangingPunct="1">
              <a:lnSpc>
                <a:spcPct val="110000"/>
              </a:lnSpc>
              <a:defRPr/>
            </a:pPr>
            <a:r>
              <a:rPr lang="en-US" altLang="sv-SE" sz="1800" dirty="0" smtClean="0">
                <a:solidFill>
                  <a:schemeClr val="bg1">
                    <a:lumMod val="85000"/>
                  </a:schemeClr>
                </a:solidFill>
              </a:rPr>
              <a:t>Be wary of </a:t>
            </a:r>
            <a:r>
              <a:rPr lang="en-US" altLang="sv-SE" sz="1800" i="1" dirty="0" smtClean="0">
                <a:solidFill>
                  <a:schemeClr val="bg1">
                    <a:lumMod val="85000"/>
                  </a:schemeClr>
                </a:solidFill>
              </a:rPr>
              <a:t>missing or misleading subjects</a:t>
            </a:r>
            <a:r>
              <a:rPr lang="en-US" altLang="sv-SE" sz="1800" dirty="0" smtClean="0">
                <a:solidFill>
                  <a:schemeClr val="bg1">
                    <a:lumMod val="85000"/>
                  </a:schemeClr>
                </a:solidFill>
              </a:rPr>
              <a:t> — rephrase in active voice</a:t>
            </a:r>
          </a:p>
          <a:p>
            <a:pPr marL="914400" lvl="1" indent="-457200" eaLnBrk="1" hangingPunct="1">
              <a:lnSpc>
                <a:spcPct val="110000"/>
              </a:lnSpc>
              <a:defRPr/>
            </a:pPr>
            <a:r>
              <a:rPr lang="en-US" altLang="sv-SE" sz="1800" dirty="0" smtClean="0"/>
              <a:t>Model </a:t>
            </a:r>
            <a:r>
              <a:rPr lang="en-US" altLang="sv-SE" sz="1800" i="1" dirty="0" smtClean="0">
                <a:solidFill>
                  <a:srgbClr val="7F0101"/>
                </a:solidFill>
              </a:rPr>
              <a:t>categories of classes</a:t>
            </a:r>
            <a:r>
              <a:rPr lang="en-US" altLang="sv-SE" sz="1800" dirty="0" smtClean="0"/>
              <a:t> — delay modelling of inheritance</a:t>
            </a:r>
          </a:p>
          <a:p>
            <a:pPr marL="914400" lvl="1" indent="-457200" eaLnBrk="1" hangingPunct="1">
              <a:lnSpc>
                <a:spcPct val="110000"/>
              </a:lnSpc>
              <a:defRPr/>
            </a:pPr>
            <a:r>
              <a:rPr lang="en-US" altLang="sv-SE" sz="1800" dirty="0" smtClean="0"/>
              <a:t>Model </a:t>
            </a:r>
            <a:r>
              <a:rPr lang="en-US" altLang="sv-SE" sz="1800" i="1" dirty="0" smtClean="0">
                <a:solidFill>
                  <a:srgbClr val="7F0101"/>
                </a:solidFill>
              </a:rPr>
              <a:t>interfaces</a:t>
            </a:r>
            <a:r>
              <a:rPr lang="en-US" altLang="sv-SE" sz="1800" dirty="0" smtClean="0"/>
              <a:t> to the system — e.g., user interface, program interfaces</a:t>
            </a:r>
          </a:p>
          <a:p>
            <a:pPr marL="914400" lvl="1" indent="-457200" eaLnBrk="1" hangingPunct="1">
              <a:lnSpc>
                <a:spcPct val="110000"/>
              </a:lnSpc>
              <a:defRPr/>
            </a:pPr>
            <a:r>
              <a:rPr lang="en-US" altLang="sv-SE" sz="1800" dirty="0" smtClean="0"/>
              <a:t>Model attribute </a:t>
            </a:r>
            <a:r>
              <a:rPr lang="en-US" altLang="sv-SE" sz="1800" i="1" dirty="0" smtClean="0">
                <a:solidFill>
                  <a:srgbClr val="7F0101"/>
                </a:solidFill>
              </a:rPr>
              <a:t>values</a:t>
            </a:r>
            <a:r>
              <a:rPr lang="en-US" altLang="sv-SE" sz="1800" dirty="0" smtClean="0"/>
              <a:t>, not attributes — e.g., Point vs. Centre</a:t>
            </a:r>
          </a:p>
        </p:txBody>
      </p:sp>
    </p:spTree>
    <p:extLst>
      <p:ext uri="{BB962C8B-B14F-4D97-AF65-F5344CB8AC3E}">
        <p14:creationId xmlns:p14="http://schemas.microsoft.com/office/powerpoint/2010/main" val="5383983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4"/>
          <p:cNvSpPr>
            <a:spLocks noGrp="1"/>
          </p:cNvSpPr>
          <p:nvPr>
            <p:ph type="dt" sz="quarter" idx="10"/>
          </p:nvPr>
        </p:nvSpPr>
        <p:spPr>
          <a:noFill/>
        </p:spPr>
        <p:txBody>
          <a:bodyPr/>
          <a:lstStyle>
            <a:lvl1pPr>
              <a:defRPr sz="2400">
                <a:solidFill>
                  <a:schemeClr val="tx1"/>
                </a:solidFill>
                <a:latin typeface="Helvetica" pitchFamily="34" charset="0"/>
              </a:defRPr>
            </a:lvl1pPr>
            <a:lvl2pPr marL="742950" indent="-285750">
              <a:defRPr sz="2400">
                <a:solidFill>
                  <a:schemeClr val="tx1"/>
                </a:solidFill>
                <a:latin typeface="Helvetica" pitchFamily="34" charset="0"/>
              </a:defRPr>
            </a:lvl2pPr>
            <a:lvl3pPr marL="1143000" indent="-228600">
              <a:defRPr sz="2400">
                <a:solidFill>
                  <a:schemeClr val="tx1"/>
                </a:solidFill>
                <a:latin typeface="Helvetica" pitchFamily="34" charset="0"/>
              </a:defRPr>
            </a:lvl3pPr>
            <a:lvl4pPr marL="1600200" indent="-228600">
              <a:defRPr sz="2400">
                <a:solidFill>
                  <a:schemeClr val="tx1"/>
                </a:solidFill>
                <a:latin typeface="Helvetica" pitchFamily="34" charset="0"/>
              </a:defRPr>
            </a:lvl4pPr>
            <a:lvl5pPr marL="2057400" indent="-228600">
              <a:defRPr sz="2400">
                <a:solidFill>
                  <a:schemeClr val="tx1"/>
                </a:solidFill>
                <a:latin typeface="Helvetica" pitchFamily="34" charset="0"/>
              </a:defRPr>
            </a:lvl5pPr>
            <a:lvl6pPr marL="2514600" indent="-228600" eaLnBrk="0" fontAlgn="base" hangingPunct="0">
              <a:spcBef>
                <a:spcPct val="0"/>
              </a:spcBef>
              <a:spcAft>
                <a:spcPct val="0"/>
              </a:spcAft>
              <a:defRPr sz="2400">
                <a:solidFill>
                  <a:schemeClr val="tx1"/>
                </a:solidFill>
                <a:latin typeface="Helvetica" pitchFamily="34" charset="0"/>
              </a:defRPr>
            </a:lvl6pPr>
            <a:lvl7pPr marL="2971800" indent="-228600" eaLnBrk="0" fontAlgn="base" hangingPunct="0">
              <a:spcBef>
                <a:spcPct val="0"/>
              </a:spcBef>
              <a:spcAft>
                <a:spcPct val="0"/>
              </a:spcAft>
              <a:defRPr sz="2400">
                <a:solidFill>
                  <a:schemeClr val="tx1"/>
                </a:solidFill>
                <a:latin typeface="Helvetica" pitchFamily="34" charset="0"/>
              </a:defRPr>
            </a:lvl7pPr>
            <a:lvl8pPr marL="3429000" indent="-228600" eaLnBrk="0" fontAlgn="base" hangingPunct="0">
              <a:spcBef>
                <a:spcPct val="0"/>
              </a:spcBef>
              <a:spcAft>
                <a:spcPct val="0"/>
              </a:spcAft>
              <a:defRPr sz="2400">
                <a:solidFill>
                  <a:schemeClr val="tx1"/>
                </a:solidFill>
                <a:latin typeface="Helvetica" pitchFamily="34" charset="0"/>
              </a:defRPr>
            </a:lvl8pPr>
            <a:lvl9pPr marL="3886200" indent="-228600" eaLnBrk="0" fontAlgn="base" hangingPunct="0">
              <a:spcBef>
                <a:spcPct val="0"/>
              </a:spcBef>
              <a:spcAft>
                <a:spcPct val="0"/>
              </a:spcAft>
              <a:defRPr sz="2400">
                <a:solidFill>
                  <a:schemeClr val="tx1"/>
                </a:solidFill>
                <a:latin typeface="Helvetica" pitchFamily="34" charset="0"/>
              </a:defRPr>
            </a:lvl9pPr>
          </a:lstStyle>
          <a:p>
            <a:r>
              <a:rPr lang="de-CH" altLang="sv-SE" sz="1200" smtClean="0">
                <a:solidFill>
                  <a:srgbClr val="A7A7A7"/>
                </a:solidFill>
              </a:rPr>
              <a:t>© Oscar Nierstrasz</a:t>
            </a:r>
          </a:p>
        </p:txBody>
      </p:sp>
      <p:sp>
        <p:nvSpPr>
          <p:cNvPr id="26627" name="Footer Placeholder 5"/>
          <p:cNvSpPr>
            <a:spLocks noGrp="1"/>
          </p:cNvSpPr>
          <p:nvPr>
            <p:ph type="ftr" sz="quarter" idx="11"/>
          </p:nvPr>
        </p:nvSpPr>
        <p:spPr>
          <a:noFill/>
        </p:spPr>
        <p:txBody>
          <a:bodyPr/>
          <a:lstStyle>
            <a:lvl1pPr>
              <a:defRPr sz="2400">
                <a:solidFill>
                  <a:schemeClr val="tx1"/>
                </a:solidFill>
                <a:latin typeface="Helvetica" pitchFamily="34" charset="0"/>
              </a:defRPr>
            </a:lvl1pPr>
            <a:lvl2pPr marL="742950" indent="-285750">
              <a:defRPr sz="2400">
                <a:solidFill>
                  <a:schemeClr val="tx1"/>
                </a:solidFill>
                <a:latin typeface="Helvetica" pitchFamily="34" charset="0"/>
              </a:defRPr>
            </a:lvl2pPr>
            <a:lvl3pPr marL="1143000" indent="-228600">
              <a:defRPr sz="2400">
                <a:solidFill>
                  <a:schemeClr val="tx1"/>
                </a:solidFill>
                <a:latin typeface="Helvetica" pitchFamily="34" charset="0"/>
              </a:defRPr>
            </a:lvl3pPr>
            <a:lvl4pPr marL="1600200" indent="-228600">
              <a:defRPr sz="2400">
                <a:solidFill>
                  <a:schemeClr val="tx1"/>
                </a:solidFill>
                <a:latin typeface="Helvetica" pitchFamily="34" charset="0"/>
              </a:defRPr>
            </a:lvl4pPr>
            <a:lvl5pPr marL="2057400" indent="-228600">
              <a:defRPr sz="2400">
                <a:solidFill>
                  <a:schemeClr val="tx1"/>
                </a:solidFill>
                <a:latin typeface="Helvetica" pitchFamily="34" charset="0"/>
              </a:defRPr>
            </a:lvl5pPr>
            <a:lvl6pPr marL="2514600" indent="-228600" eaLnBrk="0" fontAlgn="base" hangingPunct="0">
              <a:spcBef>
                <a:spcPct val="0"/>
              </a:spcBef>
              <a:spcAft>
                <a:spcPct val="0"/>
              </a:spcAft>
              <a:defRPr sz="2400">
                <a:solidFill>
                  <a:schemeClr val="tx1"/>
                </a:solidFill>
                <a:latin typeface="Helvetica" pitchFamily="34" charset="0"/>
              </a:defRPr>
            </a:lvl6pPr>
            <a:lvl7pPr marL="2971800" indent="-228600" eaLnBrk="0" fontAlgn="base" hangingPunct="0">
              <a:spcBef>
                <a:spcPct val="0"/>
              </a:spcBef>
              <a:spcAft>
                <a:spcPct val="0"/>
              </a:spcAft>
              <a:defRPr sz="2400">
                <a:solidFill>
                  <a:schemeClr val="tx1"/>
                </a:solidFill>
                <a:latin typeface="Helvetica" pitchFamily="34" charset="0"/>
              </a:defRPr>
            </a:lvl7pPr>
            <a:lvl8pPr marL="3429000" indent="-228600" eaLnBrk="0" fontAlgn="base" hangingPunct="0">
              <a:spcBef>
                <a:spcPct val="0"/>
              </a:spcBef>
              <a:spcAft>
                <a:spcPct val="0"/>
              </a:spcAft>
              <a:defRPr sz="2400">
                <a:solidFill>
                  <a:schemeClr val="tx1"/>
                </a:solidFill>
                <a:latin typeface="Helvetica" pitchFamily="34" charset="0"/>
              </a:defRPr>
            </a:lvl8pPr>
            <a:lvl9pPr marL="3886200" indent="-228600" eaLnBrk="0" fontAlgn="base" hangingPunct="0">
              <a:spcBef>
                <a:spcPct val="0"/>
              </a:spcBef>
              <a:spcAft>
                <a:spcPct val="0"/>
              </a:spcAft>
              <a:defRPr sz="2400">
                <a:solidFill>
                  <a:schemeClr val="tx1"/>
                </a:solidFill>
                <a:latin typeface="Helvetica" pitchFamily="34" charset="0"/>
              </a:defRPr>
            </a:lvl9pPr>
          </a:lstStyle>
          <a:p>
            <a:r>
              <a:rPr lang="de-CH" altLang="sv-SE" sz="1000" smtClean="0">
                <a:solidFill>
                  <a:srgbClr val="A7A7A7"/>
                </a:solidFill>
              </a:rPr>
              <a:t>ESE — Responsibility-Driven Design</a:t>
            </a:r>
          </a:p>
        </p:txBody>
      </p:sp>
      <p:sp>
        <p:nvSpPr>
          <p:cNvPr id="26628" name="Slide Number Placeholder 6"/>
          <p:cNvSpPr>
            <a:spLocks noGrp="1"/>
          </p:cNvSpPr>
          <p:nvPr>
            <p:ph type="sldNum" sz="quarter" idx="12"/>
          </p:nvPr>
        </p:nvSpPr>
        <p:spPr>
          <a:noFill/>
        </p:spPr>
        <p:txBody>
          <a:bodyPr/>
          <a:lstStyle>
            <a:lvl1pPr>
              <a:defRPr sz="2400">
                <a:solidFill>
                  <a:schemeClr val="tx1"/>
                </a:solidFill>
                <a:latin typeface="Helvetica" pitchFamily="34" charset="0"/>
              </a:defRPr>
            </a:lvl1pPr>
            <a:lvl2pPr marL="742950" indent="-285750">
              <a:defRPr sz="2400">
                <a:solidFill>
                  <a:schemeClr val="tx1"/>
                </a:solidFill>
                <a:latin typeface="Helvetica" pitchFamily="34" charset="0"/>
              </a:defRPr>
            </a:lvl2pPr>
            <a:lvl3pPr marL="1143000" indent="-228600">
              <a:defRPr sz="2400">
                <a:solidFill>
                  <a:schemeClr val="tx1"/>
                </a:solidFill>
                <a:latin typeface="Helvetica" pitchFamily="34" charset="0"/>
              </a:defRPr>
            </a:lvl3pPr>
            <a:lvl4pPr marL="1600200" indent="-228600">
              <a:defRPr sz="2400">
                <a:solidFill>
                  <a:schemeClr val="tx1"/>
                </a:solidFill>
                <a:latin typeface="Helvetica" pitchFamily="34" charset="0"/>
              </a:defRPr>
            </a:lvl4pPr>
            <a:lvl5pPr marL="2057400" indent="-228600">
              <a:defRPr sz="2400">
                <a:solidFill>
                  <a:schemeClr val="tx1"/>
                </a:solidFill>
                <a:latin typeface="Helvetica" pitchFamily="34" charset="0"/>
              </a:defRPr>
            </a:lvl5pPr>
            <a:lvl6pPr marL="2514600" indent="-228600" eaLnBrk="0" fontAlgn="base" hangingPunct="0">
              <a:spcBef>
                <a:spcPct val="0"/>
              </a:spcBef>
              <a:spcAft>
                <a:spcPct val="0"/>
              </a:spcAft>
              <a:defRPr sz="2400">
                <a:solidFill>
                  <a:schemeClr val="tx1"/>
                </a:solidFill>
                <a:latin typeface="Helvetica" pitchFamily="34" charset="0"/>
              </a:defRPr>
            </a:lvl6pPr>
            <a:lvl7pPr marL="2971800" indent="-228600" eaLnBrk="0" fontAlgn="base" hangingPunct="0">
              <a:spcBef>
                <a:spcPct val="0"/>
              </a:spcBef>
              <a:spcAft>
                <a:spcPct val="0"/>
              </a:spcAft>
              <a:defRPr sz="2400">
                <a:solidFill>
                  <a:schemeClr val="tx1"/>
                </a:solidFill>
                <a:latin typeface="Helvetica" pitchFamily="34" charset="0"/>
              </a:defRPr>
            </a:lvl7pPr>
            <a:lvl8pPr marL="3429000" indent="-228600" eaLnBrk="0" fontAlgn="base" hangingPunct="0">
              <a:spcBef>
                <a:spcPct val="0"/>
              </a:spcBef>
              <a:spcAft>
                <a:spcPct val="0"/>
              </a:spcAft>
              <a:defRPr sz="2400">
                <a:solidFill>
                  <a:schemeClr val="tx1"/>
                </a:solidFill>
                <a:latin typeface="Helvetica" pitchFamily="34" charset="0"/>
              </a:defRPr>
            </a:lvl8pPr>
            <a:lvl9pPr marL="3886200" indent="-228600" eaLnBrk="0" fontAlgn="base" hangingPunct="0">
              <a:spcBef>
                <a:spcPct val="0"/>
              </a:spcBef>
              <a:spcAft>
                <a:spcPct val="0"/>
              </a:spcAft>
              <a:defRPr sz="2400">
                <a:solidFill>
                  <a:schemeClr val="tx1"/>
                </a:solidFill>
                <a:latin typeface="Helvetica" pitchFamily="34" charset="0"/>
              </a:defRPr>
            </a:lvl9pPr>
          </a:lstStyle>
          <a:p>
            <a:r>
              <a:rPr lang="de-CH" altLang="sv-SE" sz="1200">
                <a:solidFill>
                  <a:srgbClr val="A7A7A7"/>
                </a:solidFill>
              </a:rPr>
              <a:t>ESE 4.</a:t>
            </a:r>
            <a:fld id="{AC0C8226-B672-4D6B-8ECC-D573E59C06A7}" type="slidenum">
              <a:rPr lang="de-CH" altLang="sv-SE" sz="1200">
                <a:solidFill>
                  <a:srgbClr val="A7A7A7"/>
                </a:solidFill>
              </a:rPr>
              <a:pPr/>
              <a:t>29</a:t>
            </a:fld>
            <a:endParaRPr lang="de-CH" altLang="sv-SE" sz="1400">
              <a:solidFill>
                <a:srgbClr val="7E7E7E"/>
              </a:solidFill>
              <a:latin typeface="Times" pitchFamily="18" charset="0"/>
            </a:endParaRPr>
          </a:p>
        </p:txBody>
      </p:sp>
      <p:sp>
        <p:nvSpPr>
          <p:cNvPr id="26629" name="Rectangle 2"/>
          <p:cNvSpPr>
            <a:spLocks noGrp="1" noChangeArrowheads="1"/>
          </p:cNvSpPr>
          <p:nvPr>
            <p:ph type="title"/>
          </p:nvPr>
        </p:nvSpPr>
        <p:spPr>
          <a:xfrm>
            <a:off x="539750" y="647700"/>
            <a:ext cx="8424863" cy="817563"/>
          </a:xfrm>
        </p:spPr>
        <p:txBody>
          <a:bodyPr/>
          <a:lstStyle/>
          <a:p>
            <a:pPr eaLnBrk="1" hangingPunct="1"/>
            <a:r>
              <a:rPr lang="en-US" altLang="sv-SE" smtClean="0"/>
              <a:t>Example: Requirements Specification of a Drawing Editor </a:t>
            </a:r>
          </a:p>
        </p:txBody>
      </p:sp>
      <p:sp>
        <p:nvSpPr>
          <p:cNvPr id="26630" name="Rectangle 3"/>
          <p:cNvSpPr>
            <a:spLocks noGrp="1" noChangeArrowheads="1"/>
          </p:cNvSpPr>
          <p:nvPr>
            <p:ph type="body" sz="half" idx="1"/>
          </p:nvPr>
        </p:nvSpPr>
        <p:spPr>
          <a:xfrm>
            <a:off x="539750" y="1654175"/>
            <a:ext cx="3951288" cy="4498975"/>
          </a:xfrm>
        </p:spPr>
        <p:txBody>
          <a:bodyPr anchor="t"/>
          <a:lstStyle/>
          <a:p>
            <a:pPr marL="0" indent="184150" algn="just" eaLnBrk="1" hangingPunct="1">
              <a:buFont typeface="Helvetica CE" pitchFamily="-76" charset="-18"/>
              <a:buNone/>
            </a:pPr>
            <a:r>
              <a:rPr lang="en-US" altLang="sv-SE" sz="1200" smtClean="0"/>
              <a:t>The drawing editor is an interactive graphics editor. With it, users can create and edit drawings composed of lines, rectangles, ellipses and text.</a:t>
            </a:r>
          </a:p>
          <a:p>
            <a:pPr marL="0" indent="184150" algn="just" eaLnBrk="1" hangingPunct="1">
              <a:buFont typeface="Helvetica CE" pitchFamily="-76" charset="-18"/>
              <a:buNone/>
            </a:pPr>
            <a:r>
              <a:rPr lang="en-US" altLang="sv-SE" sz="1200" smtClean="0"/>
              <a:t>Tools control the mode of operation of the editor. Exactly one tool is active at any given time.</a:t>
            </a:r>
          </a:p>
          <a:p>
            <a:pPr marL="0" indent="184150" algn="just" eaLnBrk="1" hangingPunct="1">
              <a:buFont typeface="Helvetica CE" pitchFamily="-76" charset="-18"/>
              <a:buNone/>
            </a:pPr>
            <a:r>
              <a:rPr lang="en-US" altLang="sv-SE" sz="1200" smtClean="0"/>
              <a:t>Two kinds of tools exist: the selection tool and creation tools. When the selection tool is active, existing drawing elements can be selected with the cursor. One or more drawing elements can be selected and manipulated; if several drawing elements are selected, they can be manipulated as if they were a single element. Elements that have been selected in this way are referred to as the current selection. The current selection is indicated visually by displaying the control points for the element. Clicking on and dragging a control point modifies the element with which the control point is associated.</a:t>
            </a:r>
          </a:p>
          <a:p>
            <a:pPr marL="0" indent="184150" algn="just" eaLnBrk="1" hangingPunct="1">
              <a:buFont typeface="Helvetica CE" pitchFamily="-76" charset="-18"/>
              <a:buNone/>
            </a:pPr>
            <a:r>
              <a:rPr lang="en-US" altLang="sv-SE" sz="1200" smtClean="0"/>
              <a:t>When a creation tool is active, the current selection is empty. The cursor changes in different ways according to the specific creation tool, and the user can create an element of the selected kind. After the element is created, the selection tool is made active and the newly created element becomes the current selection.</a:t>
            </a:r>
          </a:p>
          <a:p>
            <a:pPr marL="0" indent="184150" algn="just" eaLnBrk="1" hangingPunct="1">
              <a:buFont typeface="Helvetica CE" pitchFamily="-76" charset="-18"/>
              <a:buNone/>
            </a:pPr>
            <a:r>
              <a:rPr lang="en-US" altLang="sv-SE" sz="1200" smtClean="0"/>
              <a:t>The text creation tool changes the shape of the cursor to that of an I-beam. The position of the first character of text is determined by where the user clicks the mouse</a:t>
            </a:r>
          </a:p>
        </p:txBody>
      </p:sp>
      <p:sp>
        <p:nvSpPr>
          <p:cNvPr id="26631" name="Rectangle 4"/>
          <p:cNvSpPr>
            <a:spLocks noGrp="1" noChangeArrowheads="1"/>
          </p:cNvSpPr>
          <p:nvPr>
            <p:ph type="body" sz="half" idx="2"/>
          </p:nvPr>
        </p:nvSpPr>
        <p:spPr>
          <a:xfrm>
            <a:off x="4649788" y="1654175"/>
            <a:ext cx="3951287" cy="4498975"/>
          </a:xfrm>
        </p:spPr>
        <p:txBody>
          <a:bodyPr anchor="t"/>
          <a:lstStyle/>
          <a:p>
            <a:pPr marL="0" indent="0" algn="just" eaLnBrk="1" hangingPunct="1">
              <a:buFont typeface="Helvetica CE" pitchFamily="-76" charset="-18"/>
              <a:buNone/>
            </a:pPr>
            <a:r>
              <a:rPr lang="en-US" altLang="sv-SE" sz="1200" smtClean="0"/>
              <a:t>button. The creation tool is no longer active when the user clicks the mouse button outside the text element. The control points for a text element are the four corners of the region within which the text is formatted. Dragging the control points changes this region. The other creation tools allow the creation of lines, rectangles and ellipses. They change the shape of the cursor to that of a crosshair. The appropriate element starts to be created when the mouse button is pressed, and is completed when the mouse button is released. These two events create the start point and the stop point.</a:t>
            </a:r>
          </a:p>
          <a:p>
            <a:pPr marL="0" indent="0" algn="just" eaLnBrk="1" hangingPunct="1">
              <a:buFont typeface="Helvetica CE" pitchFamily="-76" charset="-18"/>
              <a:buNone/>
            </a:pPr>
            <a:r>
              <a:rPr lang="en-US" altLang="sv-SE" sz="1200" smtClean="0"/>
              <a:t>The line creation tool creates a line from the start point to the stop point. These are the control points of a line. Dragging a control point changes the end point.</a:t>
            </a:r>
          </a:p>
          <a:p>
            <a:pPr marL="0" indent="0" algn="just" eaLnBrk="1" hangingPunct="1">
              <a:buFont typeface="Helvetica CE" pitchFamily="-76" charset="-18"/>
              <a:buNone/>
            </a:pPr>
            <a:r>
              <a:rPr lang="en-US" altLang="sv-SE" sz="1200" smtClean="0"/>
              <a:t>The rectangle creation tool creates a rectangle such that these points are diagonally opposite corners. These points and the other corners are the control points. Dragging a control point changes the associated corner.</a:t>
            </a:r>
          </a:p>
          <a:p>
            <a:pPr marL="0" indent="0" algn="just" eaLnBrk="1" hangingPunct="1">
              <a:buFont typeface="Helvetica CE" pitchFamily="-76" charset="-18"/>
              <a:buNone/>
            </a:pPr>
            <a:r>
              <a:rPr lang="en-US" altLang="sv-SE" sz="1200" smtClean="0"/>
              <a:t>The ellipse creation tool creates an ellipse fitting within the rectangle defined by the two points described above. The major radius is one half the width of the rectangle, and the minor radius is one half the height of the rectangle. The control points are at the corners of the bounding rectangle. Dragging control points changes the associated corner.</a:t>
            </a:r>
          </a:p>
        </p:txBody>
      </p:sp>
    </p:spTree>
    <p:extLst>
      <p:ext uri="{BB962C8B-B14F-4D97-AF65-F5344CB8AC3E}">
        <p14:creationId xmlns:p14="http://schemas.microsoft.com/office/powerpoint/2010/main" val="1735072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6CB221-E3BD-3848-A95E-EE4B438E27C6}"/>
              </a:ext>
            </a:extLst>
          </p:cNvPr>
          <p:cNvSpPr>
            <a:spLocks noGrp="1"/>
          </p:cNvSpPr>
          <p:nvPr>
            <p:ph type="title"/>
          </p:nvPr>
        </p:nvSpPr>
        <p:spPr/>
        <p:txBody>
          <a:bodyPr/>
          <a:lstStyle/>
          <a:p>
            <a:r>
              <a:rPr lang="en-US" dirty="0"/>
              <a:t>Lectures </a:t>
            </a:r>
            <a:r>
              <a:rPr lang="en-US" dirty="0" smtClean="0"/>
              <a:t>Outline – Part 2</a:t>
            </a:r>
            <a:endParaRPr lang="en-US" dirty="0"/>
          </a:p>
        </p:txBody>
      </p:sp>
      <p:graphicFrame>
        <p:nvGraphicFramePr>
          <p:cNvPr id="6" name="Table 5">
            <a:extLst>
              <a:ext uri="{FF2B5EF4-FFF2-40B4-BE49-F238E27FC236}">
                <a16:creationId xmlns:a16="http://schemas.microsoft.com/office/drawing/2014/main" xmlns="" id="{256547A6-A141-D84F-9807-FF8628BB6D10}"/>
              </a:ext>
            </a:extLst>
          </p:cNvPr>
          <p:cNvGraphicFramePr>
            <a:graphicFrameLocks noGrp="1"/>
          </p:cNvGraphicFramePr>
          <p:nvPr>
            <p:extLst/>
          </p:nvPr>
        </p:nvGraphicFramePr>
        <p:xfrm>
          <a:off x="859316" y="1920235"/>
          <a:ext cx="7541145" cy="4701636"/>
        </p:xfrm>
        <a:graphic>
          <a:graphicData uri="http://schemas.openxmlformats.org/drawingml/2006/table">
            <a:tbl>
              <a:tblPr/>
              <a:tblGrid>
                <a:gridCol w="886988">
                  <a:extLst>
                    <a:ext uri="{9D8B030D-6E8A-4147-A177-3AD203B41FA5}">
                      <a16:colId xmlns:a16="http://schemas.microsoft.com/office/drawing/2014/main" xmlns="" val="3416417735"/>
                    </a:ext>
                  </a:extLst>
                </a:gridCol>
                <a:gridCol w="6654157">
                  <a:extLst>
                    <a:ext uri="{9D8B030D-6E8A-4147-A177-3AD203B41FA5}">
                      <a16:colId xmlns:a16="http://schemas.microsoft.com/office/drawing/2014/main" xmlns="" val="1846886772"/>
                    </a:ext>
                  </a:extLst>
                </a:gridCol>
              </a:tblGrid>
              <a:tr h="309252">
                <a:tc>
                  <a:txBody>
                    <a:bodyPr/>
                    <a:lstStyle/>
                    <a:p>
                      <a:pPr algn="ctr" rtl="0" fontAlgn="b"/>
                      <a:r>
                        <a:rPr lang="en-US" sz="1800" b="1" dirty="0">
                          <a:solidFill>
                            <a:srgbClr val="000000"/>
                          </a:solidFill>
                          <a:effectLst/>
                          <a:latin typeface="Arial" panose="020B0604020202020204" pitchFamily="34" charset="0"/>
                        </a:rPr>
                        <a:t>Lecture</a:t>
                      </a:r>
                    </a:p>
                  </a:txBody>
                  <a:tcPr marL="21431" marR="21431" marT="14288" marB="14288"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2"/>
                    </a:solidFill>
                  </a:tcPr>
                </a:tc>
                <a:tc>
                  <a:txBody>
                    <a:bodyPr/>
                    <a:lstStyle/>
                    <a:p>
                      <a:pPr rtl="0" fontAlgn="b"/>
                      <a:r>
                        <a:rPr lang="en-US" sz="1800" b="1" dirty="0">
                          <a:solidFill>
                            <a:srgbClr val="000000"/>
                          </a:solidFill>
                          <a:effectLst/>
                          <a:latin typeface="Arial" panose="020B0604020202020204" pitchFamily="34" charset="0"/>
                        </a:rPr>
                        <a:t>Topic</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2"/>
                    </a:solidFill>
                  </a:tcPr>
                </a:tc>
                <a:extLst>
                  <a:ext uri="{0D108BD9-81ED-4DB2-BD59-A6C34878D82A}">
                    <a16:rowId xmlns:a16="http://schemas.microsoft.com/office/drawing/2014/main" xmlns="" val="3486604478"/>
                  </a:ext>
                </a:extLst>
              </a:tr>
              <a:tr h="612592">
                <a:tc>
                  <a:txBody>
                    <a:bodyPr/>
                    <a:lstStyle/>
                    <a:p>
                      <a:pPr algn="ctr" rtl="0" fontAlgn="b"/>
                      <a:r>
                        <a:rPr lang="en-US" sz="1800" b="0" dirty="0" smtClean="0">
                          <a:solidFill>
                            <a:srgbClr val="000000"/>
                          </a:solidFill>
                          <a:effectLst/>
                          <a:latin typeface="Arial" panose="020B0604020202020204" pitchFamily="34" charset="0"/>
                        </a:rPr>
                        <a:t>L7</a:t>
                      </a:r>
                      <a:endParaRPr lang="en-US" sz="1800" b="0" dirty="0">
                        <a:solidFill>
                          <a:srgbClr val="000000"/>
                        </a:solidFill>
                        <a:effectLst/>
                        <a:latin typeface="Arial" panose="020B0604020202020204" pitchFamily="34" charset="0"/>
                      </a:endParaRPr>
                    </a:p>
                  </a:txBody>
                  <a:tcPr marL="21431" marR="21431" marT="14288" marB="14288"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800" b="0" dirty="0" smtClean="0">
                          <a:solidFill>
                            <a:srgbClr val="000000"/>
                          </a:solidFill>
                          <a:effectLst/>
                          <a:latin typeface="Arial" panose="020B0604020202020204" pitchFamily="34" charset="0"/>
                        </a:rPr>
                        <a:t>State</a:t>
                      </a:r>
                      <a:r>
                        <a:rPr lang="en-US" sz="1800" b="0" baseline="0" dirty="0" smtClean="0">
                          <a:solidFill>
                            <a:srgbClr val="000000"/>
                          </a:solidFill>
                          <a:effectLst/>
                          <a:latin typeface="Arial" panose="020B0604020202020204" pitchFamily="34" charset="0"/>
                        </a:rPr>
                        <a:t> machines &amp; Activity Diagrams</a:t>
                      </a:r>
                      <a:endParaRPr lang="en-US" sz="1800" b="0" dirty="0">
                        <a:solidFill>
                          <a:srgbClr val="000000"/>
                        </a:solidFill>
                        <a:effectLst/>
                        <a:latin typeface="Arial" panose="020B0604020202020204" pitchFamily="34" charset="0"/>
                      </a:endParaRP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298196335"/>
                  </a:ext>
                </a:extLst>
              </a:tr>
              <a:tr h="612592">
                <a:tc>
                  <a:txBody>
                    <a:bodyPr/>
                    <a:lstStyle/>
                    <a:p>
                      <a:pPr algn="ctr" rtl="0" fontAlgn="b"/>
                      <a:r>
                        <a:rPr lang="en-US" sz="1800" b="0" dirty="0" smtClean="0">
                          <a:solidFill>
                            <a:srgbClr val="000000"/>
                          </a:solidFill>
                          <a:effectLst/>
                          <a:latin typeface="Arial" panose="020B0604020202020204" pitchFamily="34" charset="0"/>
                        </a:rPr>
                        <a:t>L8</a:t>
                      </a:r>
                      <a:endParaRPr lang="en-US" sz="1800" b="0" dirty="0">
                        <a:solidFill>
                          <a:srgbClr val="000000"/>
                        </a:solidFill>
                        <a:effectLst/>
                        <a:latin typeface="Arial" panose="020B0604020202020204" pitchFamily="34" charset="0"/>
                      </a:endParaRPr>
                    </a:p>
                  </a:txBody>
                  <a:tcPr marL="21431" marR="21431" marT="14288" marB="14288"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800" b="0" dirty="0">
                          <a:solidFill>
                            <a:srgbClr val="000000"/>
                          </a:solidFill>
                          <a:effectLst/>
                          <a:latin typeface="Arial" panose="020B0604020202020204" pitchFamily="34" charset="0"/>
                        </a:rPr>
                        <a:t>Going from Domain to Technical Design (more depth/detail on UML notation), layering</a:t>
                      </a:r>
                      <a:br>
                        <a:rPr lang="en-US" sz="1800" b="0" dirty="0">
                          <a:solidFill>
                            <a:srgbClr val="000000"/>
                          </a:solidFill>
                          <a:effectLst/>
                          <a:latin typeface="Arial" panose="020B0604020202020204" pitchFamily="34" charset="0"/>
                        </a:rPr>
                      </a:br>
                      <a:r>
                        <a:rPr lang="en-US" sz="1800" b="0" dirty="0">
                          <a:solidFill>
                            <a:srgbClr val="000000"/>
                          </a:solidFill>
                          <a:effectLst/>
                          <a:latin typeface="Arial" panose="020B0604020202020204" pitchFamily="34" charset="0"/>
                        </a:rPr>
                        <a:t>Component Diagram (part 1)</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2006539581"/>
                  </a:ext>
                </a:extLst>
              </a:tr>
              <a:tr h="612592">
                <a:tc>
                  <a:txBody>
                    <a:bodyPr/>
                    <a:lstStyle/>
                    <a:p>
                      <a:pPr algn="ctr" rtl="0" fontAlgn="b"/>
                      <a:r>
                        <a:rPr lang="en-US" sz="1800" b="0" dirty="0" smtClean="0">
                          <a:solidFill>
                            <a:srgbClr val="000000"/>
                          </a:solidFill>
                          <a:effectLst/>
                          <a:latin typeface="Arial" panose="020B0604020202020204" pitchFamily="34" charset="0"/>
                        </a:rPr>
                        <a:t>L9</a:t>
                      </a:r>
                      <a:endParaRPr lang="en-US" sz="1800" b="0" dirty="0">
                        <a:solidFill>
                          <a:srgbClr val="000000"/>
                        </a:solidFill>
                        <a:effectLst/>
                        <a:latin typeface="Arial" panose="020B0604020202020204" pitchFamily="34" charset="0"/>
                      </a:endParaRPr>
                    </a:p>
                  </a:txBody>
                  <a:tcPr marL="21431" marR="21431" marT="14288" marB="14288"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800" b="0" dirty="0">
                          <a:solidFill>
                            <a:srgbClr val="000000"/>
                          </a:solidFill>
                          <a:effectLst/>
                          <a:latin typeface="Arial" panose="020B0604020202020204" pitchFamily="34" charset="0"/>
                        </a:rPr>
                        <a:t>Going from Domain to Technical Design (more depth/detail on UML notation), layering</a:t>
                      </a:r>
                      <a:br>
                        <a:rPr lang="en-US" sz="1800" b="0" dirty="0">
                          <a:solidFill>
                            <a:srgbClr val="000000"/>
                          </a:solidFill>
                          <a:effectLst/>
                          <a:latin typeface="Arial" panose="020B0604020202020204" pitchFamily="34" charset="0"/>
                        </a:rPr>
                      </a:br>
                      <a:r>
                        <a:rPr lang="en-US" sz="1800" b="0" dirty="0">
                          <a:solidFill>
                            <a:srgbClr val="000000"/>
                          </a:solidFill>
                          <a:effectLst/>
                          <a:latin typeface="Arial" panose="020B0604020202020204" pitchFamily="34" charset="0"/>
                        </a:rPr>
                        <a:t>Component Diagram (part 2)</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861302758"/>
                  </a:ext>
                </a:extLst>
              </a:tr>
              <a:tr h="612592">
                <a:tc>
                  <a:txBody>
                    <a:bodyPr/>
                    <a:lstStyle/>
                    <a:p>
                      <a:pPr algn="ctr" rtl="0" fontAlgn="b"/>
                      <a:r>
                        <a:rPr lang="en-US" sz="1800" b="0" dirty="0" smtClean="0">
                          <a:solidFill>
                            <a:srgbClr val="000000"/>
                          </a:solidFill>
                          <a:effectLst/>
                          <a:latin typeface="Arial" panose="020B0604020202020204" pitchFamily="34" charset="0"/>
                        </a:rPr>
                        <a:t>L10</a:t>
                      </a:r>
                      <a:endParaRPr lang="en-US" sz="1800" b="0" dirty="0">
                        <a:solidFill>
                          <a:srgbClr val="000000"/>
                        </a:solidFill>
                        <a:effectLst/>
                        <a:latin typeface="Arial" panose="020B0604020202020204" pitchFamily="34" charset="0"/>
                      </a:endParaRPr>
                    </a:p>
                  </a:txBody>
                  <a:tcPr marL="21431" marR="21431" marT="14288" marB="14288"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800" b="0" dirty="0">
                          <a:solidFill>
                            <a:srgbClr val="000000"/>
                          </a:solidFill>
                          <a:effectLst/>
                          <a:latin typeface="Arial" panose="020B0604020202020204" pitchFamily="34" charset="0"/>
                        </a:rPr>
                        <a:t>Agile development with UML</a:t>
                      </a:r>
                      <a:br>
                        <a:rPr lang="en-US" sz="1800" b="0" dirty="0">
                          <a:solidFill>
                            <a:srgbClr val="000000"/>
                          </a:solidFill>
                          <a:effectLst/>
                          <a:latin typeface="Arial" panose="020B0604020202020204" pitchFamily="34" charset="0"/>
                        </a:rPr>
                      </a:br>
                      <a:r>
                        <a:rPr lang="en-US" sz="1800" b="0" dirty="0">
                          <a:solidFill>
                            <a:srgbClr val="000000"/>
                          </a:solidFill>
                          <a:effectLst/>
                          <a:latin typeface="Arial" panose="020B0604020202020204" pitchFamily="34" charset="0"/>
                        </a:rPr>
                        <a:t>Agile Software Development Workshop</a:t>
                      </a:r>
                      <a:br>
                        <a:rPr lang="en-US" sz="1800" b="0" dirty="0">
                          <a:solidFill>
                            <a:srgbClr val="000000"/>
                          </a:solidFill>
                          <a:effectLst/>
                          <a:latin typeface="Arial" panose="020B0604020202020204" pitchFamily="34" charset="0"/>
                        </a:rPr>
                      </a:br>
                      <a:r>
                        <a:rPr lang="en-US" sz="1800" b="0" dirty="0">
                          <a:solidFill>
                            <a:srgbClr val="000000"/>
                          </a:solidFill>
                          <a:effectLst/>
                          <a:latin typeface="Arial" panose="020B0604020202020204" pitchFamily="34" charset="0"/>
                        </a:rPr>
                        <a:t>(part 1)</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2810618741"/>
                  </a:ext>
                </a:extLst>
              </a:tr>
              <a:tr h="612592">
                <a:tc>
                  <a:txBody>
                    <a:bodyPr/>
                    <a:lstStyle/>
                    <a:p>
                      <a:pPr algn="ctr" rtl="0" fontAlgn="b"/>
                      <a:r>
                        <a:rPr lang="en-US" sz="1800" b="0" dirty="0" smtClean="0">
                          <a:solidFill>
                            <a:srgbClr val="000000"/>
                          </a:solidFill>
                          <a:effectLst/>
                          <a:latin typeface="Arial" panose="020B0604020202020204" pitchFamily="34" charset="0"/>
                        </a:rPr>
                        <a:t>L11</a:t>
                      </a:r>
                      <a:endParaRPr lang="en-US" sz="1800" b="0" dirty="0">
                        <a:solidFill>
                          <a:srgbClr val="000000"/>
                        </a:solidFill>
                        <a:effectLst/>
                        <a:latin typeface="Arial" panose="020B0604020202020204" pitchFamily="34" charset="0"/>
                      </a:endParaRPr>
                    </a:p>
                  </a:txBody>
                  <a:tcPr marL="21431" marR="21431" marT="14288" marB="14288"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800" dirty="0" smtClean="0">
                          <a:effectLst/>
                          <a:latin typeface="Arial" panose="020B0604020202020204" pitchFamily="34" charset="0"/>
                          <a:cs typeface="Arial" panose="020B0604020202020204" pitchFamily="34" charset="0"/>
                        </a:rPr>
                        <a:t>Recap Design Principles and Design Patterns</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4135997277"/>
                  </a:ext>
                </a:extLst>
              </a:tr>
              <a:tr h="612592">
                <a:tc>
                  <a:txBody>
                    <a:bodyPr/>
                    <a:lstStyle/>
                    <a:p>
                      <a:pPr algn="ctr" rtl="0" fontAlgn="b"/>
                      <a:endParaRPr lang="en-US" sz="1800" dirty="0">
                        <a:effectLst/>
                        <a:latin typeface="Arial" panose="020B0604020202020204" pitchFamily="34" charset="0"/>
                        <a:cs typeface="Arial" panose="020B0604020202020204" pitchFamily="34" charset="0"/>
                      </a:endParaRPr>
                    </a:p>
                  </a:txBody>
                  <a:tcPr marL="21431" marR="21431" marT="14288" marB="14288"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b"/>
                      <a:endParaRPr lang="en-US" sz="1800" dirty="0">
                        <a:effectLst/>
                        <a:latin typeface="Arial" panose="020B0604020202020204" pitchFamily="34" charset="0"/>
                        <a:cs typeface="Arial" panose="020B0604020202020204" pitchFamily="34" charset="0"/>
                      </a:endParaRP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46010842"/>
                  </a:ext>
                </a:extLst>
              </a:tr>
            </a:tbl>
          </a:graphicData>
        </a:graphic>
      </p:graphicFrame>
    </p:spTree>
    <p:extLst>
      <p:ext uri="{BB962C8B-B14F-4D97-AF65-F5344CB8AC3E}">
        <p14:creationId xmlns:p14="http://schemas.microsoft.com/office/powerpoint/2010/main" val="26718908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lvl1pPr>
              <a:defRPr sz="2400">
                <a:solidFill>
                  <a:schemeClr val="tx1"/>
                </a:solidFill>
                <a:latin typeface="Helvetica" pitchFamily="34" charset="0"/>
              </a:defRPr>
            </a:lvl1pPr>
            <a:lvl2pPr marL="742950" indent="-285750">
              <a:defRPr sz="2400">
                <a:solidFill>
                  <a:schemeClr val="tx1"/>
                </a:solidFill>
                <a:latin typeface="Helvetica" pitchFamily="34" charset="0"/>
              </a:defRPr>
            </a:lvl2pPr>
            <a:lvl3pPr marL="1143000" indent="-228600">
              <a:defRPr sz="2400">
                <a:solidFill>
                  <a:schemeClr val="tx1"/>
                </a:solidFill>
                <a:latin typeface="Helvetica" pitchFamily="34" charset="0"/>
              </a:defRPr>
            </a:lvl3pPr>
            <a:lvl4pPr marL="1600200" indent="-228600">
              <a:defRPr sz="2400">
                <a:solidFill>
                  <a:schemeClr val="tx1"/>
                </a:solidFill>
                <a:latin typeface="Helvetica" pitchFamily="34" charset="0"/>
              </a:defRPr>
            </a:lvl4pPr>
            <a:lvl5pPr marL="2057400" indent="-228600">
              <a:defRPr sz="2400">
                <a:solidFill>
                  <a:schemeClr val="tx1"/>
                </a:solidFill>
                <a:latin typeface="Helvetica" pitchFamily="34" charset="0"/>
              </a:defRPr>
            </a:lvl5pPr>
            <a:lvl6pPr marL="2514600" indent="-228600" eaLnBrk="0" fontAlgn="base" hangingPunct="0">
              <a:spcBef>
                <a:spcPct val="0"/>
              </a:spcBef>
              <a:spcAft>
                <a:spcPct val="0"/>
              </a:spcAft>
              <a:defRPr sz="2400">
                <a:solidFill>
                  <a:schemeClr val="tx1"/>
                </a:solidFill>
                <a:latin typeface="Helvetica" pitchFamily="34" charset="0"/>
              </a:defRPr>
            </a:lvl6pPr>
            <a:lvl7pPr marL="2971800" indent="-228600" eaLnBrk="0" fontAlgn="base" hangingPunct="0">
              <a:spcBef>
                <a:spcPct val="0"/>
              </a:spcBef>
              <a:spcAft>
                <a:spcPct val="0"/>
              </a:spcAft>
              <a:defRPr sz="2400">
                <a:solidFill>
                  <a:schemeClr val="tx1"/>
                </a:solidFill>
                <a:latin typeface="Helvetica" pitchFamily="34" charset="0"/>
              </a:defRPr>
            </a:lvl7pPr>
            <a:lvl8pPr marL="3429000" indent="-228600" eaLnBrk="0" fontAlgn="base" hangingPunct="0">
              <a:spcBef>
                <a:spcPct val="0"/>
              </a:spcBef>
              <a:spcAft>
                <a:spcPct val="0"/>
              </a:spcAft>
              <a:defRPr sz="2400">
                <a:solidFill>
                  <a:schemeClr val="tx1"/>
                </a:solidFill>
                <a:latin typeface="Helvetica" pitchFamily="34" charset="0"/>
              </a:defRPr>
            </a:lvl8pPr>
            <a:lvl9pPr marL="3886200" indent="-228600" eaLnBrk="0" fontAlgn="base" hangingPunct="0">
              <a:spcBef>
                <a:spcPct val="0"/>
              </a:spcBef>
              <a:spcAft>
                <a:spcPct val="0"/>
              </a:spcAft>
              <a:defRPr sz="2400">
                <a:solidFill>
                  <a:schemeClr val="tx1"/>
                </a:solidFill>
                <a:latin typeface="Helvetica" pitchFamily="34" charset="0"/>
              </a:defRPr>
            </a:lvl9pPr>
          </a:lstStyle>
          <a:p>
            <a:r>
              <a:rPr lang="de-CH" altLang="sv-SE" sz="1200">
                <a:solidFill>
                  <a:srgbClr val="A7A7A7"/>
                </a:solidFill>
              </a:rPr>
              <a:t>© Oscar Nierstrasz</a:t>
            </a:r>
          </a:p>
        </p:txBody>
      </p:sp>
      <p:sp>
        <p:nvSpPr>
          <p:cNvPr id="27651" name="Footer Placeholder 4"/>
          <p:cNvSpPr>
            <a:spLocks noGrp="1"/>
          </p:cNvSpPr>
          <p:nvPr>
            <p:ph type="ftr" sz="quarter" idx="11"/>
          </p:nvPr>
        </p:nvSpPr>
        <p:spPr>
          <a:noFill/>
        </p:spPr>
        <p:txBody>
          <a:bodyPr/>
          <a:lstStyle>
            <a:lvl1pPr>
              <a:defRPr sz="2400">
                <a:solidFill>
                  <a:schemeClr val="tx1"/>
                </a:solidFill>
                <a:latin typeface="Helvetica" pitchFamily="34" charset="0"/>
              </a:defRPr>
            </a:lvl1pPr>
            <a:lvl2pPr marL="742950" indent="-285750">
              <a:defRPr sz="2400">
                <a:solidFill>
                  <a:schemeClr val="tx1"/>
                </a:solidFill>
                <a:latin typeface="Helvetica" pitchFamily="34" charset="0"/>
              </a:defRPr>
            </a:lvl2pPr>
            <a:lvl3pPr marL="1143000" indent="-228600">
              <a:defRPr sz="2400">
                <a:solidFill>
                  <a:schemeClr val="tx1"/>
                </a:solidFill>
                <a:latin typeface="Helvetica" pitchFamily="34" charset="0"/>
              </a:defRPr>
            </a:lvl3pPr>
            <a:lvl4pPr marL="1600200" indent="-228600">
              <a:defRPr sz="2400">
                <a:solidFill>
                  <a:schemeClr val="tx1"/>
                </a:solidFill>
                <a:latin typeface="Helvetica" pitchFamily="34" charset="0"/>
              </a:defRPr>
            </a:lvl4pPr>
            <a:lvl5pPr marL="2057400" indent="-228600">
              <a:defRPr sz="2400">
                <a:solidFill>
                  <a:schemeClr val="tx1"/>
                </a:solidFill>
                <a:latin typeface="Helvetica" pitchFamily="34" charset="0"/>
              </a:defRPr>
            </a:lvl5pPr>
            <a:lvl6pPr marL="2514600" indent="-228600" eaLnBrk="0" fontAlgn="base" hangingPunct="0">
              <a:spcBef>
                <a:spcPct val="0"/>
              </a:spcBef>
              <a:spcAft>
                <a:spcPct val="0"/>
              </a:spcAft>
              <a:defRPr sz="2400">
                <a:solidFill>
                  <a:schemeClr val="tx1"/>
                </a:solidFill>
                <a:latin typeface="Helvetica" pitchFamily="34" charset="0"/>
              </a:defRPr>
            </a:lvl6pPr>
            <a:lvl7pPr marL="2971800" indent="-228600" eaLnBrk="0" fontAlgn="base" hangingPunct="0">
              <a:spcBef>
                <a:spcPct val="0"/>
              </a:spcBef>
              <a:spcAft>
                <a:spcPct val="0"/>
              </a:spcAft>
              <a:defRPr sz="2400">
                <a:solidFill>
                  <a:schemeClr val="tx1"/>
                </a:solidFill>
                <a:latin typeface="Helvetica" pitchFamily="34" charset="0"/>
              </a:defRPr>
            </a:lvl7pPr>
            <a:lvl8pPr marL="3429000" indent="-228600" eaLnBrk="0" fontAlgn="base" hangingPunct="0">
              <a:spcBef>
                <a:spcPct val="0"/>
              </a:spcBef>
              <a:spcAft>
                <a:spcPct val="0"/>
              </a:spcAft>
              <a:defRPr sz="2400">
                <a:solidFill>
                  <a:schemeClr val="tx1"/>
                </a:solidFill>
                <a:latin typeface="Helvetica" pitchFamily="34" charset="0"/>
              </a:defRPr>
            </a:lvl8pPr>
            <a:lvl9pPr marL="3886200" indent="-228600" eaLnBrk="0" fontAlgn="base" hangingPunct="0">
              <a:spcBef>
                <a:spcPct val="0"/>
              </a:spcBef>
              <a:spcAft>
                <a:spcPct val="0"/>
              </a:spcAft>
              <a:defRPr sz="2400">
                <a:solidFill>
                  <a:schemeClr val="tx1"/>
                </a:solidFill>
                <a:latin typeface="Helvetica" pitchFamily="34" charset="0"/>
              </a:defRPr>
            </a:lvl9pPr>
          </a:lstStyle>
          <a:p>
            <a:r>
              <a:rPr lang="de-CH" altLang="sv-SE" sz="1000" smtClean="0">
                <a:solidFill>
                  <a:srgbClr val="A7A7A7"/>
                </a:solidFill>
              </a:rPr>
              <a:t>ESE — Responsibility-Driven Design</a:t>
            </a:r>
          </a:p>
        </p:txBody>
      </p:sp>
      <p:sp>
        <p:nvSpPr>
          <p:cNvPr id="27652" name="Slide Number Placeholder 5"/>
          <p:cNvSpPr>
            <a:spLocks noGrp="1"/>
          </p:cNvSpPr>
          <p:nvPr>
            <p:ph type="sldNum" sz="quarter" idx="12"/>
          </p:nvPr>
        </p:nvSpPr>
        <p:spPr>
          <a:noFill/>
        </p:spPr>
        <p:txBody>
          <a:bodyPr/>
          <a:lstStyle>
            <a:lvl1pPr>
              <a:defRPr sz="2400">
                <a:solidFill>
                  <a:schemeClr val="tx1"/>
                </a:solidFill>
                <a:latin typeface="Helvetica" pitchFamily="34" charset="0"/>
              </a:defRPr>
            </a:lvl1pPr>
            <a:lvl2pPr marL="742950" indent="-285750">
              <a:defRPr sz="2400">
                <a:solidFill>
                  <a:schemeClr val="tx1"/>
                </a:solidFill>
                <a:latin typeface="Helvetica" pitchFamily="34" charset="0"/>
              </a:defRPr>
            </a:lvl2pPr>
            <a:lvl3pPr marL="1143000" indent="-228600">
              <a:defRPr sz="2400">
                <a:solidFill>
                  <a:schemeClr val="tx1"/>
                </a:solidFill>
                <a:latin typeface="Helvetica" pitchFamily="34" charset="0"/>
              </a:defRPr>
            </a:lvl3pPr>
            <a:lvl4pPr marL="1600200" indent="-228600">
              <a:defRPr sz="2400">
                <a:solidFill>
                  <a:schemeClr val="tx1"/>
                </a:solidFill>
                <a:latin typeface="Helvetica" pitchFamily="34" charset="0"/>
              </a:defRPr>
            </a:lvl4pPr>
            <a:lvl5pPr marL="2057400" indent="-228600">
              <a:defRPr sz="2400">
                <a:solidFill>
                  <a:schemeClr val="tx1"/>
                </a:solidFill>
                <a:latin typeface="Helvetica" pitchFamily="34" charset="0"/>
              </a:defRPr>
            </a:lvl5pPr>
            <a:lvl6pPr marL="2514600" indent="-228600" eaLnBrk="0" fontAlgn="base" hangingPunct="0">
              <a:spcBef>
                <a:spcPct val="0"/>
              </a:spcBef>
              <a:spcAft>
                <a:spcPct val="0"/>
              </a:spcAft>
              <a:defRPr sz="2400">
                <a:solidFill>
                  <a:schemeClr val="tx1"/>
                </a:solidFill>
                <a:latin typeface="Helvetica" pitchFamily="34" charset="0"/>
              </a:defRPr>
            </a:lvl6pPr>
            <a:lvl7pPr marL="2971800" indent="-228600" eaLnBrk="0" fontAlgn="base" hangingPunct="0">
              <a:spcBef>
                <a:spcPct val="0"/>
              </a:spcBef>
              <a:spcAft>
                <a:spcPct val="0"/>
              </a:spcAft>
              <a:defRPr sz="2400">
                <a:solidFill>
                  <a:schemeClr val="tx1"/>
                </a:solidFill>
                <a:latin typeface="Helvetica" pitchFamily="34" charset="0"/>
              </a:defRPr>
            </a:lvl7pPr>
            <a:lvl8pPr marL="3429000" indent="-228600" eaLnBrk="0" fontAlgn="base" hangingPunct="0">
              <a:spcBef>
                <a:spcPct val="0"/>
              </a:spcBef>
              <a:spcAft>
                <a:spcPct val="0"/>
              </a:spcAft>
              <a:defRPr sz="2400">
                <a:solidFill>
                  <a:schemeClr val="tx1"/>
                </a:solidFill>
                <a:latin typeface="Helvetica" pitchFamily="34" charset="0"/>
              </a:defRPr>
            </a:lvl8pPr>
            <a:lvl9pPr marL="3886200" indent="-228600" eaLnBrk="0" fontAlgn="base" hangingPunct="0">
              <a:spcBef>
                <a:spcPct val="0"/>
              </a:spcBef>
              <a:spcAft>
                <a:spcPct val="0"/>
              </a:spcAft>
              <a:defRPr sz="2400">
                <a:solidFill>
                  <a:schemeClr val="tx1"/>
                </a:solidFill>
                <a:latin typeface="Helvetica" pitchFamily="34" charset="0"/>
              </a:defRPr>
            </a:lvl9pPr>
          </a:lstStyle>
          <a:p>
            <a:r>
              <a:rPr lang="de-CH" altLang="sv-SE" sz="1200">
                <a:solidFill>
                  <a:srgbClr val="A7A7A7"/>
                </a:solidFill>
              </a:rPr>
              <a:t>ESE 4.</a:t>
            </a:r>
            <a:fld id="{99B87F0F-F3DC-4819-81A4-58D4B4CBA536}" type="slidenum">
              <a:rPr lang="de-CH" altLang="sv-SE" sz="1200">
                <a:solidFill>
                  <a:srgbClr val="A7A7A7"/>
                </a:solidFill>
              </a:rPr>
              <a:pPr/>
              <a:t>30</a:t>
            </a:fld>
            <a:endParaRPr lang="de-CH" altLang="sv-SE" sz="1400">
              <a:solidFill>
                <a:srgbClr val="7E7E7E"/>
              </a:solidFill>
              <a:latin typeface="Times" pitchFamily="18" charset="0"/>
            </a:endParaRPr>
          </a:p>
        </p:txBody>
      </p:sp>
      <p:sp>
        <p:nvSpPr>
          <p:cNvPr id="27653" name="Rectangle 2"/>
          <p:cNvSpPr>
            <a:spLocks noGrp="1" noChangeArrowheads="1"/>
          </p:cNvSpPr>
          <p:nvPr>
            <p:ph type="title"/>
          </p:nvPr>
        </p:nvSpPr>
        <p:spPr/>
        <p:txBody>
          <a:bodyPr/>
          <a:lstStyle/>
          <a:p>
            <a:pPr eaLnBrk="1" hangingPunct="1"/>
            <a:r>
              <a:rPr lang="en-US" altLang="sv-SE" smtClean="0"/>
              <a:t>Drawing Editor: noun phrases</a:t>
            </a:r>
          </a:p>
        </p:txBody>
      </p:sp>
      <p:sp>
        <p:nvSpPr>
          <p:cNvPr id="27654" name="Rectangle 3"/>
          <p:cNvSpPr>
            <a:spLocks noGrp="1" noChangeArrowheads="1"/>
          </p:cNvSpPr>
          <p:nvPr>
            <p:ph type="body" idx="1"/>
          </p:nvPr>
        </p:nvSpPr>
        <p:spPr/>
        <p:txBody>
          <a:bodyPr/>
          <a:lstStyle/>
          <a:p>
            <a:pPr marL="0" indent="184150" algn="just" eaLnBrk="1" hangingPunct="1">
              <a:lnSpc>
                <a:spcPct val="90000"/>
              </a:lnSpc>
              <a:buFont typeface="Helvetica CE" pitchFamily="-76" charset="-18"/>
              <a:buNone/>
            </a:pPr>
            <a:r>
              <a:rPr lang="en-US" altLang="sv-SE" sz="1800" smtClean="0"/>
              <a:t>The </a:t>
            </a:r>
            <a:r>
              <a:rPr lang="en-US" altLang="sv-SE" sz="1800" b="1" u="sng" smtClean="0"/>
              <a:t>drawing editor</a:t>
            </a:r>
            <a:r>
              <a:rPr lang="en-US" altLang="sv-SE" sz="1800" smtClean="0"/>
              <a:t> is an </a:t>
            </a:r>
            <a:r>
              <a:rPr lang="en-US" altLang="sv-SE" sz="1800" b="1" u="sng" smtClean="0"/>
              <a:t>interactive graphics editor</a:t>
            </a:r>
            <a:r>
              <a:rPr lang="en-US" altLang="sv-SE" sz="1800" smtClean="0"/>
              <a:t>. With it, </a:t>
            </a:r>
            <a:r>
              <a:rPr lang="en-US" altLang="sv-SE" sz="1800" b="1" u="sng" smtClean="0"/>
              <a:t>users</a:t>
            </a:r>
            <a:r>
              <a:rPr lang="en-US" altLang="sv-SE" sz="1800" smtClean="0"/>
              <a:t> can create and edit </a:t>
            </a:r>
            <a:r>
              <a:rPr lang="en-US" altLang="sv-SE" sz="1800" b="1" u="sng" smtClean="0"/>
              <a:t>drawings</a:t>
            </a:r>
            <a:r>
              <a:rPr lang="en-US" altLang="sv-SE" sz="1800" smtClean="0"/>
              <a:t> composed of </a:t>
            </a:r>
            <a:r>
              <a:rPr lang="en-US" altLang="sv-SE" sz="1800" b="1" u="sng" smtClean="0"/>
              <a:t>lines</a:t>
            </a:r>
            <a:r>
              <a:rPr lang="en-US" altLang="sv-SE" sz="1800" b="1" smtClean="0"/>
              <a:t>, </a:t>
            </a:r>
            <a:r>
              <a:rPr lang="en-US" altLang="sv-SE" sz="1800" b="1" u="sng" smtClean="0"/>
              <a:t>rectangles</a:t>
            </a:r>
            <a:r>
              <a:rPr lang="en-US" altLang="sv-SE" sz="1800" b="1" smtClean="0"/>
              <a:t>, </a:t>
            </a:r>
            <a:r>
              <a:rPr lang="en-US" altLang="sv-SE" sz="1800" b="1" u="sng" smtClean="0"/>
              <a:t>ellipses</a:t>
            </a:r>
            <a:r>
              <a:rPr lang="en-US" altLang="sv-SE" sz="1800" b="1" smtClean="0"/>
              <a:t> </a:t>
            </a:r>
            <a:r>
              <a:rPr lang="en-US" altLang="sv-SE" sz="1800" smtClean="0"/>
              <a:t>and </a:t>
            </a:r>
            <a:r>
              <a:rPr lang="en-US" altLang="sv-SE" sz="1800" b="1" u="sng" smtClean="0"/>
              <a:t>text</a:t>
            </a:r>
            <a:r>
              <a:rPr lang="en-US" altLang="sv-SE" sz="1800" smtClean="0"/>
              <a:t>.</a:t>
            </a:r>
          </a:p>
          <a:p>
            <a:pPr marL="0" indent="184150" algn="just" eaLnBrk="1" hangingPunct="1">
              <a:lnSpc>
                <a:spcPct val="90000"/>
              </a:lnSpc>
              <a:buFont typeface="Helvetica CE" pitchFamily="-76" charset="-18"/>
              <a:buNone/>
            </a:pPr>
            <a:r>
              <a:rPr lang="en-US" altLang="sv-SE" sz="1800" b="1" u="sng" smtClean="0"/>
              <a:t>Tools</a:t>
            </a:r>
            <a:r>
              <a:rPr lang="en-US" altLang="sv-SE" sz="1800" smtClean="0"/>
              <a:t> control the </a:t>
            </a:r>
            <a:r>
              <a:rPr lang="en-US" altLang="sv-SE" sz="1800" b="1" u="sng" smtClean="0"/>
              <a:t>mode of operation</a:t>
            </a:r>
            <a:r>
              <a:rPr lang="en-US" altLang="sv-SE" sz="1800" b="1" smtClean="0"/>
              <a:t> </a:t>
            </a:r>
            <a:r>
              <a:rPr lang="en-US" altLang="sv-SE" sz="1800" smtClean="0"/>
              <a:t>of the </a:t>
            </a:r>
            <a:r>
              <a:rPr lang="en-US" altLang="sv-SE" sz="1800" b="1" u="sng" smtClean="0"/>
              <a:t>editor</a:t>
            </a:r>
            <a:r>
              <a:rPr lang="en-US" altLang="sv-SE" sz="1800" smtClean="0"/>
              <a:t>. Exactly one tool is active at any given </a:t>
            </a:r>
            <a:r>
              <a:rPr lang="en-US" altLang="sv-SE" sz="1800" b="1" u="sng" smtClean="0"/>
              <a:t>time</a:t>
            </a:r>
            <a:r>
              <a:rPr lang="en-US" altLang="sv-SE" sz="1800" smtClean="0"/>
              <a:t>.</a:t>
            </a:r>
          </a:p>
          <a:p>
            <a:pPr marL="0" indent="184150" algn="just" eaLnBrk="1" hangingPunct="1">
              <a:lnSpc>
                <a:spcPct val="90000"/>
              </a:lnSpc>
              <a:buFont typeface="Helvetica CE" pitchFamily="-76" charset="-18"/>
              <a:buNone/>
            </a:pPr>
            <a:r>
              <a:rPr lang="en-US" altLang="sv-SE" sz="1800" smtClean="0"/>
              <a:t>Two kinds of tools exist: the </a:t>
            </a:r>
            <a:r>
              <a:rPr lang="en-US" altLang="sv-SE" sz="1800" b="1" u="sng" smtClean="0"/>
              <a:t>selection tool</a:t>
            </a:r>
            <a:r>
              <a:rPr lang="en-US" altLang="sv-SE" sz="1800" b="1" smtClean="0"/>
              <a:t> </a:t>
            </a:r>
            <a:r>
              <a:rPr lang="en-US" altLang="sv-SE" sz="1800" smtClean="0"/>
              <a:t>and </a:t>
            </a:r>
            <a:r>
              <a:rPr lang="en-US" altLang="sv-SE" sz="1800" b="1" u="sng" smtClean="0"/>
              <a:t>creation tools</a:t>
            </a:r>
            <a:r>
              <a:rPr lang="en-US" altLang="sv-SE" sz="1800" smtClean="0"/>
              <a:t>. When the selection tool is active, existing </a:t>
            </a:r>
            <a:r>
              <a:rPr lang="en-US" altLang="sv-SE" sz="1800" b="1" u="sng" smtClean="0"/>
              <a:t>drawing elements</a:t>
            </a:r>
            <a:r>
              <a:rPr lang="en-US" altLang="sv-SE" sz="1800" b="1" smtClean="0"/>
              <a:t> </a:t>
            </a:r>
            <a:r>
              <a:rPr lang="en-US" altLang="sv-SE" sz="1800" smtClean="0"/>
              <a:t>can be selected with the </a:t>
            </a:r>
            <a:r>
              <a:rPr lang="en-US" altLang="sv-SE" sz="1800" b="1" u="sng" smtClean="0"/>
              <a:t>cursor</a:t>
            </a:r>
            <a:r>
              <a:rPr lang="en-US" altLang="sv-SE" sz="1800" smtClean="0"/>
              <a:t>. One or more drawing elements can be selected and manipulated; if several drawing elements are selected, they can be manipulated as if they were a single </a:t>
            </a:r>
            <a:r>
              <a:rPr lang="en-US" altLang="sv-SE" sz="1800" b="1" u="sng" smtClean="0"/>
              <a:t>element</a:t>
            </a:r>
            <a:r>
              <a:rPr lang="en-US" altLang="sv-SE" sz="1800" smtClean="0"/>
              <a:t>. Elements that have been selected in this way are referred to as the </a:t>
            </a:r>
            <a:r>
              <a:rPr lang="en-US" altLang="sv-SE" sz="1800" b="1" u="sng" smtClean="0"/>
              <a:t>current selection</a:t>
            </a:r>
            <a:r>
              <a:rPr lang="en-US" altLang="sv-SE" sz="1800" smtClean="0"/>
              <a:t>. The current selection is indicated visually by displaying the </a:t>
            </a:r>
            <a:r>
              <a:rPr lang="en-US" altLang="sv-SE" sz="1800" b="1" u="sng" smtClean="0"/>
              <a:t>control points</a:t>
            </a:r>
            <a:r>
              <a:rPr lang="en-US" altLang="sv-SE" sz="1800" smtClean="0"/>
              <a:t> for the element. Clicking on and dragging a control point modifies the element with which the control point is associated.</a:t>
            </a:r>
          </a:p>
          <a:p>
            <a:pPr marL="0" indent="184150" eaLnBrk="1" hangingPunct="1">
              <a:lnSpc>
                <a:spcPct val="90000"/>
              </a:lnSpc>
              <a:buFont typeface="Helvetica CE" pitchFamily="-76" charset="-18"/>
              <a:buNone/>
            </a:pPr>
            <a:r>
              <a:rPr lang="en-US" altLang="sv-SE" sz="1800" smtClean="0"/>
              <a:t>When a creation tool is active, the current selection is empty. The cursor changes in different ways according to the specific creation tool, and the user can create an element of the selected kind. After the element is created, the selection tool is made active and the newly created element becomes the current selection.</a:t>
            </a:r>
          </a:p>
          <a:p>
            <a:pPr marL="0" indent="184150" algn="r" eaLnBrk="1" hangingPunct="1">
              <a:lnSpc>
                <a:spcPct val="90000"/>
              </a:lnSpc>
              <a:buFont typeface="Helvetica CE" pitchFamily="-76" charset="-18"/>
              <a:buNone/>
            </a:pPr>
            <a:r>
              <a:rPr lang="en-US" altLang="sv-SE" sz="1800" smtClean="0"/>
              <a:t>…</a:t>
            </a:r>
          </a:p>
        </p:txBody>
      </p:sp>
    </p:spTree>
    <p:extLst>
      <p:ext uri="{BB962C8B-B14F-4D97-AF65-F5344CB8AC3E}">
        <p14:creationId xmlns:p14="http://schemas.microsoft.com/office/powerpoint/2010/main" val="13480955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xfrm>
            <a:off x="685800" y="533400"/>
            <a:ext cx="7772400" cy="5562600"/>
          </a:xfrm>
        </p:spPr>
        <p:txBody>
          <a:bodyPr/>
          <a:lstStyle/>
          <a:p>
            <a:pPr marL="0" indent="184150" algn="just" eaLnBrk="1" hangingPunct="1">
              <a:lnSpc>
                <a:spcPct val="90000"/>
              </a:lnSpc>
              <a:buFont typeface="Helvetica CE" pitchFamily="-76" charset="-18"/>
              <a:buNone/>
            </a:pPr>
            <a:r>
              <a:rPr lang="en-US" altLang="sv-SE" sz="1800" smtClean="0"/>
              <a:t>The </a:t>
            </a:r>
            <a:r>
              <a:rPr lang="en-US" altLang="sv-SE" sz="1800" u="sng" smtClean="0"/>
              <a:t>text creation tool</a:t>
            </a:r>
            <a:r>
              <a:rPr lang="en-US" altLang="sv-SE" sz="1800" smtClean="0"/>
              <a:t> changes the </a:t>
            </a:r>
            <a:r>
              <a:rPr lang="en-US" altLang="sv-SE" sz="1800" u="sng" smtClean="0"/>
              <a:t>shape of the cursor</a:t>
            </a:r>
            <a:r>
              <a:rPr lang="en-US" altLang="sv-SE" sz="1800" smtClean="0"/>
              <a:t> to that of an </a:t>
            </a:r>
            <a:r>
              <a:rPr lang="en-US" altLang="sv-SE" sz="1800" u="sng" smtClean="0"/>
              <a:t>I-beam</a:t>
            </a:r>
            <a:r>
              <a:rPr lang="en-US" altLang="sv-SE" sz="1800" smtClean="0"/>
              <a:t>. The </a:t>
            </a:r>
            <a:r>
              <a:rPr lang="en-US" altLang="sv-SE" sz="1800" u="sng" smtClean="0"/>
              <a:t>position</a:t>
            </a:r>
            <a:r>
              <a:rPr lang="en-US" altLang="sv-SE" sz="1800" smtClean="0"/>
              <a:t> of the first </a:t>
            </a:r>
            <a:r>
              <a:rPr lang="en-US" altLang="sv-SE" sz="1800" u="sng" smtClean="0"/>
              <a:t>character</a:t>
            </a:r>
            <a:r>
              <a:rPr lang="en-US" altLang="sv-SE" sz="1800" smtClean="0"/>
              <a:t> of text is determined by where the user clicks the </a:t>
            </a:r>
            <a:r>
              <a:rPr lang="en-US" altLang="sv-SE" sz="1800" u="sng" smtClean="0"/>
              <a:t>mouse button</a:t>
            </a:r>
            <a:r>
              <a:rPr lang="en-US" altLang="sv-SE" sz="1800" smtClean="0"/>
              <a:t>. The creation tool is no longer active when the user clicks the mouse button outside the </a:t>
            </a:r>
            <a:r>
              <a:rPr lang="en-US" altLang="sv-SE" sz="1800" u="sng" smtClean="0"/>
              <a:t>text element</a:t>
            </a:r>
            <a:r>
              <a:rPr lang="en-US" altLang="sv-SE" sz="1800" smtClean="0"/>
              <a:t>. The control points for a text element are the four </a:t>
            </a:r>
            <a:r>
              <a:rPr lang="en-US" altLang="sv-SE" sz="1800" u="sng" smtClean="0"/>
              <a:t>corners</a:t>
            </a:r>
            <a:r>
              <a:rPr lang="en-US" altLang="sv-SE" sz="1800" smtClean="0"/>
              <a:t> of the </a:t>
            </a:r>
            <a:r>
              <a:rPr lang="en-US" altLang="sv-SE" sz="1800" u="sng" smtClean="0"/>
              <a:t>region</a:t>
            </a:r>
            <a:r>
              <a:rPr lang="en-US" altLang="sv-SE" sz="1800" smtClean="0"/>
              <a:t> within which the text is formatted. Dragging the control points changes this region. The other creation tools allow the creation of lines, rectangles and ellipses. They change the shape of the cursor to that of a </a:t>
            </a:r>
            <a:r>
              <a:rPr lang="en-US" altLang="sv-SE" sz="1800" u="sng" smtClean="0"/>
              <a:t>crosshair</a:t>
            </a:r>
            <a:r>
              <a:rPr lang="en-US" altLang="sv-SE" sz="1800" smtClean="0"/>
              <a:t>. The appropriate element starts to be created when the mouse button is pressed, and is completed when the mouse button is released. These two events create the </a:t>
            </a:r>
            <a:r>
              <a:rPr lang="en-US" altLang="sv-SE" sz="1800" u="sng" smtClean="0"/>
              <a:t>start point</a:t>
            </a:r>
            <a:r>
              <a:rPr lang="en-US" altLang="sv-SE" sz="1800" smtClean="0"/>
              <a:t> and the </a:t>
            </a:r>
            <a:r>
              <a:rPr lang="en-US" altLang="sv-SE" sz="1800" u="sng" smtClean="0"/>
              <a:t>stop point</a:t>
            </a:r>
            <a:r>
              <a:rPr lang="en-US" altLang="sv-SE" sz="1800" smtClean="0"/>
              <a:t>.</a:t>
            </a:r>
          </a:p>
          <a:p>
            <a:pPr marL="0" indent="184150" algn="just" eaLnBrk="1" hangingPunct="1">
              <a:lnSpc>
                <a:spcPct val="90000"/>
              </a:lnSpc>
              <a:buFont typeface="Helvetica CE" pitchFamily="-76" charset="-18"/>
              <a:buNone/>
            </a:pPr>
            <a:r>
              <a:rPr lang="en-US" altLang="sv-SE" sz="1800" smtClean="0"/>
              <a:t>The </a:t>
            </a:r>
            <a:r>
              <a:rPr lang="en-US" altLang="sv-SE" sz="1800" u="sng" smtClean="0"/>
              <a:t>line creation tool</a:t>
            </a:r>
            <a:r>
              <a:rPr lang="en-US" altLang="sv-SE" sz="1800" smtClean="0"/>
              <a:t> creates a line from the start point to the stop point. These are the control points of a line. Dragging a control point changes the </a:t>
            </a:r>
            <a:r>
              <a:rPr lang="en-US" altLang="sv-SE" sz="1800" u="sng" smtClean="0"/>
              <a:t>end point</a:t>
            </a:r>
            <a:r>
              <a:rPr lang="en-US" altLang="sv-SE" sz="1800" smtClean="0"/>
              <a:t>.</a:t>
            </a:r>
          </a:p>
          <a:p>
            <a:pPr marL="0" indent="184150" algn="just" eaLnBrk="1" hangingPunct="1">
              <a:lnSpc>
                <a:spcPct val="90000"/>
              </a:lnSpc>
              <a:buFont typeface="Helvetica CE" pitchFamily="-76" charset="-18"/>
              <a:buNone/>
            </a:pPr>
            <a:r>
              <a:rPr lang="en-US" altLang="sv-SE" sz="1800" smtClean="0"/>
              <a:t>The </a:t>
            </a:r>
            <a:r>
              <a:rPr lang="en-US" altLang="sv-SE" sz="1800" u="sng" smtClean="0"/>
              <a:t>rectangle creation tool</a:t>
            </a:r>
            <a:r>
              <a:rPr lang="en-US" altLang="sv-SE" sz="1800" smtClean="0"/>
              <a:t> creates a rectangle such that these points are </a:t>
            </a:r>
            <a:r>
              <a:rPr lang="en-US" altLang="sv-SE" sz="1800" u="sng" smtClean="0"/>
              <a:t>diagonally opposite corners</a:t>
            </a:r>
            <a:r>
              <a:rPr lang="en-US" altLang="sv-SE" sz="1800" smtClean="0"/>
              <a:t>. These points and the other corners are the control points. Dragging a control point changes the </a:t>
            </a:r>
            <a:r>
              <a:rPr lang="en-US" altLang="sv-SE" sz="1800" u="sng" smtClean="0"/>
              <a:t>associated corner</a:t>
            </a:r>
            <a:r>
              <a:rPr lang="en-US" altLang="sv-SE" sz="1800" smtClean="0"/>
              <a:t>.</a:t>
            </a:r>
          </a:p>
          <a:p>
            <a:pPr marL="0" indent="184150" algn="just" eaLnBrk="1" hangingPunct="1">
              <a:lnSpc>
                <a:spcPct val="90000"/>
              </a:lnSpc>
              <a:buFont typeface="Helvetica CE" pitchFamily="-76" charset="-18"/>
              <a:buNone/>
            </a:pPr>
            <a:r>
              <a:rPr lang="en-US" altLang="sv-SE" sz="1800" smtClean="0"/>
              <a:t>The </a:t>
            </a:r>
            <a:r>
              <a:rPr lang="en-US" altLang="sv-SE" sz="1800" u="sng" smtClean="0"/>
              <a:t>ellipse creation tool</a:t>
            </a:r>
            <a:r>
              <a:rPr lang="en-US" altLang="sv-SE" sz="1800" smtClean="0"/>
              <a:t> creates an ellipse fitting within the rectangle defined by the two </a:t>
            </a:r>
            <a:r>
              <a:rPr lang="en-US" altLang="sv-SE" sz="1800" u="sng" smtClean="0"/>
              <a:t>points</a:t>
            </a:r>
            <a:r>
              <a:rPr lang="en-US" altLang="sv-SE" sz="1800" smtClean="0"/>
              <a:t> described above. The </a:t>
            </a:r>
            <a:r>
              <a:rPr lang="en-US" altLang="sv-SE" sz="1800" u="sng" smtClean="0"/>
              <a:t>major radius</a:t>
            </a:r>
            <a:r>
              <a:rPr lang="en-US" altLang="sv-SE" sz="1800" smtClean="0"/>
              <a:t> is one half the </a:t>
            </a:r>
            <a:r>
              <a:rPr lang="en-US" altLang="sv-SE" sz="1800" u="sng" smtClean="0"/>
              <a:t>width of the rectangle</a:t>
            </a:r>
            <a:r>
              <a:rPr lang="en-US" altLang="sv-SE" sz="1800" smtClean="0"/>
              <a:t>, and the </a:t>
            </a:r>
            <a:r>
              <a:rPr lang="en-US" altLang="sv-SE" sz="1800" u="sng" smtClean="0"/>
              <a:t>minor radius</a:t>
            </a:r>
            <a:r>
              <a:rPr lang="en-US" altLang="sv-SE" sz="1800" smtClean="0"/>
              <a:t> is one half the </a:t>
            </a:r>
            <a:r>
              <a:rPr lang="en-US" altLang="sv-SE" sz="1800" u="sng" smtClean="0"/>
              <a:t>height of the rectangle</a:t>
            </a:r>
            <a:r>
              <a:rPr lang="en-US" altLang="sv-SE" sz="1800" smtClean="0"/>
              <a:t>. The control points are at the corners of the </a:t>
            </a:r>
            <a:r>
              <a:rPr lang="en-US" altLang="sv-SE" sz="1800" u="sng" smtClean="0"/>
              <a:t>bounding rectangle</a:t>
            </a:r>
            <a:r>
              <a:rPr lang="en-US" altLang="sv-SE" sz="1800" smtClean="0"/>
              <a:t>. Dragging control points changes the associated corner.</a:t>
            </a:r>
          </a:p>
        </p:txBody>
      </p:sp>
    </p:spTree>
    <p:extLst>
      <p:ext uri="{BB962C8B-B14F-4D97-AF65-F5344CB8AC3E}">
        <p14:creationId xmlns:p14="http://schemas.microsoft.com/office/powerpoint/2010/main" val="4374767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p:spPr>
        <p:txBody>
          <a:bodyPr/>
          <a:lstStyle>
            <a:lvl1pPr>
              <a:defRPr sz="2400">
                <a:solidFill>
                  <a:schemeClr val="tx1"/>
                </a:solidFill>
                <a:latin typeface="Helvetica" pitchFamily="34" charset="0"/>
              </a:defRPr>
            </a:lvl1pPr>
            <a:lvl2pPr marL="742950" indent="-285750">
              <a:defRPr sz="2400">
                <a:solidFill>
                  <a:schemeClr val="tx1"/>
                </a:solidFill>
                <a:latin typeface="Helvetica" pitchFamily="34" charset="0"/>
              </a:defRPr>
            </a:lvl2pPr>
            <a:lvl3pPr marL="1143000" indent="-228600">
              <a:defRPr sz="2400">
                <a:solidFill>
                  <a:schemeClr val="tx1"/>
                </a:solidFill>
                <a:latin typeface="Helvetica" pitchFamily="34" charset="0"/>
              </a:defRPr>
            </a:lvl3pPr>
            <a:lvl4pPr marL="1600200" indent="-228600">
              <a:defRPr sz="2400">
                <a:solidFill>
                  <a:schemeClr val="tx1"/>
                </a:solidFill>
                <a:latin typeface="Helvetica" pitchFamily="34" charset="0"/>
              </a:defRPr>
            </a:lvl4pPr>
            <a:lvl5pPr marL="2057400" indent="-228600">
              <a:defRPr sz="2400">
                <a:solidFill>
                  <a:schemeClr val="tx1"/>
                </a:solidFill>
                <a:latin typeface="Helvetica" pitchFamily="34" charset="0"/>
              </a:defRPr>
            </a:lvl5pPr>
            <a:lvl6pPr marL="2514600" indent="-228600" eaLnBrk="0" fontAlgn="base" hangingPunct="0">
              <a:spcBef>
                <a:spcPct val="0"/>
              </a:spcBef>
              <a:spcAft>
                <a:spcPct val="0"/>
              </a:spcAft>
              <a:defRPr sz="2400">
                <a:solidFill>
                  <a:schemeClr val="tx1"/>
                </a:solidFill>
                <a:latin typeface="Helvetica" pitchFamily="34" charset="0"/>
              </a:defRPr>
            </a:lvl6pPr>
            <a:lvl7pPr marL="2971800" indent="-228600" eaLnBrk="0" fontAlgn="base" hangingPunct="0">
              <a:spcBef>
                <a:spcPct val="0"/>
              </a:spcBef>
              <a:spcAft>
                <a:spcPct val="0"/>
              </a:spcAft>
              <a:defRPr sz="2400">
                <a:solidFill>
                  <a:schemeClr val="tx1"/>
                </a:solidFill>
                <a:latin typeface="Helvetica" pitchFamily="34" charset="0"/>
              </a:defRPr>
            </a:lvl7pPr>
            <a:lvl8pPr marL="3429000" indent="-228600" eaLnBrk="0" fontAlgn="base" hangingPunct="0">
              <a:spcBef>
                <a:spcPct val="0"/>
              </a:spcBef>
              <a:spcAft>
                <a:spcPct val="0"/>
              </a:spcAft>
              <a:defRPr sz="2400">
                <a:solidFill>
                  <a:schemeClr val="tx1"/>
                </a:solidFill>
                <a:latin typeface="Helvetica" pitchFamily="34" charset="0"/>
              </a:defRPr>
            </a:lvl8pPr>
            <a:lvl9pPr marL="3886200" indent="-228600" eaLnBrk="0" fontAlgn="base" hangingPunct="0">
              <a:spcBef>
                <a:spcPct val="0"/>
              </a:spcBef>
              <a:spcAft>
                <a:spcPct val="0"/>
              </a:spcAft>
              <a:defRPr sz="2400">
                <a:solidFill>
                  <a:schemeClr val="tx1"/>
                </a:solidFill>
                <a:latin typeface="Helvetica" pitchFamily="34" charset="0"/>
              </a:defRPr>
            </a:lvl9pPr>
          </a:lstStyle>
          <a:p>
            <a:r>
              <a:rPr lang="de-CH" altLang="sv-SE" sz="1200">
                <a:solidFill>
                  <a:srgbClr val="A7A7A7"/>
                </a:solidFill>
              </a:rPr>
              <a:t>© Oscar Nierstrasz</a:t>
            </a:r>
          </a:p>
        </p:txBody>
      </p:sp>
      <p:sp>
        <p:nvSpPr>
          <p:cNvPr id="30723" name="Footer Placeholder 4"/>
          <p:cNvSpPr>
            <a:spLocks noGrp="1"/>
          </p:cNvSpPr>
          <p:nvPr>
            <p:ph type="ftr" sz="quarter" idx="11"/>
          </p:nvPr>
        </p:nvSpPr>
        <p:spPr>
          <a:noFill/>
        </p:spPr>
        <p:txBody>
          <a:bodyPr/>
          <a:lstStyle>
            <a:lvl1pPr>
              <a:defRPr sz="2400">
                <a:solidFill>
                  <a:schemeClr val="tx1"/>
                </a:solidFill>
                <a:latin typeface="Helvetica" pitchFamily="34" charset="0"/>
              </a:defRPr>
            </a:lvl1pPr>
            <a:lvl2pPr marL="742950" indent="-285750">
              <a:defRPr sz="2400">
                <a:solidFill>
                  <a:schemeClr val="tx1"/>
                </a:solidFill>
                <a:latin typeface="Helvetica" pitchFamily="34" charset="0"/>
              </a:defRPr>
            </a:lvl2pPr>
            <a:lvl3pPr marL="1143000" indent="-228600">
              <a:defRPr sz="2400">
                <a:solidFill>
                  <a:schemeClr val="tx1"/>
                </a:solidFill>
                <a:latin typeface="Helvetica" pitchFamily="34" charset="0"/>
              </a:defRPr>
            </a:lvl3pPr>
            <a:lvl4pPr marL="1600200" indent="-228600">
              <a:defRPr sz="2400">
                <a:solidFill>
                  <a:schemeClr val="tx1"/>
                </a:solidFill>
                <a:latin typeface="Helvetica" pitchFamily="34" charset="0"/>
              </a:defRPr>
            </a:lvl4pPr>
            <a:lvl5pPr marL="2057400" indent="-228600">
              <a:defRPr sz="2400">
                <a:solidFill>
                  <a:schemeClr val="tx1"/>
                </a:solidFill>
                <a:latin typeface="Helvetica" pitchFamily="34" charset="0"/>
              </a:defRPr>
            </a:lvl5pPr>
            <a:lvl6pPr marL="2514600" indent="-228600" eaLnBrk="0" fontAlgn="base" hangingPunct="0">
              <a:spcBef>
                <a:spcPct val="0"/>
              </a:spcBef>
              <a:spcAft>
                <a:spcPct val="0"/>
              </a:spcAft>
              <a:defRPr sz="2400">
                <a:solidFill>
                  <a:schemeClr val="tx1"/>
                </a:solidFill>
                <a:latin typeface="Helvetica" pitchFamily="34" charset="0"/>
              </a:defRPr>
            </a:lvl6pPr>
            <a:lvl7pPr marL="2971800" indent="-228600" eaLnBrk="0" fontAlgn="base" hangingPunct="0">
              <a:spcBef>
                <a:spcPct val="0"/>
              </a:spcBef>
              <a:spcAft>
                <a:spcPct val="0"/>
              </a:spcAft>
              <a:defRPr sz="2400">
                <a:solidFill>
                  <a:schemeClr val="tx1"/>
                </a:solidFill>
                <a:latin typeface="Helvetica" pitchFamily="34" charset="0"/>
              </a:defRPr>
            </a:lvl7pPr>
            <a:lvl8pPr marL="3429000" indent="-228600" eaLnBrk="0" fontAlgn="base" hangingPunct="0">
              <a:spcBef>
                <a:spcPct val="0"/>
              </a:spcBef>
              <a:spcAft>
                <a:spcPct val="0"/>
              </a:spcAft>
              <a:defRPr sz="2400">
                <a:solidFill>
                  <a:schemeClr val="tx1"/>
                </a:solidFill>
                <a:latin typeface="Helvetica" pitchFamily="34" charset="0"/>
              </a:defRPr>
            </a:lvl8pPr>
            <a:lvl9pPr marL="3886200" indent="-228600" eaLnBrk="0" fontAlgn="base" hangingPunct="0">
              <a:spcBef>
                <a:spcPct val="0"/>
              </a:spcBef>
              <a:spcAft>
                <a:spcPct val="0"/>
              </a:spcAft>
              <a:defRPr sz="2400">
                <a:solidFill>
                  <a:schemeClr val="tx1"/>
                </a:solidFill>
                <a:latin typeface="Helvetica" pitchFamily="34" charset="0"/>
              </a:defRPr>
            </a:lvl9pPr>
          </a:lstStyle>
          <a:p>
            <a:r>
              <a:rPr lang="de-CH" altLang="sv-SE" sz="1000" smtClean="0">
                <a:solidFill>
                  <a:srgbClr val="A7A7A7"/>
                </a:solidFill>
              </a:rPr>
              <a:t>ESE — Responsibility-Driven Design</a:t>
            </a:r>
          </a:p>
        </p:txBody>
      </p:sp>
      <p:sp>
        <p:nvSpPr>
          <p:cNvPr id="30724" name="Slide Number Placeholder 5"/>
          <p:cNvSpPr>
            <a:spLocks noGrp="1"/>
          </p:cNvSpPr>
          <p:nvPr>
            <p:ph type="sldNum" sz="quarter" idx="12"/>
          </p:nvPr>
        </p:nvSpPr>
        <p:spPr>
          <a:noFill/>
        </p:spPr>
        <p:txBody>
          <a:bodyPr/>
          <a:lstStyle>
            <a:lvl1pPr>
              <a:defRPr sz="2400">
                <a:solidFill>
                  <a:schemeClr val="tx1"/>
                </a:solidFill>
                <a:latin typeface="Helvetica" pitchFamily="34" charset="0"/>
              </a:defRPr>
            </a:lvl1pPr>
            <a:lvl2pPr marL="742950" indent="-285750">
              <a:defRPr sz="2400">
                <a:solidFill>
                  <a:schemeClr val="tx1"/>
                </a:solidFill>
                <a:latin typeface="Helvetica" pitchFamily="34" charset="0"/>
              </a:defRPr>
            </a:lvl2pPr>
            <a:lvl3pPr marL="1143000" indent="-228600">
              <a:defRPr sz="2400">
                <a:solidFill>
                  <a:schemeClr val="tx1"/>
                </a:solidFill>
                <a:latin typeface="Helvetica" pitchFamily="34" charset="0"/>
              </a:defRPr>
            </a:lvl3pPr>
            <a:lvl4pPr marL="1600200" indent="-228600">
              <a:defRPr sz="2400">
                <a:solidFill>
                  <a:schemeClr val="tx1"/>
                </a:solidFill>
                <a:latin typeface="Helvetica" pitchFamily="34" charset="0"/>
              </a:defRPr>
            </a:lvl4pPr>
            <a:lvl5pPr marL="2057400" indent="-228600">
              <a:defRPr sz="2400">
                <a:solidFill>
                  <a:schemeClr val="tx1"/>
                </a:solidFill>
                <a:latin typeface="Helvetica" pitchFamily="34" charset="0"/>
              </a:defRPr>
            </a:lvl5pPr>
            <a:lvl6pPr marL="2514600" indent="-228600" eaLnBrk="0" fontAlgn="base" hangingPunct="0">
              <a:spcBef>
                <a:spcPct val="0"/>
              </a:spcBef>
              <a:spcAft>
                <a:spcPct val="0"/>
              </a:spcAft>
              <a:defRPr sz="2400">
                <a:solidFill>
                  <a:schemeClr val="tx1"/>
                </a:solidFill>
                <a:latin typeface="Helvetica" pitchFamily="34" charset="0"/>
              </a:defRPr>
            </a:lvl6pPr>
            <a:lvl7pPr marL="2971800" indent="-228600" eaLnBrk="0" fontAlgn="base" hangingPunct="0">
              <a:spcBef>
                <a:spcPct val="0"/>
              </a:spcBef>
              <a:spcAft>
                <a:spcPct val="0"/>
              </a:spcAft>
              <a:defRPr sz="2400">
                <a:solidFill>
                  <a:schemeClr val="tx1"/>
                </a:solidFill>
                <a:latin typeface="Helvetica" pitchFamily="34" charset="0"/>
              </a:defRPr>
            </a:lvl7pPr>
            <a:lvl8pPr marL="3429000" indent="-228600" eaLnBrk="0" fontAlgn="base" hangingPunct="0">
              <a:spcBef>
                <a:spcPct val="0"/>
              </a:spcBef>
              <a:spcAft>
                <a:spcPct val="0"/>
              </a:spcAft>
              <a:defRPr sz="2400">
                <a:solidFill>
                  <a:schemeClr val="tx1"/>
                </a:solidFill>
                <a:latin typeface="Helvetica" pitchFamily="34" charset="0"/>
              </a:defRPr>
            </a:lvl8pPr>
            <a:lvl9pPr marL="3886200" indent="-228600" eaLnBrk="0" fontAlgn="base" hangingPunct="0">
              <a:spcBef>
                <a:spcPct val="0"/>
              </a:spcBef>
              <a:spcAft>
                <a:spcPct val="0"/>
              </a:spcAft>
              <a:defRPr sz="2400">
                <a:solidFill>
                  <a:schemeClr val="tx1"/>
                </a:solidFill>
                <a:latin typeface="Helvetica" pitchFamily="34" charset="0"/>
              </a:defRPr>
            </a:lvl9pPr>
          </a:lstStyle>
          <a:p>
            <a:r>
              <a:rPr lang="de-CH" altLang="sv-SE" sz="1200">
                <a:solidFill>
                  <a:srgbClr val="A7A7A7"/>
                </a:solidFill>
              </a:rPr>
              <a:t>ESE 4.</a:t>
            </a:r>
            <a:fld id="{B258F6A0-2295-428A-81E4-2E79575BC8E0}" type="slidenum">
              <a:rPr lang="de-CH" altLang="sv-SE" sz="1200">
                <a:solidFill>
                  <a:srgbClr val="A7A7A7"/>
                </a:solidFill>
              </a:rPr>
              <a:pPr/>
              <a:t>32</a:t>
            </a:fld>
            <a:endParaRPr lang="de-CH" altLang="sv-SE" sz="1400">
              <a:solidFill>
                <a:srgbClr val="7E7E7E"/>
              </a:solidFill>
              <a:latin typeface="Times" pitchFamily="18" charset="0"/>
            </a:endParaRPr>
          </a:p>
        </p:txBody>
      </p:sp>
      <p:sp>
        <p:nvSpPr>
          <p:cNvPr id="30725" name="Rectangle 2"/>
          <p:cNvSpPr>
            <a:spLocks noGrp="1" noChangeArrowheads="1"/>
          </p:cNvSpPr>
          <p:nvPr>
            <p:ph type="title"/>
          </p:nvPr>
        </p:nvSpPr>
        <p:spPr/>
        <p:txBody>
          <a:bodyPr/>
          <a:lstStyle/>
          <a:p>
            <a:pPr eaLnBrk="1" hangingPunct="1"/>
            <a:r>
              <a:rPr lang="en-US" altLang="sv-SE" smtClean="0"/>
              <a:t>Class Selection Rationale</a:t>
            </a:r>
          </a:p>
        </p:txBody>
      </p:sp>
      <p:sp>
        <p:nvSpPr>
          <p:cNvPr id="30726" name="Rectangle 3"/>
          <p:cNvSpPr>
            <a:spLocks noGrp="1" noChangeArrowheads="1"/>
          </p:cNvSpPr>
          <p:nvPr>
            <p:ph type="body" idx="1"/>
          </p:nvPr>
        </p:nvSpPr>
        <p:spPr>
          <a:extLst>
            <a:ext uri="{AF507438-7753-43E0-B8FC-AC1667EBCBE1}">
              <a14:hiddenEffects xmlns:a14="http://schemas.microsoft.com/office/drawing/2010/main">
                <a:effectLst>
                  <a:outerShdw dist="107763" dir="13500000" algn="ctr" rotWithShape="0">
                    <a:srgbClr val="7F0101">
                      <a:alpha val="50000"/>
                    </a:srgbClr>
                  </a:outerShdw>
                </a:effectLst>
              </a14:hiddenEffects>
            </a:ext>
          </a:extLst>
        </p:spPr>
        <p:txBody>
          <a:bodyPr/>
          <a:lstStyle/>
          <a:p>
            <a:pPr marL="742950" lvl="1" indent="-285750" eaLnBrk="1" hangingPunct="1">
              <a:lnSpc>
                <a:spcPct val="90000"/>
              </a:lnSpc>
            </a:pPr>
            <a:endParaRPr lang="en-US" altLang="sv-SE" smtClean="0"/>
          </a:p>
          <a:p>
            <a:pPr marL="342900" indent="-342900" eaLnBrk="1" hangingPunct="1">
              <a:lnSpc>
                <a:spcPct val="90000"/>
              </a:lnSpc>
              <a:buFont typeface="Helvetica CE" pitchFamily="-76" charset="-18"/>
              <a:buNone/>
            </a:pPr>
            <a:r>
              <a:rPr lang="en-US" altLang="sv-SE" sz="2000" b="1" i="1" smtClean="0"/>
              <a:t>Model conceptual entities:</a:t>
            </a:r>
            <a:endParaRPr lang="en-US" altLang="sv-SE" smtClean="0"/>
          </a:p>
          <a:p>
            <a:pPr marL="742950" lvl="1" indent="-285750" eaLnBrk="1" hangingPunct="1">
              <a:lnSpc>
                <a:spcPct val="90000"/>
              </a:lnSpc>
            </a:pPr>
            <a:r>
              <a:rPr lang="en-US" altLang="sv-SE" smtClean="0"/>
              <a:t>ellipse, line, rectangle</a:t>
            </a:r>
          </a:p>
          <a:p>
            <a:pPr marL="742950" lvl="1" indent="-285750" eaLnBrk="1" hangingPunct="1">
              <a:lnSpc>
                <a:spcPct val="90000"/>
              </a:lnSpc>
            </a:pPr>
            <a:r>
              <a:rPr lang="en-US" altLang="sv-SE" smtClean="0"/>
              <a:t>Drawing, Drawing Element</a:t>
            </a:r>
          </a:p>
          <a:p>
            <a:pPr marL="742950" lvl="1" indent="-285750" eaLnBrk="1" hangingPunct="1">
              <a:lnSpc>
                <a:spcPct val="90000"/>
              </a:lnSpc>
            </a:pPr>
            <a:r>
              <a:rPr lang="en-US" altLang="sv-SE" smtClean="0"/>
              <a:t>Tool, Creation Tool, Ellipse Creation Tool, Line Creation Tool, Rectangle Creation Tool, Selection Tool, Text Creation Tool</a:t>
            </a:r>
          </a:p>
          <a:p>
            <a:pPr marL="742950" lvl="1" indent="-285750" eaLnBrk="1" hangingPunct="1">
              <a:lnSpc>
                <a:spcPct val="90000"/>
              </a:lnSpc>
            </a:pPr>
            <a:r>
              <a:rPr lang="en-US" altLang="sv-SE" smtClean="0"/>
              <a:t>text, Character</a:t>
            </a:r>
          </a:p>
          <a:p>
            <a:pPr marL="742950" lvl="1" indent="-285750" eaLnBrk="1" hangingPunct="1">
              <a:lnSpc>
                <a:spcPct val="90000"/>
              </a:lnSpc>
            </a:pPr>
            <a:r>
              <a:rPr lang="en-US" altLang="sv-SE" smtClean="0"/>
              <a:t>Current Selection</a:t>
            </a:r>
          </a:p>
          <a:p>
            <a:pPr marL="742950" lvl="1" indent="-285750" eaLnBrk="1" hangingPunct="1">
              <a:lnSpc>
                <a:spcPct val="90000"/>
              </a:lnSpc>
            </a:pPr>
            <a:endParaRPr lang="en-US" altLang="sv-SE" smtClean="0"/>
          </a:p>
          <a:p>
            <a:pPr marL="742950" lvl="1" indent="-285750" eaLnBrk="1" hangingPunct="1">
              <a:lnSpc>
                <a:spcPct val="90000"/>
              </a:lnSpc>
            </a:pPr>
            <a:endParaRPr lang="en-US" altLang="sv-SE" smtClean="0"/>
          </a:p>
          <a:p>
            <a:pPr marL="342900" indent="-342900" eaLnBrk="1" hangingPunct="1">
              <a:lnSpc>
                <a:spcPct val="90000"/>
              </a:lnSpc>
              <a:buFont typeface="Helvetica CE" pitchFamily="-76" charset="-18"/>
              <a:buNone/>
            </a:pPr>
            <a:r>
              <a:rPr lang="en-US" altLang="sv-SE" sz="2000" b="1" i="1" smtClean="0"/>
              <a:t>Model physical objects:</a:t>
            </a:r>
            <a:endParaRPr lang="en-US" altLang="sv-SE" smtClean="0"/>
          </a:p>
          <a:p>
            <a:pPr marL="742950" lvl="1" indent="-285750" eaLnBrk="1" hangingPunct="1">
              <a:lnSpc>
                <a:spcPct val="90000"/>
              </a:lnSpc>
            </a:pPr>
            <a:r>
              <a:rPr lang="en-US" altLang="sv-SE" smtClean="0">
                <a:solidFill>
                  <a:srgbClr val="7F7F7F"/>
                </a:solidFill>
              </a:rPr>
              <a:t>mouse button</a:t>
            </a:r>
            <a:r>
              <a:rPr lang="en-US" altLang="sv-SE" smtClean="0"/>
              <a:t> [event or attribute]</a:t>
            </a:r>
          </a:p>
          <a:p>
            <a:pPr marL="742950" lvl="1" indent="-285750" eaLnBrk="1" hangingPunct="1">
              <a:lnSpc>
                <a:spcPct val="90000"/>
              </a:lnSpc>
            </a:pPr>
            <a:endParaRPr lang="en-US" altLang="sv-SE" smtClean="0"/>
          </a:p>
        </p:txBody>
      </p:sp>
      <p:sp>
        <p:nvSpPr>
          <p:cNvPr id="30727" name="Line 4"/>
          <p:cNvSpPr>
            <a:spLocks noChangeShapeType="1"/>
          </p:cNvSpPr>
          <p:nvPr/>
        </p:nvSpPr>
        <p:spPr bwMode="auto">
          <a:xfrm>
            <a:off x="1295400" y="5445125"/>
            <a:ext cx="1524000" cy="0"/>
          </a:xfrm>
          <a:prstGeom prst="line">
            <a:avLst/>
          </a:prstGeom>
          <a:noFill/>
          <a:ln w="28575">
            <a:solidFill>
              <a:srgbClr val="7F010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smtClean="0">
              <a:solidFill>
                <a:srgbClr val="05027D"/>
              </a:solidFill>
            </a:endParaRPr>
          </a:p>
        </p:txBody>
      </p:sp>
    </p:spTree>
    <p:extLst>
      <p:ext uri="{BB962C8B-B14F-4D97-AF65-F5344CB8AC3E}">
        <p14:creationId xmlns:p14="http://schemas.microsoft.com/office/powerpoint/2010/main" val="41954450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p:spPr>
        <p:txBody>
          <a:bodyPr/>
          <a:lstStyle>
            <a:lvl1pPr>
              <a:defRPr sz="2400">
                <a:solidFill>
                  <a:schemeClr val="tx1"/>
                </a:solidFill>
                <a:latin typeface="Helvetica" pitchFamily="34" charset="0"/>
              </a:defRPr>
            </a:lvl1pPr>
            <a:lvl2pPr marL="742950" indent="-285750">
              <a:defRPr sz="2400">
                <a:solidFill>
                  <a:schemeClr val="tx1"/>
                </a:solidFill>
                <a:latin typeface="Helvetica" pitchFamily="34" charset="0"/>
              </a:defRPr>
            </a:lvl2pPr>
            <a:lvl3pPr marL="1143000" indent="-228600">
              <a:defRPr sz="2400">
                <a:solidFill>
                  <a:schemeClr val="tx1"/>
                </a:solidFill>
                <a:latin typeface="Helvetica" pitchFamily="34" charset="0"/>
              </a:defRPr>
            </a:lvl3pPr>
            <a:lvl4pPr marL="1600200" indent="-228600">
              <a:defRPr sz="2400">
                <a:solidFill>
                  <a:schemeClr val="tx1"/>
                </a:solidFill>
                <a:latin typeface="Helvetica" pitchFamily="34" charset="0"/>
              </a:defRPr>
            </a:lvl4pPr>
            <a:lvl5pPr marL="2057400" indent="-228600">
              <a:defRPr sz="2400">
                <a:solidFill>
                  <a:schemeClr val="tx1"/>
                </a:solidFill>
                <a:latin typeface="Helvetica" pitchFamily="34" charset="0"/>
              </a:defRPr>
            </a:lvl5pPr>
            <a:lvl6pPr marL="2514600" indent="-228600" eaLnBrk="0" fontAlgn="base" hangingPunct="0">
              <a:spcBef>
                <a:spcPct val="0"/>
              </a:spcBef>
              <a:spcAft>
                <a:spcPct val="0"/>
              </a:spcAft>
              <a:defRPr sz="2400">
                <a:solidFill>
                  <a:schemeClr val="tx1"/>
                </a:solidFill>
                <a:latin typeface="Helvetica" pitchFamily="34" charset="0"/>
              </a:defRPr>
            </a:lvl6pPr>
            <a:lvl7pPr marL="2971800" indent="-228600" eaLnBrk="0" fontAlgn="base" hangingPunct="0">
              <a:spcBef>
                <a:spcPct val="0"/>
              </a:spcBef>
              <a:spcAft>
                <a:spcPct val="0"/>
              </a:spcAft>
              <a:defRPr sz="2400">
                <a:solidFill>
                  <a:schemeClr val="tx1"/>
                </a:solidFill>
                <a:latin typeface="Helvetica" pitchFamily="34" charset="0"/>
              </a:defRPr>
            </a:lvl7pPr>
            <a:lvl8pPr marL="3429000" indent="-228600" eaLnBrk="0" fontAlgn="base" hangingPunct="0">
              <a:spcBef>
                <a:spcPct val="0"/>
              </a:spcBef>
              <a:spcAft>
                <a:spcPct val="0"/>
              </a:spcAft>
              <a:defRPr sz="2400">
                <a:solidFill>
                  <a:schemeClr val="tx1"/>
                </a:solidFill>
                <a:latin typeface="Helvetica" pitchFamily="34" charset="0"/>
              </a:defRPr>
            </a:lvl8pPr>
            <a:lvl9pPr marL="3886200" indent="-228600" eaLnBrk="0" fontAlgn="base" hangingPunct="0">
              <a:spcBef>
                <a:spcPct val="0"/>
              </a:spcBef>
              <a:spcAft>
                <a:spcPct val="0"/>
              </a:spcAft>
              <a:defRPr sz="2400">
                <a:solidFill>
                  <a:schemeClr val="tx1"/>
                </a:solidFill>
                <a:latin typeface="Helvetica" pitchFamily="34" charset="0"/>
              </a:defRPr>
            </a:lvl9pPr>
          </a:lstStyle>
          <a:p>
            <a:r>
              <a:rPr lang="de-CH" altLang="sv-SE" sz="1200">
                <a:solidFill>
                  <a:srgbClr val="A7A7A7"/>
                </a:solidFill>
              </a:rPr>
              <a:t>© Oscar Nierstrasz</a:t>
            </a:r>
          </a:p>
        </p:txBody>
      </p:sp>
      <p:sp>
        <p:nvSpPr>
          <p:cNvPr id="31747" name="Footer Placeholder 4"/>
          <p:cNvSpPr>
            <a:spLocks noGrp="1"/>
          </p:cNvSpPr>
          <p:nvPr>
            <p:ph type="ftr" sz="quarter" idx="11"/>
          </p:nvPr>
        </p:nvSpPr>
        <p:spPr>
          <a:noFill/>
        </p:spPr>
        <p:txBody>
          <a:bodyPr/>
          <a:lstStyle>
            <a:lvl1pPr>
              <a:defRPr sz="2400">
                <a:solidFill>
                  <a:schemeClr val="tx1"/>
                </a:solidFill>
                <a:latin typeface="Helvetica" pitchFamily="34" charset="0"/>
              </a:defRPr>
            </a:lvl1pPr>
            <a:lvl2pPr marL="742950" indent="-285750">
              <a:defRPr sz="2400">
                <a:solidFill>
                  <a:schemeClr val="tx1"/>
                </a:solidFill>
                <a:latin typeface="Helvetica" pitchFamily="34" charset="0"/>
              </a:defRPr>
            </a:lvl2pPr>
            <a:lvl3pPr marL="1143000" indent="-228600">
              <a:defRPr sz="2400">
                <a:solidFill>
                  <a:schemeClr val="tx1"/>
                </a:solidFill>
                <a:latin typeface="Helvetica" pitchFamily="34" charset="0"/>
              </a:defRPr>
            </a:lvl3pPr>
            <a:lvl4pPr marL="1600200" indent="-228600">
              <a:defRPr sz="2400">
                <a:solidFill>
                  <a:schemeClr val="tx1"/>
                </a:solidFill>
                <a:latin typeface="Helvetica" pitchFamily="34" charset="0"/>
              </a:defRPr>
            </a:lvl4pPr>
            <a:lvl5pPr marL="2057400" indent="-228600">
              <a:defRPr sz="2400">
                <a:solidFill>
                  <a:schemeClr val="tx1"/>
                </a:solidFill>
                <a:latin typeface="Helvetica" pitchFamily="34" charset="0"/>
              </a:defRPr>
            </a:lvl5pPr>
            <a:lvl6pPr marL="2514600" indent="-228600" eaLnBrk="0" fontAlgn="base" hangingPunct="0">
              <a:spcBef>
                <a:spcPct val="0"/>
              </a:spcBef>
              <a:spcAft>
                <a:spcPct val="0"/>
              </a:spcAft>
              <a:defRPr sz="2400">
                <a:solidFill>
                  <a:schemeClr val="tx1"/>
                </a:solidFill>
                <a:latin typeface="Helvetica" pitchFamily="34" charset="0"/>
              </a:defRPr>
            </a:lvl6pPr>
            <a:lvl7pPr marL="2971800" indent="-228600" eaLnBrk="0" fontAlgn="base" hangingPunct="0">
              <a:spcBef>
                <a:spcPct val="0"/>
              </a:spcBef>
              <a:spcAft>
                <a:spcPct val="0"/>
              </a:spcAft>
              <a:defRPr sz="2400">
                <a:solidFill>
                  <a:schemeClr val="tx1"/>
                </a:solidFill>
                <a:latin typeface="Helvetica" pitchFamily="34" charset="0"/>
              </a:defRPr>
            </a:lvl7pPr>
            <a:lvl8pPr marL="3429000" indent="-228600" eaLnBrk="0" fontAlgn="base" hangingPunct="0">
              <a:spcBef>
                <a:spcPct val="0"/>
              </a:spcBef>
              <a:spcAft>
                <a:spcPct val="0"/>
              </a:spcAft>
              <a:defRPr sz="2400">
                <a:solidFill>
                  <a:schemeClr val="tx1"/>
                </a:solidFill>
                <a:latin typeface="Helvetica" pitchFamily="34" charset="0"/>
              </a:defRPr>
            </a:lvl8pPr>
            <a:lvl9pPr marL="3886200" indent="-228600" eaLnBrk="0" fontAlgn="base" hangingPunct="0">
              <a:spcBef>
                <a:spcPct val="0"/>
              </a:spcBef>
              <a:spcAft>
                <a:spcPct val="0"/>
              </a:spcAft>
              <a:defRPr sz="2400">
                <a:solidFill>
                  <a:schemeClr val="tx1"/>
                </a:solidFill>
                <a:latin typeface="Helvetica" pitchFamily="34" charset="0"/>
              </a:defRPr>
            </a:lvl9pPr>
          </a:lstStyle>
          <a:p>
            <a:r>
              <a:rPr lang="de-CH" altLang="sv-SE" sz="1000" smtClean="0">
                <a:solidFill>
                  <a:srgbClr val="A7A7A7"/>
                </a:solidFill>
              </a:rPr>
              <a:t>ESE — Responsibility-Driven Design</a:t>
            </a:r>
          </a:p>
        </p:txBody>
      </p:sp>
      <p:sp>
        <p:nvSpPr>
          <p:cNvPr id="31748" name="Slide Number Placeholder 5"/>
          <p:cNvSpPr>
            <a:spLocks noGrp="1"/>
          </p:cNvSpPr>
          <p:nvPr>
            <p:ph type="sldNum" sz="quarter" idx="12"/>
          </p:nvPr>
        </p:nvSpPr>
        <p:spPr>
          <a:noFill/>
        </p:spPr>
        <p:txBody>
          <a:bodyPr/>
          <a:lstStyle>
            <a:lvl1pPr>
              <a:defRPr sz="2400">
                <a:solidFill>
                  <a:schemeClr val="tx1"/>
                </a:solidFill>
                <a:latin typeface="Helvetica" pitchFamily="34" charset="0"/>
              </a:defRPr>
            </a:lvl1pPr>
            <a:lvl2pPr marL="742950" indent="-285750">
              <a:defRPr sz="2400">
                <a:solidFill>
                  <a:schemeClr val="tx1"/>
                </a:solidFill>
                <a:latin typeface="Helvetica" pitchFamily="34" charset="0"/>
              </a:defRPr>
            </a:lvl2pPr>
            <a:lvl3pPr marL="1143000" indent="-228600">
              <a:defRPr sz="2400">
                <a:solidFill>
                  <a:schemeClr val="tx1"/>
                </a:solidFill>
                <a:latin typeface="Helvetica" pitchFamily="34" charset="0"/>
              </a:defRPr>
            </a:lvl3pPr>
            <a:lvl4pPr marL="1600200" indent="-228600">
              <a:defRPr sz="2400">
                <a:solidFill>
                  <a:schemeClr val="tx1"/>
                </a:solidFill>
                <a:latin typeface="Helvetica" pitchFamily="34" charset="0"/>
              </a:defRPr>
            </a:lvl4pPr>
            <a:lvl5pPr marL="2057400" indent="-228600">
              <a:defRPr sz="2400">
                <a:solidFill>
                  <a:schemeClr val="tx1"/>
                </a:solidFill>
                <a:latin typeface="Helvetica" pitchFamily="34" charset="0"/>
              </a:defRPr>
            </a:lvl5pPr>
            <a:lvl6pPr marL="2514600" indent="-228600" eaLnBrk="0" fontAlgn="base" hangingPunct="0">
              <a:spcBef>
                <a:spcPct val="0"/>
              </a:spcBef>
              <a:spcAft>
                <a:spcPct val="0"/>
              </a:spcAft>
              <a:defRPr sz="2400">
                <a:solidFill>
                  <a:schemeClr val="tx1"/>
                </a:solidFill>
                <a:latin typeface="Helvetica" pitchFamily="34" charset="0"/>
              </a:defRPr>
            </a:lvl6pPr>
            <a:lvl7pPr marL="2971800" indent="-228600" eaLnBrk="0" fontAlgn="base" hangingPunct="0">
              <a:spcBef>
                <a:spcPct val="0"/>
              </a:spcBef>
              <a:spcAft>
                <a:spcPct val="0"/>
              </a:spcAft>
              <a:defRPr sz="2400">
                <a:solidFill>
                  <a:schemeClr val="tx1"/>
                </a:solidFill>
                <a:latin typeface="Helvetica" pitchFamily="34" charset="0"/>
              </a:defRPr>
            </a:lvl7pPr>
            <a:lvl8pPr marL="3429000" indent="-228600" eaLnBrk="0" fontAlgn="base" hangingPunct="0">
              <a:spcBef>
                <a:spcPct val="0"/>
              </a:spcBef>
              <a:spcAft>
                <a:spcPct val="0"/>
              </a:spcAft>
              <a:defRPr sz="2400">
                <a:solidFill>
                  <a:schemeClr val="tx1"/>
                </a:solidFill>
                <a:latin typeface="Helvetica" pitchFamily="34" charset="0"/>
              </a:defRPr>
            </a:lvl8pPr>
            <a:lvl9pPr marL="3886200" indent="-228600" eaLnBrk="0" fontAlgn="base" hangingPunct="0">
              <a:spcBef>
                <a:spcPct val="0"/>
              </a:spcBef>
              <a:spcAft>
                <a:spcPct val="0"/>
              </a:spcAft>
              <a:defRPr sz="2400">
                <a:solidFill>
                  <a:schemeClr val="tx1"/>
                </a:solidFill>
                <a:latin typeface="Helvetica" pitchFamily="34" charset="0"/>
              </a:defRPr>
            </a:lvl9pPr>
          </a:lstStyle>
          <a:p>
            <a:r>
              <a:rPr lang="de-CH" altLang="sv-SE" sz="1200">
                <a:solidFill>
                  <a:srgbClr val="A7A7A7"/>
                </a:solidFill>
              </a:rPr>
              <a:t>ESE 4.</a:t>
            </a:r>
            <a:fld id="{E923A79C-2D1D-4281-8864-DA08FE105A8C}" type="slidenum">
              <a:rPr lang="de-CH" altLang="sv-SE" sz="1200">
                <a:solidFill>
                  <a:srgbClr val="A7A7A7"/>
                </a:solidFill>
              </a:rPr>
              <a:pPr/>
              <a:t>33</a:t>
            </a:fld>
            <a:endParaRPr lang="de-CH" altLang="sv-SE" sz="1400">
              <a:solidFill>
                <a:srgbClr val="7E7E7E"/>
              </a:solidFill>
              <a:latin typeface="Times" pitchFamily="18" charset="0"/>
            </a:endParaRPr>
          </a:p>
        </p:txBody>
      </p:sp>
      <p:sp>
        <p:nvSpPr>
          <p:cNvPr id="31749" name="Rectangle 2"/>
          <p:cNvSpPr>
            <a:spLocks noGrp="1" noChangeArrowheads="1"/>
          </p:cNvSpPr>
          <p:nvPr>
            <p:ph type="title"/>
          </p:nvPr>
        </p:nvSpPr>
        <p:spPr/>
        <p:txBody>
          <a:bodyPr/>
          <a:lstStyle/>
          <a:p>
            <a:pPr eaLnBrk="1" hangingPunct="1"/>
            <a:r>
              <a:rPr lang="en-US" altLang="sv-SE" smtClean="0"/>
              <a:t>Class Selection Rationale ...</a:t>
            </a:r>
          </a:p>
        </p:txBody>
      </p:sp>
      <p:sp>
        <p:nvSpPr>
          <p:cNvPr id="31750" name="Rectangle 3"/>
          <p:cNvSpPr>
            <a:spLocks noGrp="1" noChangeArrowheads="1"/>
          </p:cNvSpPr>
          <p:nvPr>
            <p:ph type="body" idx="1"/>
          </p:nvPr>
        </p:nvSpPr>
        <p:spPr>
          <a:xfrm>
            <a:off x="541338" y="1647825"/>
            <a:ext cx="8061325" cy="4498975"/>
          </a:xfrm>
        </p:spPr>
        <p:txBody>
          <a:bodyPr/>
          <a:lstStyle/>
          <a:p>
            <a:pPr eaLnBrk="1" hangingPunct="1">
              <a:buFont typeface="Helvetica CE" pitchFamily="-76" charset="-18"/>
              <a:buNone/>
            </a:pPr>
            <a:r>
              <a:rPr lang="en-US" altLang="sv-SE" sz="2000" b="1" i="1" smtClean="0"/>
              <a:t>Choose one word for one concept:</a:t>
            </a:r>
            <a:endParaRPr lang="en-US" altLang="sv-SE" smtClean="0"/>
          </a:p>
          <a:p>
            <a:pPr lvl="1" eaLnBrk="1" hangingPunct="1"/>
            <a:r>
              <a:rPr lang="en-US" altLang="sv-SE" smtClean="0"/>
              <a:t>Drawing Editor </a:t>
            </a:r>
            <a:r>
              <a:rPr lang="en-US" altLang="sv-SE" smtClean="0">
                <a:sym typeface="Symbol" panose="05050102010706020507" pitchFamily="18" charset="2"/>
              </a:rPr>
              <a:t></a:t>
            </a:r>
            <a:br>
              <a:rPr lang="en-US" altLang="sv-SE" smtClean="0">
                <a:sym typeface="Symbol" panose="05050102010706020507" pitchFamily="18" charset="2"/>
              </a:rPr>
            </a:br>
            <a:r>
              <a:rPr lang="en-US" altLang="sv-SE" smtClean="0"/>
              <a:t> </a:t>
            </a:r>
            <a:r>
              <a:rPr lang="en-US" altLang="sv-SE" smtClean="0">
                <a:solidFill>
                  <a:srgbClr val="7F7F7F"/>
                </a:solidFill>
              </a:rPr>
              <a:t>editor, interactive graphics editor</a:t>
            </a:r>
            <a:endParaRPr lang="en-US" altLang="sv-SE" smtClean="0"/>
          </a:p>
          <a:p>
            <a:pPr lvl="1" eaLnBrk="1" hangingPunct="1"/>
            <a:r>
              <a:rPr lang="en-US" altLang="sv-SE" smtClean="0"/>
              <a:t>Drawing Element </a:t>
            </a:r>
            <a:r>
              <a:rPr lang="en-US" altLang="sv-SE" smtClean="0">
                <a:sym typeface="Symbol" panose="05050102010706020507" pitchFamily="18" charset="2"/>
              </a:rPr>
              <a:t></a:t>
            </a:r>
            <a:r>
              <a:rPr lang="en-US" altLang="sv-SE" smtClean="0"/>
              <a:t> </a:t>
            </a:r>
            <a:r>
              <a:rPr lang="en-US" altLang="sv-SE" smtClean="0">
                <a:solidFill>
                  <a:srgbClr val="7F7F7F"/>
                </a:solidFill>
              </a:rPr>
              <a:t>element</a:t>
            </a:r>
            <a:endParaRPr lang="en-US" altLang="sv-SE" smtClean="0"/>
          </a:p>
          <a:p>
            <a:pPr lvl="1" eaLnBrk="1" hangingPunct="1"/>
            <a:r>
              <a:rPr lang="en-US" altLang="sv-SE" smtClean="0"/>
              <a:t>Text Element </a:t>
            </a:r>
            <a:r>
              <a:rPr lang="en-US" altLang="sv-SE" smtClean="0">
                <a:sym typeface="Symbol" panose="05050102010706020507" pitchFamily="18" charset="2"/>
              </a:rPr>
              <a:t></a:t>
            </a:r>
            <a:r>
              <a:rPr lang="en-US" altLang="sv-SE" smtClean="0"/>
              <a:t> </a:t>
            </a:r>
            <a:r>
              <a:rPr lang="en-US" altLang="sv-SE" smtClean="0">
                <a:solidFill>
                  <a:srgbClr val="7F7F7F"/>
                </a:solidFill>
              </a:rPr>
              <a:t>text</a:t>
            </a:r>
            <a:endParaRPr lang="en-US" altLang="sv-SE" smtClean="0"/>
          </a:p>
          <a:p>
            <a:pPr lvl="1" eaLnBrk="1" hangingPunct="1"/>
            <a:r>
              <a:rPr lang="en-US" altLang="sv-SE" u="sng" smtClean="0"/>
              <a:t>Ellipse Element, Line Element, Rectangle Element</a:t>
            </a:r>
            <a:r>
              <a:rPr lang="en-US" altLang="sv-SE" smtClean="0"/>
              <a:t> </a:t>
            </a:r>
            <a:br>
              <a:rPr lang="en-US" altLang="sv-SE" smtClean="0"/>
            </a:br>
            <a:r>
              <a:rPr lang="en-US" altLang="sv-SE" smtClean="0">
                <a:sym typeface="Symbol" panose="05050102010706020507" pitchFamily="18" charset="2"/>
              </a:rPr>
              <a:t></a:t>
            </a:r>
            <a:r>
              <a:rPr lang="en-US" altLang="sv-SE" smtClean="0"/>
              <a:t> </a:t>
            </a:r>
            <a:r>
              <a:rPr lang="en-US" altLang="sv-SE" smtClean="0">
                <a:solidFill>
                  <a:srgbClr val="7F7F7F"/>
                </a:solidFill>
              </a:rPr>
              <a:t>ellipse, line, rectangle</a:t>
            </a:r>
          </a:p>
        </p:txBody>
      </p:sp>
      <p:sp>
        <p:nvSpPr>
          <p:cNvPr id="31751" name="Line 4"/>
          <p:cNvSpPr>
            <a:spLocks noChangeShapeType="1"/>
          </p:cNvSpPr>
          <p:nvPr/>
        </p:nvSpPr>
        <p:spPr bwMode="auto">
          <a:xfrm>
            <a:off x="1490663" y="2470150"/>
            <a:ext cx="3657600" cy="0"/>
          </a:xfrm>
          <a:prstGeom prst="line">
            <a:avLst/>
          </a:prstGeom>
          <a:noFill/>
          <a:ln w="28575">
            <a:solidFill>
              <a:srgbClr val="7F010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smtClean="0">
              <a:solidFill>
                <a:srgbClr val="05027D"/>
              </a:solidFill>
            </a:endParaRPr>
          </a:p>
        </p:txBody>
      </p:sp>
      <p:sp>
        <p:nvSpPr>
          <p:cNvPr id="31752" name="Line 5"/>
          <p:cNvSpPr>
            <a:spLocks noChangeShapeType="1"/>
          </p:cNvSpPr>
          <p:nvPr/>
        </p:nvSpPr>
        <p:spPr bwMode="auto">
          <a:xfrm>
            <a:off x="3776663" y="2809875"/>
            <a:ext cx="838200" cy="0"/>
          </a:xfrm>
          <a:prstGeom prst="line">
            <a:avLst/>
          </a:prstGeom>
          <a:noFill/>
          <a:ln w="28575">
            <a:solidFill>
              <a:srgbClr val="7F010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smtClean="0">
              <a:solidFill>
                <a:srgbClr val="05027D"/>
              </a:solidFill>
            </a:endParaRPr>
          </a:p>
        </p:txBody>
      </p:sp>
      <p:sp>
        <p:nvSpPr>
          <p:cNvPr id="31753" name="Line 6"/>
          <p:cNvSpPr>
            <a:spLocks noChangeShapeType="1"/>
          </p:cNvSpPr>
          <p:nvPr/>
        </p:nvSpPr>
        <p:spPr bwMode="auto">
          <a:xfrm>
            <a:off x="3319463" y="3157538"/>
            <a:ext cx="381000" cy="0"/>
          </a:xfrm>
          <a:prstGeom prst="line">
            <a:avLst/>
          </a:prstGeom>
          <a:noFill/>
          <a:ln w="28575">
            <a:solidFill>
              <a:srgbClr val="7F010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smtClean="0">
              <a:solidFill>
                <a:srgbClr val="05027D"/>
              </a:solidFill>
            </a:endParaRPr>
          </a:p>
        </p:txBody>
      </p:sp>
      <p:sp>
        <p:nvSpPr>
          <p:cNvPr id="31754" name="Line 7"/>
          <p:cNvSpPr>
            <a:spLocks noChangeShapeType="1"/>
          </p:cNvSpPr>
          <p:nvPr/>
        </p:nvSpPr>
        <p:spPr bwMode="auto">
          <a:xfrm>
            <a:off x="1730375" y="3789363"/>
            <a:ext cx="2438400" cy="0"/>
          </a:xfrm>
          <a:prstGeom prst="line">
            <a:avLst/>
          </a:prstGeom>
          <a:noFill/>
          <a:ln w="28575">
            <a:solidFill>
              <a:srgbClr val="7F010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smtClean="0">
              <a:solidFill>
                <a:srgbClr val="05027D"/>
              </a:solidFill>
            </a:endParaRPr>
          </a:p>
        </p:txBody>
      </p:sp>
    </p:spTree>
    <p:extLst>
      <p:ext uri="{BB962C8B-B14F-4D97-AF65-F5344CB8AC3E}">
        <p14:creationId xmlns:p14="http://schemas.microsoft.com/office/powerpoint/2010/main" val="12401384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p:spPr>
        <p:txBody>
          <a:bodyPr/>
          <a:lstStyle>
            <a:lvl1pPr>
              <a:defRPr sz="2400">
                <a:solidFill>
                  <a:schemeClr val="tx1"/>
                </a:solidFill>
                <a:latin typeface="Helvetica" pitchFamily="34" charset="0"/>
              </a:defRPr>
            </a:lvl1pPr>
            <a:lvl2pPr marL="742950" indent="-285750">
              <a:defRPr sz="2400">
                <a:solidFill>
                  <a:schemeClr val="tx1"/>
                </a:solidFill>
                <a:latin typeface="Helvetica" pitchFamily="34" charset="0"/>
              </a:defRPr>
            </a:lvl2pPr>
            <a:lvl3pPr marL="1143000" indent="-228600">
              <a:defRPr sz="2400">
                <a:solidFill>
                  <a:schemeClr val="tx1"/>
                </a:solidFill>
                <a:latin typeface="Helvetica" pitchFamily="34" charset="0"/>
              </a:defRPr>
            </a:lvl3pPr>
            <a:lvl4pPr marL="1600200" indent="-228600">
              <a:defRPr sz="2400">
                <a:solidFill>
                  <a:schemeClr val="tx1"/>
                </a:solidFill>
                <a:latin typeface="Helvetica" pitchFamily="34" charset="0"/>
              </a:defRPr>
            </a:lvl4pPr>
            <a:lvl5pPr marL="2057400" indent="-228600">
              <a:defRPr sz="2400">
                <a:solidFill>
                  <a:schemeClr val="tx1"/>
                </a:solidFill>
                <a:latin typeface="Helvetica" pitchFamily="34" charset="0"/>
              </a:defRPr>
            </a:lvl5pPr>
            <a:lvl6pPr marL="2514600" indent="-228600" eaLnBrk="0" fontAlgn="base" hangingPunct="0">
              <a:spcBef>
                <a:spcPct val="0"/>
              </a:spcBef>
              <a:spcAft>
                <a:spcPct val="0"/>
              </a:spcAft>
              <a:defRPr sz="2400">
                <a:solidFill>
                  <a:schemeClr val="tx1"/>
                </a:solidFill>
                <a:latin typeface="Helvetica" pitchFamily="34" charset="0"/>
              </a:defRPr>
            </a:lvl6pPr>
            <a:lvl7pPr marL="2971800" indent="-228600" eaLnBrk="0" fontAlgn="base" hangingPunct="0">
              <a:spcBef>
                <a:spcPct val="0"/>
              </a:spcBef>
              <a:spcAft>
                <a:spcPct val="0"/>
              </a:spcAft>
              <a:defRPr sz="2400">
                <a:solidFill>
                  <a:schemeClr val="tx1"/>
                </a:solidFill>
                <a:latin typeface="Helvetica" pitchFamily="34" charset="0"/>
              </a:defRPr>
            </a:lvl7pPr>
            <a:lvl8pPr marL="3429000" indent="-228600" eaLnBrk="0" fontAlgn="base" hangingPunct="0">
              <a:spcBef>
                <a:spcPct val="0"/>
              </a:spcBef>
              <a:spcAft>
                <a:spcPct val="0"/>
              </a:spcAft>
              <a:defRPr sz="2400">
                <a:solidFill>
                  <a:schemeClr val="tx1"/>
                </a:solidFill>
                <a:latin typeface="Helvetica" pitchFamily="34" charset="0"/>
              </a:defRPr>
            </a:lvl8pPr>
            <a:lvl9pPr marL="3886200" indent="-228600" eaLnBrk="0" fontAlgn="base" hangingPunct="0">
              <a:spcBef>
                <a:spcPct val="0"/>
              </a:spcBef>
              <a:spcAft>
                <a:spcPct val="0"/>
              </a:spcAft>
              <a:defRPr sz="2400">
                <a:solidFill>
                  <a:schemeClr val="tx1"/>
                </a:solidFill>
                <a:latin typeface="Helvetica" pitchFamily="34" charset="0"/>
              </a:defRPr>
            </a:lvl9pPr>
          </a:lstStyle>
          <a:p>
            <a:r>
              <a:rPr lang="de-CH" altLang="sv-SE" sz="1200">
                <a:solidFill>
                  <a:srgbClr val="A7A7A7"/>
                </a:solidFill>
              </a:rPr>
              <a:t>© Oscar Nierstrasz</a:t>
            </a:r>
          </a:p>
        </p:txBody>
      </p:sp>
      <p:sp>
        <p:nvSpPr>
          <p:cNvPr id="32771" name="Footer Placeholder 4"/>
          <p:cNvSpPr>
            <a:spLocks noGrp="1"/>
          </p:cNvSpPr>
          <p:nvPr>
            <p:ph type="ftr" sz="quarter" idx="11"/>
          </p:nvPr>
        </p:nvSpPr>
        <p:spPr>
          <a:noFill/>
        </p:spPr>
        <p:txBody>
          <a:bodyPr/>
          <a:lstStyle>
            <a:lvl1pPr>
              <a:defRPr sz="2400">
                <a:solidFill>
                  <a:schemeClr val="tx1"/>
                </a:solidFill>
                <a:latin typeface="Helvetica" pitchFamily="34" charset="0"/>
              </a:defRPr>
            </a:lvl1pPr>
            <a:lvl2pPr marL="742950" indent="-285750">
              <a:defRPr sz="2400">
                <a:solidFill>
                  <a:schemeClr val="tx1"/>
                </a:solidFill>
                <a:latin typeface="Helvetica" pitchFamily="34" charset="0"/>
              </a:defRPr>
            </a:lvl2pPr>
            <a:lvl3pPr marL="1143000" indent="-228600">
              <a:defRPr sz="2400">
                <a:solidFill>
                  <a:schemeClr val="tx1"/>
                </a:solidFill>
                <a:latin typeface="Helvetica" pitchFamily="34" charset="0"/>
              </a:defRPr>
            </a:lvl3pPr>
            <a:lvl4pPr marL="1600200" indent="-228600">
              <a:defRPr sz="2400">
                <a:solidFill>
                  <a:schemeClr val="tx1"/>
                </a:solidFill>
                <a:latin typeface="Helvetica" pitchFamily="34" charset="0"/>
              </a:defRPr>
            </a:lvl4pPr>
            <a:lvl5pPr marL="2057400" indent="-228600">
              <a:defRPr sz="2400">
                <a:solidFill>
                  <a:schemeClr val="tx1"/>
                </a:solidFill>
                <a:latin typeface="Helvetica" pitchFamily="34" charset="0"/>
              </a:defRPr>
            </a:lvl5pPr>
            <a:lvl6pPr marL="2514600" indent="-228600" eaLnBrk="0" fontAlgn="base" hangingPunct="0">
              <a:spcBef>
                <a:spcPct val="0"/>
              </a:spcBef>
              <a:spcAft>
                <a:spcPct val="0"/>
              </a:spcAft>
              <a:defRPr sz="2400">
                <a:solidFill>
                  <a:schemeClr val="tx1"/>
                </a:solidFill>
                <a:latin typeface="Helvetica" pitchFamily="34" charset="0"/>
              </a:defRPr>
            </a:lvl6pPr>
            <a:lvl7pPr marL="2971800" indent="-228600" eaLnBrk="0" fontAlgn="base" hangingPunct="0">
              <a:spcBef>
                <a:spcPct val="0"/>
              </a:spcBef>
              <a:spcAft>
                <a:spcPct val="0"/>
              </a:spcAft>
              <a:defRPr sz="2400">
                <a:solidFill>
                  <a:schemeClr val="tx1"/>
                </a:solidFill>
                <a:latin typeface="Helvetica" pitchFamily="34" charset="0"/>
              </a:defRPr>
            </a:lvl7pPr>
            <a:lvl8pPr marL="3429000" indent="-228600" eaLnBrk="0" fontAlgn="base" hangingPunct="0">
              <a:spcBef>
                <a:spcPct val="0"/>
              </a:spcBef>
              <a:spcAft>
                <a:spcPct val="0"/>
              </a:spcAft>
              <a:defRPr sz="2400">
                <a:solidFill>
                  <a:schemeClr val="tx1"/>
                </a:solidFill>
                <a:latin typeface="Helvetica" pitchFamily="34" charset="0"/>
              </a:defRPr>
            </a:lvl8pPr>
            <a:lvl9pPr marL="3886200" indent="-228600" eaLnBrk="0" fontAlgn="base" hangingPunct="0">
              <a:spcBef>
                <a:spcPct val="0"/>
              </a:spcBef>
              <a:spcAft>
                <a:spcPct val="0"/>
              </a:spcAft>
              <a:defRPr sz="2400">
                <a:solidFill>
                  <a:schemeClr val="tx1"/>
                </a:solidFill>
                <a:latin typeface="Helvetica" pitchFamily="34" charset="0"/>
              </a:defRPr>
            </a:lvl9pPr>
          </a:lstStyle>
          <a:p>
            <a:r>
              <a:rPr lang="de-CH" altLang="sv-SE" sz="1000" smtClean="0">
                <a:solidFill>
                  <a:srgbClr val="A7A7A7"/>
                </a:solidFill>
              </a:rPr>
              <a:t>ESE — Responsibility-Driven Design</a:t>
            </a:r>
          </a:p>
        </p:txBody>
      </p:sp>
      <p:sp>
        <p:nvSpPr>
          <p:cNvPr id="32772" name="Slide Number Placeholder 5"/>
          <p:cNvSpPr>
            <a:spLocks noGrp="1"/>
          </p:cNvSpPr>
          <p:nvPr>
            <p:ph type="sldNum" sz="quarter" idx="12"/>
          </p:nvPr>
        </p:nvSpPr>
        <p:spPr>
          <a:noFill/>
        </p:spPr>
        <p:txBody>
          <a:bodyPr/>
          <a:lstStyle>
            <a:lvl1pPr>
              <a:defRPr sz="2400">
                <a:solidFill>
                  <a:schemeClr val="tx1"/>
                </a:solidFill>
                <a:latin typeface="Helvetica" pitchFamily="34" charset="0"/>
              </a:defRPr>
            </a:lvl1pPr>
            <a:lvl2pPr marL="742950" indent="-285750">
              <a:defRPr sz="2400">
                <a:solidFill>
                  <a:schemeClr val="tx1"/>
                </a:solidFill>
                <a:latin typeface="Helvetica" pitchFamily="34" charset="0"/>
              </a:defRPr>
            </a:lvl2pPr>
            <a:lvl3pPr marL="1143000" indent="-228600">
              <a:defRPr sz="2400">
                <a:solidFill>
                  <a:schemeClr val="tx1"/>
                </a:solidFill>
                <a:latin typeface="Helvetica" pitchFamily="34" charset="0"/>
              </a:defRPr>
            </a:lvl3pPr>
            <a:lvl4pPr marL="1600200" indent="-228600">
              <a:defRPr sz="2400">
                <a:solidFill>
                  <a:schemeClr val="tx1"/>
                </a:solidFill>
                <a:latin typeface="Helvetica" pitchFamily="34" charset="0"/>
              </a:defRPr>
            </a:lvl4pPr>
            <a:lvl5pPr marL="2057400" indent="-228600">
              <a:defRPr sz="2400">
                <a:solidFill>
                  <a:schemeClr val="tx1"/>
                </a:solidFill>
                <a:latin typeface="Helvetica" pitchFamily="34" charset="0"/>
              </a:defRPr>
            </a:lvl5pPr>
            <a:lvl6pPr marL="2514600" indent="-228600" eaLnBrk="0" fontAlgn="base" hangingPunct="0">
              <a:spcBef>
                <a:spcPct val="0"/>
              </a:spcBef>
              <a:spcAft>
                <a:spcPct val="0"/>
              </a:spcAft>
              <a:defRPr sz="2400">
                <a:solidFill>
                  <a:schemeClr val="tx1"/>
                </a:solidFill>
                <a:latin typeface="Helvetica" pitchFamily="34" charset="0"/>
              </a:defRPr>
            </a:lvl6pPr>
            <a:lvl7pPr marL="2971800" indent="-228600" eaLnBrk="0" fontAlgn="base" hangingPunct="0">
              <a:spcBef>
                <a:spcPct val="0"/>
              </a:spcBef>
              <a:spcAft>
                <a:spcPct val="0"/>
              </a:spcAft>
              <a:defRPr sz="2400">
                <a:solidFill>
                  <a:schemeClr val="tx1"/>
                </a:solidFill>
                <a:latin typeface="Helvetica" pitchFamily="34" charset="0"/>
              </a:defRPr>
            </a:lvl7pPr>
            <a:lvl8pPr marL="3429000" indent="-228600" eaLnBrk="0" fontAlgn="base" hangingPunct="0">
              <a:spcBef>
                <a:spcPct val="0"/>
              </a:spcBef>
              <a:spcAft>
                <a:spcPct val="0"/>
              </a:spcAft>
              <a:defRPr sz="2400">
                <a:solidFill>
                  <a:schemeClr val="tx1"/>
                </a:solidFill>
                <a:latin typeface="Helvetica" pitchFamily="34" charset="0"/>
              </a:defRPr>
            </a:lvl8pPr>
            <a:lvl9pPr marL="3886200" indent="-228600" eaLnBrk="0" fontAlgn="base" hangingPunct="0">
              <a:spcBef>
                <a:spcPct val="0"/>
              </a:spcBef>
              <a:spcAft>
                <a:spcPct val="0"/>
              </a:spcAft>
              <a:defRPr sz="2400">
                <a:solidFill>
                  <a:schemeClr val="tx1"/>
                </a:solidFill>
                <a:latin typeface="Helvetica" pitchFamily="34" charset="0"/>
              </a:defRPr>
            </a:lvl9pPr>
          </a:lstStyle>
          <a:p>
            <a:r>
              <a:rPr lang="de-CH" altLang="sv-SE" sz="1200">
                <a:solidFill>
                  <a:srgbClr val="A7A7A7"/>
                </a:solidFill>
              </a:rPr>
              <a:t>ESE 4.</a:t>
            </a:r>
            <a:fld id="{90DA142E-0E4A-4E01-9FE3-7744F54226D7}" type="slidenum">
              <a:rPr lang="de-CH" altLang="sv-SE" sz="1200">
                <a:solidFill>
                  <a:srgbClr val="A7A7A7"/>
                </a:solidFill>
              </a:rPr>
              <a:pPr/>
              <a:t>34</a:t>
            </a:fld>
            <a:endParaRPr lang="de-CH" altLang="sv-SE" sz="1400">
              <a:solidFill>
                <a:srgbClr val="7E7E7E"/>
              </a:solidFill>
              <a:latin typeface="Times" pitchFamily="18" charset="0"/>
            </a:endParaRPr>
          </a:p>
        </p:txBody>
      </p:sp>
      <p:sp>
        <p:nvSpPr>
          <p:cNvPr id="32773" name="Rectangle 2"/>
          <p:cNvSpPr>
            <a:spLocks noGrp="1" noChangeArrowheads="1"/>
          </p:cNvSpPr>
          <p:nvPr>
            <p:ph type="title"/>
          </p:nvPr>
        </p:nvSpPr>
        <p:spPr/>
        <p:txBody>
          <a:bodyPr/>
          <a:lstStyle/>
          <a:p>
            <a:pPr eaLnBrk="1" hangingPunct="1"/>
            <a:r>
              <a:rPr lang="en-US" altLang="sv-SE" smtClean="0"/>
              <a:t>Class Selection Rationale ...</a:t>
            </a:r>
          </a:p>
        </p:txBody>
      </p:sp>
      <p:sp>
        <p:nvSpPr>
          <p:cNvPr id="32774" name="Rectangle 3"/>
          <p:cNvSpPr>
            <a:spLocks noGrp="1" noChangeArrowheads="1"/>
          </p:cNvSpPr>
          <p:nvPr>
            <p:ph type="body" idx="1"/>
          </p:nvPr>
        </p:nvSpPr>
        <p:spPr/>
        <p:txBody>
          <a:bodyPr/>
          <a:lstStyle/>
          <a:p>
            <a:pPr marL="342900" indent="-342900" eaLnBrk="1" hangingPunct="1">
              <a:lnSpc>
                <a:spcPct val="90000"/>
              </a:lnSpc>
              <a:buFont typeface="Helvetica CE" pitchFamily="-76" charset="-18"/>
              <a:buNone/>
            </a:pPr>
            <a:r>
              <a:rPr lang="en-US" altLang="sv-SE" sz="1800" b="1" i="1" smtClean="0"/>
              <a:t>Be wary of adjectives:</a:t>
            </a:r>
            <a:endParaRPr lang="en-US" altLang="sv-SE" sz="2000" smtClean="0"/>
          </a:p>
          <a:p>
            <a:pPr marL="742950" lvl="1" indent="-285750" eaLnBrk="1" hangingPunct="1">
              <a:lnSpc>
                <a:spcPct val="90000"/>
              </a:lnSpc>
            </a:pPr>
            <a:r>
              <a:rPr lang="en-US" altLang="sv-SE" sz="1800" smtClean="0">
                <a:solidFill>
                  <a:srgbClr val="7F7F7F"/>
                </a:solidFill>
              </a:rPr>
              <a:t>bounding rectangle, rectangle, region</a:t>
            </a:r>
            <a:r>
              <a:rPr lang="en-US" altLang="sv-SE" sz="1800" smtClean="0"/>
              <a:t> </a:t>
            </a:r>
            <a:r>
              <a:rPr lang="en-US" altLang="sv-SE" sz="1800" smtClean="0">
                <a:sym typeface="Symbol" panose="05050102010706020507" pitchFamily="18" charset="2"/>
              </a:rPr>
              <a:t></a:t>
            </a:r>
            <a:r>
              <a:rPr lang="en-US" altLang="sv-SE" sz="1800" smtClean="0"/>
              <a:t> Rectangle</a:t>
            </a:r>
          </a:p>
          <a:p>
            <a:pPr marL="1143000" lvl="2" indent="-228600" eaLnBrk="1" hangingPunct="1">
              <a:lnSpc>
                <a:spcPct val="90000"/>
              </a:lnSpc>
            </a:pPr>
            <a:r>
              <a:rPr lang="en-US" altLang="sv-SE" sz="1600" i="0" smtClean="0"/>
              <a:t>common meaning, but different from Rectangle Element</a:t>
            </a:r>
            <a:endParaRPr lang="en-US" altLang="sv-SE" sz="1600" smtClean="0"/>
          </a:p>
          <a:p>
            <a:pPr marL="742950" lvl="1" indent="-285750" eaLnBrk="1" hangingPunct="1">
              <a:lnSpc>
                <a:spcPct val="90000"/>
              </a:lnSpc>
            </a:pPr>
            <a:r>
              <a:rPr lang="en-US" altLang="sv-SE" sz="1800" smtClean="0"/>
              <a:t>Point </a:t>
            </a:r>
            <a:r>
              <a:rPr lang="en-US" altLang="sv-SE" sz="1800" smtClean="0">
                <a:sym typeface="Symbol" panose="05050102010706020507" pitchFamily="18" charset="2"/>
              </a:rPr>
              <a:t></a:t>
            </a:r>
            <a:r>
              <a:rPr lang="en-US" altLang="sv-SE" sz="1800" smtClean="0"/>
              <a:t> </a:t>
            </a:r>
            <a:r>
              <a:rPr lang="en-US" altLang="sv-SE" sz="1800" smtClean="0">
                <a:solidFill>
                  <a:srgbClr val="7F7F7F"/>
                </a:solidFill>
              </a:rPr>
              <a:t>end point, start point, stop point </a:t>
            </a:r>
          </a:p>
          <a:p>
            <a:pPr marL="742950" lvl="1" indent="-285750" eaLnBrk="1" hangingPunct="1">
              <a:lnSpc>
                <a:spcPct val="90000"/>
              </a:lnSpc>
            </a:pPr>
            <a:r>
              <a:rPr lang="en-US" altLang="sv-SE" sz="1800" smtClean="0"/>
              <a:t>Control Point</a:t>
            </a:r>
          </a:p>
          <a:p>
            <a:pPr marL="1143000" lvl="2" indent="-228600" eaLnBrk="1" hangingPunct="1">
              <a:lnSpc>
                <a:spcPct val="90000"/>
              </a:lnSpc>
            </a:pPr>
            <a:r>
              <a:rPr lang="en-US" altLang="sv-SE" sz="1600" i="0" smtClean="0"/>
              <a:t>more than just a coordinate</a:t>
            </a:r>
            <a:endParaRPr lang="en-US" altLang="sv-SE" sz="1600" smtClean="0"/>
          </a:p>
          <a:p>
            <a:pPr marL="742950" lvl="1" indent="-285750" eaLnBrk="1" hangingPunct="1">
              <a:lnSpc>
                <a:spcPct val="90000"/>
              </a:lnSpc>
            </a:pPr>
            <a:r>
              <a:rPr lang="en-US" altLang="sv-SE" sz="1800" smtClean="0"/>
              <a:t>corner </a:t>
            </a:r>
            <a:r>
              <a:rPr lang="en-US" altLang="sv-SE" sz="1800" smtClean="0">
                <a:sym typeface="Symbol" panose="05050102010706020507" pitchFamily="18" charset="2"/>
              </a:rPr>
              <a:t></a:t>
            </a:r>
            <a:br>
              <a:rPr lang="en-US" altLang="sv-SE" sz="1800" smtClean="0">
                <a:sym typeface="Symbol" panose="05050102010706020507" pitchFamily="18" charset="2"/>
              </a:rPr>
            </a:br>
            <a:r>
              <a:rPr lang="en-US" altLang="sv-SE" sz="1800" smtClean="0">
                <a:sym typeface="Symbol" panose="05050102010706020507" pitchFamily="18" charset="2"/>
              </a:rPr>
              <a:t>	</a:t>
            </a:r>
            <a:r>
              <a:rPr lang="en-US" altLang="sv-SE" sz="1800" smtClean="0">
                <a:solidFill>
                  <a:srgbClr val="7F7F7F"/>
                </a:solidFill>
              </a:rPr>
              <a:t>associated corner, diagonally opposite corner</a:t>
            </a:r>
            <a:endParaRPr lang="en-US" altLang="sv-SE" sz="1800" smtClean="0">
              <a:solidFill>
                <a:schemeClr val="bg2"/>
              </a:solidFill>
            </a:endParaRPr>
          </a:p>
          <a:p>
            <a:pPr marL="1143000" lvl="2" indent="-228600" eaLnBrk="1" hangingPunct="1">
              <a:lnSpc>
                <a:spcPct val="90000"/>
              </a:lnSpc>
            </a:pPr>
            <a:r>
              <a:rPr lang="en-US" altLang="sv-SE" sz="1600" i="0" smtClean="0"/>
              <a:t>no new behaviour</a:t>
            </a:r>
            <a:endParaRPr lang="en-US" altLang="sv-SE" sz="1600" smtClean="0"/>
          </a:p>
        </p:txBody>
      </p:sp>
      <p:sp>
        <p:nvSpPr>
          <p:cNvPr id="32775" name="Line 4"/>
          <p:cNvSpPr>
            <a:spLocks noChangeShapeType="1"/>
          </p:cNvSpPr>
          <p:nvPr/>
        </p:nvSpPr>
        <p:spPr bwMode="auto">
          <a:xfrm>
            <a:off x="1295400" y="2084388"/>
            <a:ext cx="3810000" cy="0"/>
          </a:xfrm>
          <a:prstGeom prst="line">
            <a:avLst/>
          </a:prstGeom>
          <a:noFill/>
          <a:ln w="28575">
            <a:solidFill>
              <a:srgbClr val="7F010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smtClean="0">
              <a:solidFill>
                <a:srgbClr val="05027D"/>
              </a:solidFill>
            </a:endParaRPr>
          </a:p>
        </p:txBody>
      </p:sp>
      <p:sp>
        <p:nvSpPr>
          <p:cNvPr id="32776" name="Line 5"/>
          <p:cNvSpPr>
            <a:spLocks noChangeShapeType="1"/>
          </p:cNvSpPr>
          <p:nvPr/>
        </p:nvSpPr>
        <p:spPr bwMode="auto">
          <a:xfrm>
            <a:off x="1447800" y="3803650"/>
            <a:ext cx="4572000" cy="0"/>
          </a:xfrm>
          <a:prstGeom prst="line">
            <a:avLst/>
          </a:prstGeom>
          <a:noFill/>
          <a:ln w="28575">
            <a:solidFill>
              <a:srgbClr val="7F010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smtClean="0">
              <a:solidFill>
                <a:srgbClr val="05027D"/>
              </a:solidFill>
            </a:endParaRPr>
          </a:p>
        </p:txBody>
      </p:sp>
      <p:sp>
        <p:nvSpPr>
          <p:cNvPr id="32777" name="Line 6"/>
          <p:cNvSpPr>
            <a:spLocks noChangeShapeType="1"/>
          </p:cNvSpPr>
          <p:nvPr/>
        </p:nvSpPr>
        <p:spPr bwMode="auto">
          <a:xfrm>
            <a:off x="2209800" y="2660650"/>
            <a:ext cx="3124200" cy="0"/>
          </a:xfrm>
          <a:prstGeom prst="line">
            <a:avLst/>
          </a:prstGeom>
          <a:noFill/>
          <a:ln w="28575">
            <a:solidFill>
              <a:srgbClr val="7F010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smtClean="0">
              <a:solidFill>
                <a:srgbClr val="05027D"/>
              </a:solidFill>
            </a:endParaRPr>
          </a:p>
        </p:txBody>
      </p:sp>
    </p:spTree>
    <p:extLst>
      <p:ext uri="{BB962C8B-B14F-4D97-AF65-F5344CB8AC3E}">
        <p14:creationId xmlns:p14="http://schemas.microsoft.com/office/powerpoint/2010/main" val="7398808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a:noFill/>
        </p:spPr>
        <p:txBody>
          <a:bodyPr/>
          <a:lstStyle>
            <a:lvl1pPr>
              <a:defRPr sz="2400">
                <a:solidFill>
                  <a:schemeClr val="tx1"/>
                </a:solidFill>
                <a:latin typeface="Helvetica" pitchFamily="34" charset="0"/>
              </a:defRPr>
            </a:lvl1pPr>
            <a:lvl2pPr marL="742950" indent="-285750">
              <a:defRPr sz="2400">
                <a:solidFill>
                  <a:schemeClr val="tx1"/>
                </a:solidFill>
                <a:latin typeface="Helvetica" pitchFamily="34" charset="0"/>
              </a:defRPr>
            </a:lvl2pPr>
            <a:lvl3pPr marL="1143000" indent="-228600">
              <a:defRPr sz="2400">
                <a:solidFill>
                  <a:schemeClr val="tx1"/>
                </a:solidFill>
                <a:latin typeface="Helvetica" pitchFamily="34" charset="0"/>
              </a:defRPr>
            </a:lvl3pPr>
            <a:lvl4pPr marL="1600200" indent="-228600">
              <a:defRPr sz="2400">
                <a:solidFill>
                  <a:schemeClr val="tx1"/>
                </a:solidFill>
                <a:latin typeface="Helvetica" pitchFamily="34" charset="0"/>
              </a:defRPr>
            </a:lvl4pPr>
            <a:lvl5pPr marL="2057400" indent="-228600">
              <a:defRPr sz="2400">
                <a:solidFill>
                  <a:schemeClr val="tx1"/>
                </a:solidFill>
                <a:latin typeface="Helvetica" pitchFamily="34" charset="0"/>
              </a:defRPr>
            </a:lvl5pPr>
            <a:lvl6pPr marL="2514600" indent="-228600" eaLnBrk="0" fontAlgn="base" hangingPunct="0">
              <a:spcBef>
                <a:spcPct val="0"/>
              </a:spcBef>
              <a:spcAft>
                <a:spcPct val="0"/>
              </a:spcAft>
              <a:defRPr sz="2400">
                <a:solidFill>
                  <a:schemeClr val="tx1"/>
                </a:solidFill>
                <a:latin typeface="Helvetica" pitchFamily="34" charset="0"/>
              </a:defRPr>
            </a:lvl6pPr>
            <a:lvl7pPr marL="2971800" indent="-228600" eaLnBrk="0" fontAlgn="base" hangingPunct="0">
              <a:spcBef>
                <a:spcPct val="0"/>
              </a:spcBef>
              <a:spcAft>
                <a:spcPct val="0"/>
              </a:spcAft>
              <a:defRPr sz="2400">
                <a:solidFill>
                  <a:schemeClr val="tx1"/>
                </a:solidFill>
                <a:latin typeface="Helvetica" pitchFamily="34" charset="0"/>
              </a:defRPr>
            </a:lvl7pPr>
            <a:lvl8pPr marL="3429000" indent="-228600" eaLnBrk="0" fontAlgn="base" hangingPunct="0">
              <a:spcBef>
                <a:spcPct val="0"/>
              </a:spcBef>
              <a:spcAft>
                <a:spcPct val="0"/>
              </a:spcAft>
              <a:defRPr sz="2400">
                <a:solidFill>
                  <a:schemeClr val="tx1"/>
                </a:solidFill>
                <a:latin typeface="Helvetica" pitchFamily="34" charset="0"/>
              </a:defRPr>
            </a:lvl8pPr>
            <a:lvl9pPr marL="3886200" indent="-228600" eaLnBrk="0" fontAlgn="base" hangingPunct="0">
              <a:spcBef>
                <a:spcPct val="0"/>
              </a:spcBef>
              <a:spcAft>
                <a:spcPct val="0"/>
              </a:spcAft>
              <a:defRPr sz="2400">
                <a:solidFill>
                  <a:schemeClr val="tx1"/>
                </a:solidFill>
                <a:latin typeface="Helvetica" pitchFamily="34" charset="0"/>
              </a:defRPr>
            </a:lvl9pPr>
          </a:lstStyle>
          <a:p>
            <a:r>
              <a:rPr lang="de-CH" altLang="sv-SE" sz="1200">
                <a:solidFill>
                  <a:srgbClr val="A7A7A7"/>
                </a:solidFill>
              </a:rPr>
              <a:t>© Oscar Nierstrasz</a:t>
            </a:r>
          </a:p>
        </p:txBody>
      </p:sp>
      <p:sp>
        <p:nvSpPr>
          <p:cNvPr id="33795" name="Footer Placeholder 4"/>
          <p:cNvSpPr>
            <a:spLocks noGrp="1"/>
          </p:cNvSpPr>
          <p:nvPr>
            <p:ph type="ftr" sz="quarter" idx="11"/>
          </p:nvPr>
        </p:nvSpPr>
        <p:spPr>
          <a:noFill/>
        </p:spPr>
        <p:txBody>
          <a:bodyPr/>
          <a:lstStyle>
            <a:lvl1pPr>
              <a:defRPr sz="2400">
                <a:solidFill>
                  <a:schemeClr val="tx1"/>
                </a:solidFill>
                <a:latin typeface="Helvetica" pitchFamily="34" charset="0"/>
              </a:defRPr>
            </a:lvl1pPr>
            <a:lvl2pPr marL="742950" indent="-285750">
              <a:defRPr sz="2400">
                <a:solidFill>
                  <a:schemeClr val="tx1"/>
                </a:solidFill>
                <a:latin typeface="Helvetica" pitchFamily="34" charset="0"/>
              </a:defRPr>
            </a:lvl2pPr>
            <a:lvl3pPr marL="1143000" indent="-228600">
              <a:defRPr sz="2400">
                <a:solidFill>
                  <a:schemeClr val="tx1"/>
                </a:solidFill>
                <a:latin typeface="Helvetica" pitchFamily="34" charset="0"/>
              </a:defRPr>
            </a:lvl3pPr>
            <a:lvl4pPr marL="1600200" indent="-228600">
              <a:defRPr sz="2400">
                <a:solidFill>
                  <a:schemeClr val="tx1"/>
                </a:solidFill>
                <a:latin typeface="Helvetica" pitchFamily="34" charset="0"/>
              </a:defRPr>
            </a:lvl4pPr>
            <a:lvl5pPr marL="2057400" indent="-228600">
              <a:defRPr sz="2400">
                <a:solidFill>
                  <a:schemeClr val="tx1"/>
                </a:solidFill>
                <a:latin typeface="Helvetica" pitchFamily="34" charset="0"/>
              </a:defRPr>
            </a:lvl5pPr>
            <a:lvl6pPr marL="2514600" indent="-228600" eaLnBrk="0" fontAlgn="base" hangingPunct="0">
              <a:spcBef>
                <a:spcPct val="0"/>
              </a:spcBef>
              <a:spcAft>
                <a:spcPct val="0"/>
              </a:spcAft>
              <a:defRPr sz="2400">
                <a:solidFill>
                  <a:schemeClr val="tx1"/>
                </a:solidFill>
                <a:latin typeface="Helvetica" pitchFamily="34" charset="0"/>
              </a:defRPr>
            </a:lvl6pPr>
            <a:lvl7pPr marL="2971800" indent="-228600" eaLnBrk="0" fontAlgn="base" hangingPunct="0">
              <a:spcBef>
                <a:spcPct val="0"/>
              </a:spcBef>
              <a:spcAft>
                <a:spcPct val="0"/>
              </a:spcAft>
              <a:defRPr sz="2400">
                <a:solidFill>
                  <a:schemeClr val="tx1"/>
                </a:solidFill>
                <a:latin typeface="Helvetica" pitchFamily="34" charset="0"/>
              </a:defRPr>
            </a:lvl7pPr>
            <a:lvl8pPr marL="3429000" indent="-228600" eaLnBrk="0" fontAlgn="base" hangingPunct="0">
              <a:spcBef>
                <a:spcPct val="0"/>
              </a:spcBef>
              <a:spcAft>
                <a:spcPct val="0"/>
              </a:spcAft>
              <a:defRPr sz="2400">
                <a:solidFill>
                  <a:schemeClr val="tx1"/>
                </a:solidFill>
                <a:latin typeface="Helvetica" pitchFamily="34" charset="0"/>
              </a:defRPr>
            </a:lvl8pPr>
            <a:lvl9pPr marL="3886200" indent="-228600" eaLnBrk="0" fontAlgn="base" hangingPunct="0">
              <a:spcBef>
                <a:spcPct val="0"/>
              </a:spcBef>
              <a:spcAft>
                <a:spcPct val="0"/>
              </a:spcAft>
              <a:defRPr sz="2400">
                <a:solidFill>
                  <a:schemeClr val="tx1"/>
                </a:solidFill>
                <a:latin typeface="Helvetica" pitchFamily="34" charset="0"/>
              </a:defRPr>
            </a:lvl9pPr>
          </a:lstStyle>
          <a:p>
            <a:r>
              <a:rPr lang="de-CH" altLang="sv-SE" sz="1000" smtClean="0">
                <a:solidFill>
                  <a:srgbClr val="A7A7A7"/>
                </a:solidFill>
              </a:rPr>
              <a:t>ESE — Responsibility-Driven Design</a:t>
            </a:r>
          </a:p>
        </p:txBody>
      </p:sp>
      <p:sp>
        <p:nvSpPr>
          <p:cNvPr id="33796" name="Slide Number Placeholder 5"/>
          <p:cNvSpPr>
            <a:spLocks noGrp="1"/>
          </p:cNvSpPr>
          <p:nvPr>
            <p:ph type="sldNum" sz="quarter" idx="12"/>
          </p:nvPr>
        </p:nvSpPr>
        <p:spPr>
          <a:noFill/>
        </p:spPr>
        <p:txBody>
          <a:bodyPr/>
          <a:lstStyle>
            <a:lvl1pPr>
              <a:defRPr sz="2400">
                <a:solidFill>
                  <a:schemeClr val="tx1"/>
                </a:solidFill>
                <a:latin typeface="Helvetica" pitchFamily="34" charset="0"/>
              </a:defRPr>
            </a:lvl1pPr>
            <a:lvl2pPr marL="742950" indent="-285750">
              <a:defRPr sz="2400">
                <a:solidFill>
                  <a:schemeClr val="tx1"/>
                </a:solidFill>
                <a:latin typeface="Helvetica" pitchFamily="34" charset="0"/>
              </a:defRPr>
            </a:lvl2pPr>
            <a:lvl3pPr marL="1143000" indent="-228600">
              <a:defRPr sz="2400">
                <a:solidFill>
                  <a:schemeClr val="tx1"/>
                </a:solidFill>
                <a:latin typeface="Helvetica" pitchFamily="34" charset="0"/>
              </a:defRPr>
            </a:lvl3pPr>
            <a:lvl4pPr marL="1600200" indent="-228600">
              <a:defRPr sz="2400">
                <a:solidFill>
                  <a:schemeClr val="tx1"/>
                </a:solidFill>
                <a:latin typeface="Helvetica" pitchFamily="34" charset="0"/>
              </a:defRPr>
            </a:lvl4pPr>
            <a:lvl5pPr marL="2057400" indent="-228600">
              <a:defRPr sz="2400">
                <a:solidFill>
                  <a:schemeClr val="tx1"/>
                </a:solidFill>
                <a:latin typeface="Helvetica" pitchFamily="34" charset="0"/>
              </a:defRPr>
            </a:lvl5pPr>
            <a:lvl6pPr marL="2514600" indent="-228600" eaLnBrk="0" fontAlgn="base" hangingPunct="0">
              <a:spcBef>
                <a:spcPct val="0"/>
              </a:spcBef>
              <a:spcAft>
                <a:spcPct val="0"/>
              </a:spcAft>
              <a:defRPr sz="2400">
                <a:solidFill>
                  <a:schemeClr val="tx1"/>
                </a:solidFill>
                <a:latin typeface="Helvetica" pitchFamily="34" charset="0"/>
              </a:defRPr>
            </a:lvl6pPr>
            <a:lvl7pPr marL="2971800" indent="-228600" eaLnBrk="0" fontAlgn="base" hangingPunct="0">
              <a:spcBef>
                <a:spcPct val="0"/>
              </a:spcBef>
              <a:spcAft>
                <a:spcPct val="0"/>
              </a:spcAft>
              <a:defRPr sz="2400">
                <a:solidFill>
                  <a:schemeClr val="tx1"/>
                </a:solidFill>
                <a:latin typeface="Helvetica" pitchFamily="34" charset="0"/>
              </a:defRPr>
            </a:lvl7pPr>
            <a:lvl8pPr marL="3429000" indent="-228600" eaLnBrk="0" fontAlgn="base" hangingPunct="0">
              <a:spcBef>
                <a:spcPct val="0"/>
              </a:spcBef>
              <a:spcAft>
                <a:spcPct val="0"/>
              </a:spcAft>
              <a:defRPr sz="2400">
                <a:solidFill>
                  <a:schemeClr val="tx1"/>
                </a:solidFill>
                <a:latin typeface="Helvetica" pitchFamily="34" charset="0"/>
              </a:defRPr>
            </a:lvl8pPr>
            <a:lvl9pPr marL="3886200" indent="-228600" eaLnBrk="0" fontAlgn="base" hangingPunct="0">
              <a:spcBef>
                <a:spcPct val="0"/>
              </a:spcBef>
              <a:spcAft>
                <a:spcPct val="0"/>
              </a:spcAft>
              <a:defRPr sz="2400">
                <a:solidFill>
                  <a:schemeClr val="tx1"/>
                </a:solidFill>
                <a:latin typeface="Helvetica" pitchFamily="34" charset="0"/>
              </a:defRPr>
            </a:lvl9pPr>
          </a:lstStyle>
          <a:p>
            <a:r>
              <a:rPr lang="de-CH" altLang="sv-SE" sz="1200">
                <a:solidFill>
                  <a:srgbClr val="A7A7A7"/>
                </a:solidFill>
              </a:rPr>
              <a:t>ESE 4.</a:t>
            </a:r>
            <a:fld id="{24952F32-4E02-481E-9CA9-5C89D6E26052}" type="slidenum">
              <a:rPr lang="de-CH" altLang="sv-SE" sz="1200">
                <a:solidFill>
                  <a:srgbClr val="A7A7A7"/>
                </a:solidFill>
              </a:rPr>
              <a:pPr/>
              <a:t>35</a:t>
            </a:fld>
            <a:endParaRPr lang="de-CH" altLang="sv-SE" sz="1400">
              <a:solidFill>
                <a:srgbClr val="7E7E7E"/>
              </a:solidFill>
              <a:latin typeface="Times" pitchFamily="18" charset="0"/>
            </a:endParaRPr>
          </a:p>
        </p:txBody>
      </p:sp>
      <p:sp>
        <p:nvSpPr>
          <p:cNvPr id="33797" name="Rectangle 2"/>
          <p:cNvSpPr>
            <a:spLocks noGrp="1" noChangeArrowheads="1"/>
          </p:cNvSpPr>
          <p:nvPr>
            <p:ph type="title"/>
          </p:nvPr>
        </p:nvSpPr>
        <p:spPr/>
        <p:txBody>
          <a:bodyPr/>
          <a:lstStyle/>
          <a:p>
            <a:pPr eaLnBrk="1" hangingPunct="1"/>
            <a:r>
              <a:rPr lang="en-US" altLang="sv-SE" smtClean="0"/>
              <a:t>Class Selection Rationale ...</a:t>
            </a:r>
          </a:p>
        </p:txBody>
      </p:sp>
      <p:sp>
        <p:nvSpPr>
          <p:cNvPr id="33798" name="Rectangle 3"/>
          <p:cNvSpPr>
            <a:spLocks noGrp="1" noChangeArrowheads="1"/>
          </p:cNvSpPr>
          <p:nvPr>
            <p:ph type="body" idx="1"/>
          </p:nvPr>
        </p:nvSpPr>
        <p:spPr/>
        <p:txBody>
          <a:bodyPr/>
          <a:lstStyle/>
          <a:p>
            <a:pPr marL="342900" indent="-342900" eaLnBrk="1" hangingPunct="1">
              <a:buFont typeface="Helvetica CE" pitchFamily="-76" charset="-18"/>
              <a:buNone/>
            </a:pPr>
            <a:r>
              <a:rPr lang="en-US" altLang="sv-SE" sz="1800" b="1" i="1" smtClean="0"/>
              <a:t>Be wary of sentences with missing or misleading subjects:</a:t>
            </a:r>
            <a:endParaRPr lang="en-US" altLang="sv-SE" sz="2000" smtClean="0"/>
          </a:p>
          <a:p>
            <a:pPr marL="742950" lvl="1" indent="-285750" eaLnBrk="1" hangingPunct="1"/>
            <a:r>
              <a:rPr lang="en-US" altLang="sv-SE" sz="1800" smtClean="0"/>
              <a:t>“The current selection is indicated visually by displaying the control points for the element.” </a:t>
            </a:r>
          </a:p>
          <a:p>
            <a:pPr marL="1143000" lvl="2" indent="-228600" eaLnBrk="1" hangingPunct="1"/>
            <a:r>
              <a:rPr lang="en-US" altLang="sv-SE" sz="1600" i="0" smtClean="0"/>
              <a:t>by what? Assume Drawing Editor ...</a:t>
            </a:r>
          </a:p>
          <a:p>
            <a:pPr marL="1143000" lvl="2" indent="-228600" eaLnBrk="1" hangingPunct="1"/>
            <a:endParaRPr lang="en-US" altLang="sv-SE" sz="1600" smtClean="0"/>
          </a:p>
          <a:p>
            <a:pPr marL="342900" indent="-342900" eaLnBrk="1" hangingPunct="1">
              <a:buFont typeface="Helvetica CE" pitchFamily="-76" charset="-18"/>
              <a:buNone/>
            </a:pPr>
            <a:r>
              <a:rPr lang="en-US" altLang="sv-SE" sz="1800" b="1" i="1" smtClean="0"/>
              <a:t>Model categories:</a:t>
            </a:r>
            <a:endParaRPr lang="en-US" altLang="sv-SE" sz="2000" smtClean="0"/>
          </a:p>
          <a:p>
            <a:pPr marL="742950" lvl="1" indent="-285750" eaLnBrk="1" hangingPunct="1"/>
            <a:r>
              <a:rPr lang="en-US" altLang="sv-SE" sz="1800" smtClean="0"/>
              <a:t>Tool, Creation Tool</a:t>
            </a:r>
          </a:p>
          <a:p>
            <a:pPr marL="742950" lvl="1" indent="-285750" eaLnBrk="1" hangingPunct="1"/>
            <a:endParaRPr lang="en-US" altLang="sv-SE" sz="1800" smtClean="0"/>
          </a:p>
          <a:p>
            <a:pPr marL="342900" indent="-342900" eaLnBrk="1" hangingPunct="1">
              <a:buFont typeface="Helvetica CE" pitchFamily="-76" charset="-18"/>
              <a:buNone/>
            </a:pPr>
            <a:r>
              <a:rPr lang="en-US" altLang="sv-SE" sz="1800" b="1" i="1" smtClean="0"/>
              <a:t>Model interfaces to the system: — no good candidates here ...</a:t>
            </a:r>
            <a:endParaRPr lang="en-US" altLang="sv-SE" sz="2000" smtClean="0"/>
          </a:p>
          <a:p>
            <a:pPr marL="742950" lvl="1" indent="-285750" eaLnBrk="1" hangingPunct="1"/>
            <a:r>
              <a:rPr lang="en-US" altLang="sv-SE" sz="1800" smtClean="0">
                <a:solidFill>
                  <a:srgbClr val="7F7F7F"/>
                </a:solidFill>
              </a:rPr>
              <a:t>user</a:t>
            </a:r>
            <a:r>
              <a:rPr lang="en-US" altLang="sv-SE" sz="1800" smtClean="0"/>
              <a:t> </a:t>
            </a:r>
            <a:r>
              <a:rPr lang="en-US" altLang="sv-SE" sz="1600" smtClean="0">
                <a:solidFill>
                  <a:srgbClr val="7F0101"/>
                </a:solidFill>
              </a:rPr>
              <a:t>— </a:t>
            </a:r>
            <a:r>
              <a:rPr lang="en-US" altLang="sv-SE" sz="1600" i="1" smtClean="0">
                <a:solidFill>
                  <a:srgbClr val="7F0101"/>
                </a:solidFill>
              </a:rPr>
              <a:t>don’t need to model user explicitly</a:t>
            </a:r>
            <a:endParaRPr lang="en-US" altLang="sv-SE" sz="1800" smtClean="0"/>
          </a:p>
          <a:p>
            <a:pPr marL="742950" lvl="1" indent="-285750" eaLnBrk="1" hangingPunct="1"/>
            <a:r>
              <a:rPr lang="en-US" altLang="sv-SE" sz="1800" smtClean="0">
                <a:solidFill>
                  <a:srgbClr val="7F7F7F"/>
                </a:solidFill>
              </a:rPr>
              <a:t>cursor</a:t>
            </a:r>
            <a:r>
              <a:rPr lang="en-US" altLang="sv-SE" sz="1800" smtClean="0"/>
              <a:t> </a:t>
            </a:r>
            <a:r>
              <a:rPr lang="en-US" altLang="sv-SE" sz="1600" i="1" smtClean="0">
                <a:solidFill>
                  <a:srgbClr val="7F0101"/>
                </a:solidFill>
              </a:rPr>
              <a:t>— cursor motion handled by operating system</a:t>
            </a:r>
            <a:r>
              <a:rPr lang="en-US" altLang="sv-SE" sz="1800" smtClean="0"/>
              <a:t> </a:t>
            </a:r>
          </a:p>
        </p:txBody>
      </p:sp>
      <p:sp>
        <p:nvSpPr>
          <p:cNvPr id="33799" name="Line 4"/>
          <p:cNvSpPr>
            <a:spLocks noChangeShapeType="1"/>
          </p:cNvSpPr>
          <p:nvPr/>
        </p:nvSpPr>
        <p:spPr bwMode="auto">
          <a:xfrm>
            <a:off x="1295400" y="4835525"/>
            <a:ext cx="609600" cy="0"/>
          </a:xfrm>
          <a:prstGeom prst="line">
            <a:avLst/>
          </a:prstGeom>
          <a:noFill/>
          <a:ln w="28575">
            <a:solidFill>
              <a:srgbClr val="7F010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smtClean="0">
              <a:solidFill>
                <a:srgbClr val="05027D"/>
              </a:solidFill>
            </a:endParaRPr>
          </a:p>
        </p:txBody>
      </p:sp>
      <p:sp>
        <p:nvSpPr>
          <p:cNvPr id="33800" name="Line 5"/>
          <p:cNvSpPr>
            <a:spLocks noChangeShapeType="1"/>
          </p:cNvSpPr>
          <p:nvPr/>
        </p:nvSpPr>
        <p:spPr bwMode="auto">
          <a:xfrm>
            <a:off x="1295400" y="4508500"/>
            <a:ext cx="381000" cy="0"/>
          </a:xfrm>
          <a:prstGeom prst="line">
            <a:avLst/>
          </a:prstGeom>
          <a:noFill/>
          <a:ln w="28575">
            <a:solidFill>
              <a:srgbClr val="7F010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smtClean="0">
              <a:solidFill>
                <a:srgbClr val="05027D"/>
              </a:solidFill>
            </a:endParaRPr>
          </a:p>
        </p:txBody>
      </p:sp>
    </p:spTree>
    <p:extLst>
      <p:ext uri="{BB962C8B-B14F-4D97-AF65-F5344CB8AC3E}">
        <p14:creationId xmlns:p14="http://schemas.microsoft.com/office/powerpoint/2010/main" val="13207911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3"/>
          <p:cNvSpPr>
            <a:spLocks noGrp="1"/>
          </p:cNvSpPr>
          <p:nvPr>
            <p:ph type="dt" sz="quarter" idx="10"/>
          </p:nvPr>
        </p:nvSpPr>
        <p:spPr>
          <a:noFill/>
        </p:spPr>
        <p:txBody>
          <a:bodyPr/>
          <a:lstStyle>
            <a:lvl1pPr>
              <a:defRPr sz="2400">
                <a:solidFill>
                  <a:schemeClr val="tx1"/>
                </a:solidFill>
                <a:latin typeface="Helvetica" pitchFamily="34" charset="0"/>
              </a:defRPr>
            </a:lvl1pPr>
            <a:lvl2pPr marL="742950" indent="-285750">
              <a:defRPr sz="2400">
                <a:solidFill>
                  <a:schemeClr val="tx1"/>
                </a:solidFill>
                <a:latin typeface="Helvetica" pitchFamily="34" charset="0"/>
              </a:defRPr>
            </a:lvl2pPr>
            <a:lvl3pPr marL="1143000" indent="-228600">
              <a:defRPr sz="2400">
                <a:solidFill>
                  <a:schemeClr val="tx1"/>
                </a:solidFill>
                <a:latin typeface="Helvetica" pitchFamily="34" charset="0"/>
              </a:defRPr>
            </a:lvl3pPr>
            <a:lvl4pPr marL="1600200" indent="-228600">
              <a:defRPr sz="2400">
                <a:solidFill>
                  <a:schemeClr val="tx1"/>
                </a:solidFill>
                <a:latin typeface="Helvetica" pitchFamily="34" charset="0"/>
              </a:defRPr>
            </a:lvl4pPr>
            <a:lvl5pPr marL="2057400" indent="-228600">
              <a:defRPr sz="2400">
                <a:solidFill>
                  <a:schemeClr val="tx1"/>
                </a:solidFill>
                <a:latin typeface="Helvetica" pitchFamily="34" charset="0"/>
              </a:defRPr>
            </a:lvl5pPr>
            <a:lvl6pPr marL="2514600" indent="-228600" eaLnBrk="0" fontAlgn="base" hangingPunct="0">
              <a:spcBef>
                <a:spcPct val="0"/>
              </a:spcBef>
              <a:spcAft>
                <a:spcPct val="0"/>
              </a:spcAft>
              <a:defRPr sz="2400">
                <a:solidFill>
                  <a:schemeClr val="tx1"/>
                </a:solidFill>
                <a:latin typeface="Helvetica" pitchFamily="34" charset="0"/>
              </a:defRPr>
            </a:lvl6pPr>
            <a:lvl7pPr marL="2971800" indent="-228600" eaLnBrk="0" fontAlgn="base" hangingPunct="0">
              <a:spcBef>
                <a:spcPct val="0"/>
              </a:spcBef>
              <a:spcAft>
                <a:spcPct val="0"/>
              </a:spcAft>
              <a:defRPr sz="2400">
                <a:solidFill>
                  <a:schemeClr val="tx1"/>
                </a:solidFill>
                <a:latin typeface="Helvetica" pitchFamily="34" charset="0"/>
              </a:defRPr>
            </a:lvl7pPr>
            <a:lvl8pPr marL="3429000" indent="-228600" eaLnBrk="0" fontAlgn="base" hangingPunct="0">
              <a:spcBef>
                <a:spcPct val="0"/>
              </a:spcBef>
              <a:spcAft>
                <a:spcPct val="0"/>
              </a:spcAft>
              <a:defRPr sz="2400">
                <a:solidFill>
                  <a:schemeClr val="tx1"/>
                </a:solidFill>
                <a:latin typeface="Helvetica" pitchFamily="34" charset="0"/>
              </a:defRPr>
            </a:lvl8pPr>
            <a:lvl9pPr marL="3886200" indent="-228600" eaLnBrk="0" fontAlgn="base" hangingPunct="0">
              <a:spcBef>
                <a:spcPct val="0"/>
              </a:spcBef>
              <a:spcAft>
                <a:spcPct val="0"/>
              </a:spcAft>
              <a:defRPr sz="2400">
                <a:solidFill>
                  <a:schemeClr val="tx1"/>
                </a:solidFill>
                <a:latin typeface="Helvetica" pitchFamily="34" charset="0"/>
              </a:defRPr>
            </a:lvl9pPr>
          </a:lstStyle>
          <a:p>
            <a:r>
              <a:rPr lang="de-CH" altLang="sv-SE" sz="1200">
                <a:solidFill>
                  <a:srgbClr val="A7A7A7"/>
                </a:solidFill>
              </a:rPr>
              <a:t>© Oscar Nierstrasz</a:t>
            </a:r>
          </a:p>
        </p:txBody>
      </p:sp>
      <p:sp>
        <p:nvSpPr>
          <p:cNvPr id="34819" name="Footer Placeholder 4"/>
          <p:cNvSpPr>
            <a:spLocks noGrp="1"/>
          </p:cNvSpPr>
          <p:nvPr>
            <p:ph type="ftr" sz="quarter" idx="11"/>
          </p:nvPr>
        </p:nvSpPr>
        <p:spPr>
          <a:noFill/>
        </p:spPr>
        <p:txBody>
          <a:bodyPr/>
          <a:lstStyle>
            <a:lvl1pPr>
              <a:defRPr sz="2400">
                <a:solidFill>
                  <a:schemeClr val="tx1"/>
                </a:solidFill>
                <a:latin typeface="Helvetica" pitchFamily="34" charset="0"/>
              </a:defRPr>
            </a:lvl1pPr>
            <a:lvl2pPr marL="742950" indent="-285750">
              <a:defRPr sz="2400">
                <a:solidFill>
                  <a:schemeClr val="tx1"/>
                </a:solidFill>
                <a:latin typeface="Helvetica" pitchFamily="34" charset="0"/>
              </a:defRPr>
            </a:lvl2pPr>
            <a:lvl3pPr marL="1143000" indent="-228600">
              <a:defRPr sz="2400">
                <a:solidFill>
                  <a:schemeClr val="tx1"/>
                </a:solidFill>
                <a:latin typeface="Helvetica" pitchFamily="34" charset="0"/>
              </a:defRPr>
            </a:lvl3pPr>
            <a:lvl4pPr marL="1600200" indent="-228600">
              <a:defRPr sz="2400">
                <a:solidFill>
                  <a:schemeClr val="tx1"/>
                </a:solidFill>
                <a:latin typeface="Helvetica" pitchFamily="34" charset="0"/>
              </a:defRPr>
            </a:lvl4pPr>
            <a:lvl5pPr marL="2057400" indent="-228600">
              <a:defRPr sz="2400">
                <a:solidFill>
                  <a:schemeClr val="tx1"/>
                </a:solidFill>
                <a:latin typeface="Helvetica" pitchFamily="34" charset="0"/>
              </a:defRPr>
            </a:lvl5pPr>
            <a:lvl6pPr marL="2514600" indent="-228600" eaLnBrk="0" fontAlgn="base" hangingPunct="0">
              <a:spcBef>
                <a:spcPct val="0"/>
              </a:spcBef>
              <a:spcAft>
                <a:spcPct val="0"/>
              </a:spcAft>
              <a:defRPr sz="2400">
                <a:solidFill>
                  <a:schemeClr val="tx1"/>
                </a:solidFill>
                <a:latin typeface="Helvetica" pitchFamily="34" charset="0"/>
              </a:defRPr>
            </a:lvl6pPr>
            <a:lvl7pPr marL="2971800" indent="-228600" eaLnBrk="0" fontAlgn="base" hangingPunct="0">
              <a:spcBef>
                <a:spcPct val="0"/>
              </a:spcBef>
              <a:spcAft>
                <a:spcPct val="0"/>
              </a:spcAft>
              <a:defRPr sz="2400">
                <a:solidFill>
                  <a:schemeClr val="tx1"/>
                </a:solidFill>
                <a:latin typeface="Helvetica" pitchFamily="34" charset="0"/>
              </a:defRPr>
            </a:lvl7pPr>
            <a:lvl8pPr marL="3429000" indent="-228600" eaLnBrk="0" fontAlgn="base" hangingPunct="0">
              <a:spcBef>
                <a:spcPct val="0"/>
              </a:spcBef>
              <a:spcAft>
                <a:spcPct val="0"/>
              </a:spcAft>
              <a:defRPr sz="2400">
                <a:solidFill>
                  <a:schemeClr val="tx1"/>
                </a:solidFill>
                <a:latin typeface="Helvetica" pitchFamily="34" charset="0"/>
              </a:defRPr>
            </a:lvl8pPr>
            <a:lvl9pPr marL="3886200" indent="-228600" eaLnBrk="0" fontAlgn="base" hangingPunct="0">
              <a:spcBef>
                <a:spcPct val="0"/>
              </a:spcBef>
              <a:spcAft>
                <a:spcPct val="0"/>
              </a:spcAft>
              <a:defRPr sz="2400">
                <a:solidFill>
                  <a:schemeClr val="tx1"/>
                </a:solidFill>
                <a:latin typeface="Helvetica" pitchFamily="34" charset="0"/>
              </a:defRPr>
            </a:lvl9pPr>
          </a:lstStyle>
          <a:p>
            <a:r>
              <a:rPr lang="de-CH" altLang="sv-SE" sz="1000" smtClean="0">
                <a:solidFill>
                  <a:srgbClr val="A7A7A7"/>
                </a:solidFill>
              </a:rPr>
              <a:t>ESE — Responsibility-Driven Design</a:t>
            </a:r>
          </a:p>
        </p:txBody>
      </p:sp>
      <p:sp>
        <p:nvSpPr>
          <p:cNvPr id="34820" name="Slide Number Placeholder 5"/>
          <p:cNvSpPr>
            <a:spLocks noGrp="1"/>
          </p:cNvSpPr>
          <p:nvPr>
            <p:ph type="sldNum" sz="quarter" idx="12"/>
          </p:nvPr>
        </p:nvSpPr>
        <p:spPr>
          <a:noFill/>
        </p:spPr>
        <p:txBody>
          <a:bodyPr/>
          <a:lstStyle>
            <a:lvl1pPr>
              <a:defRPr sz="2400">
                <a:solidFill>
                  <a:schemeClr val="tx1"/>
                </a:solidFill>
                <a:latin typeface="Helvetica" pitchFamily="34" charset="0"/>
              </a:defRPr>
            </a:lvl1pPr>
            <a:lvl2pPr marL="742950" indent="-285750">
              <a:defRPr sz="2400">
                <a:solidFill>
                  <a:schemeClr val="tx1"/>
                </a:solidFill>
                <a:latin typeface="Helvetica" pitchFamily="34" charset="0"/>
              </a:defRPr>
            </a:lvl2pPr>
            <a:lvl3pPr marL="1143000" indent="-228600">
              <a:defRPr sz="2400">
                <a:solidFill>
                  <a:schemeClr val="tx1"/>
                </a:solidFill>
                <a:latin typeface="Helvetica" pitchFamily="34" charset="0"/>
              </a:defRPr>
            </a:lvl3pPr>
            <a:lvl4pPr marL="1600200" indent="-228600">
              <a:defRPr sz="2400">
                <a:solidFill>
                  <a:schemeClr val="tx1"/>
                </a:solidFill>
                <a:latin typeface="Helvetica" pitchFamily="34" charset="0"/>
              </a:defRPr>
            </a:lvl4pPr>
            <a:lvl5pPr marL="2057400" indent="-228600">
              <a:defRPr sz="2400">
                <a:solidFill>
                  <a:schemeClr val="tx1"/>
                </a:solidFill>
                <a:latin typeface="Helvetica" pitchFamily="34" charset="0"/>
              </a:defRPr>
            </a:lvl5pPr>
            <a:lvl6pPr marL="2514600" indent="-228600" eaLnBrk="0" fontAlgn="base" hangingPunct="0">
              <a:spcBef>
                <a:spcPct val="0"/>
              </a:spcBef>
              <a:spcAft>
                <a:spcPct val="0"/>
              </a:spcAft>
              <a:defRPr sz="2400">
                <a:solidFill>
                  <a:schemeClr val="tx1"/>
                </a:solidFill>
                <a:latin typeface="Helvetica" pitchFamily="34" charset="0"/>
              </a:defRPr>
            </a:lvl6pPr>
            <a:lvl7pPr marL="2971800" indent="-228600" eaLnBrk="0" fontAlgn="base" hangingPunct="0">
              <a:spcBef>
                <a:spcPct val="0"/>
              </a:spcBef>
              <a:spcAft>
                <a:spcPct val="0"/>
              </a:spcAft>
              <a:defRPr sz="2400">
                <a:solidFill>
                  <a:schemeClr val="tx1"/>
                </a:solidFill>
                <a:latin typeface="Helvetica" pitchFamily="34" charset="0"/>
              </a:defRPr>
            </a:lvl7pPr>
            <a:lvl8pPr marL="3429000" indent="-228600" eaLnBrk="0" fontAlgn="base" hangingPunct="0">
              <a:spcBef>
                <a:spcPct val="0"/>
              </a:spcBef>
              <a:spcAft>
                <a:spcPct val="0"/>
              </a:spcAft>
              <a:defRPr sz="2400">
                <a:solidFill>
                  <a:schemeClr val="tx1"/>
                </a:solidFill>
                <a:latin typeface="Helvetica" pitchFamily="34" charset="0"/>
              </a:defRPr>
            </a:lvl8pPr>
            <a:lvl9pPr marL="3886200" indent="-228600" eaLnBrk="0" fontAlgn="base" hangingPunct="0">
              <a:spcBef>
                <a:spcPct val="0"/>
              </a:spcBef>
              <a:spcAft>
                <a:spcPct val="0"/>
              </a:spcAft>
              <a:defRPr sz="2400">
                <a:solidFill>
                  <a:schemeClr val="tx1"/>
                </a:solidFill>
                <a:latin typeface="Helvetica" pitchFamily="34" charset="0"/>
              </a:defRPr>
            </a:lvl9pPr>
          </a:lstStyle>
          <a:p>
            <a:r>
              <a:rPr lang="de-CH" altLang="sv-SE" sz="1200">
                <a:solidFill>
                  <a:srgbClr val="A7A7A7"/>
                </a:solidFill>
              </a:rPr>
              <a:t>ESE 4.</a:t>
            </a:r>
            <a:fld id="{51715508-F11C-438B-90EE-32E40C4A1D9D}" type="slidenum">
              <a:rPr lang="de-CH" altLang="sv-SE" sz="1200">
                <a:solidFill>
                  <a:srgbClr val="A7A7A7"/>
                </a:solidFill>
              </a:rPr>
              <a:pPr/>
              <a:t>36</a:t>
            </a:fld>
            <a:endParaRPr lang="de-CH" altLang="sv-SE" sz="1400">
              <a:solidFill>
                <a:srgbClr val="7E7E7E"/>
              </a:solidFill>
              <a:latin typeface="Times" pitchFamily="18" charset="0"/>
            </a:endParaRPr>
          </a:p>
        </p:txBody>
      </p:sp>
      <p:sp>
        <p:nvSpPr>
          <p:cNvPr id="34821" name="Rectangle 2"/>
          <p:cNvSpPr>
            <a:spLocks noGrp="1" noChangeArrowheads="1"/>
          </p:cNvSpPr>
          <p:nvPr>
            <p:ph type="title"/>
          </p:nvPr>
        </p:nvSpPr>
        <p:spPr/>
        <p:txBody>
          <a:bodyPr/>
          <a:lstStyle/>
          <a:p>
            <a:pPr eaLnBrk="1" hangingPunct="1"/>
            <a:r>
              <a:rPr lang="en-US" altLang="sv-SE" smtClean="0"/>
              <a:t>Class Selection Rationale ...</a:t>
            </a:r>
          </a:p>
        </p:txBody>
      </p:sp>
      <p:sp>
        <p:nvSpPr>
          <p:cNvPr id="34822" name="Rectangle 3"/>
          <p:cNvSpPr>
            <a:spLocks noGrp="1" noChangeArrowheads="1"/>
          </p:cNvSpPr>
          <p:nvPr>
            <p:ph type="body" idx="1"/>
          </p:nvPr>
        </p:nvSpPr>
        <p:spPr/>
        <p:txBody>
          <a:bodyPr/>
          <a:lstStyle/>
          <a:p>
            <a:pPr marL="342900" indent="-342900" eaLnBrk="1" hangingPunct="1">
              <a:buFont typeface="Helvetica CE" pitchFamily="-76" charset="-18"/>
              <a:buNone/>
            </a:pPr>
            <a:r>
              <a:rPr lang="en-US" altLang="sv-SE" sz="1800" b="1" i="1" smtClean="0"/>
              <a:t>Model values of attributes, not attributes themselves:</a:t>
            </a:r>
            <a:endParaRPr lang="en-US" altLang="sv-SE" sz="2000" b="1" i="1" smtClean="0"/>
          </a:p>
          <a:p>
            <a:pPr marL="742950" lvl="1" indent="-285750" eaLnBrk="1" hangingPunct="1"/>
            <a:r>
              <a:rPr lang="en-US" altLang="sv-SE" sz="1800" smtClean="0">
                <a:solidFill>
                  <a:srgbClr val="7F7F7F"/>
                </a:solidFill>
              </a:rPr>
              <a:t>height of the rectangle, width of the rectangle</a:t>
            </a:r>
          </a:p>
          <a:p>
            <a:pPr marL="742950" lvl="1" indent="-285750" eaLnBrk="1" hangingPunct="1"/>
            <a:r>
              <a:rPr lang="en-US" altLang="sv-SE" sz="1800" smtClean="0">
                <a:solidFill>
                  <a:srgbClr val="7F7F7F"/>
                </a:solidFill>
              </a:rPr>
              <a:t>major radius, minor radius </a:t>
            </a:r>
          </a:p>
          <a:p>
            <a:pPr marL="742950" lvl="1" indent="-285750" eaLnBrk="1" hangingPunct="1"/>
            <a:r>
              <a:rPr lang="en-US" altLang="sv-SE" sz="1800" smtClean="0">
                <a:solidFill>
                  <a:srgbClr val="7F7F7F"/>
                </a:solidFill>
              </a:rPr>
              <a:t>position</a:t>
            </a:r>
            <a:r>
              <a:rPr lang="en-US" altLang="sv-SE" sz="1800" smtClean="0"/>
              <a:t> </a:t>
            </a:r>
            <a:r>
              <a:rPr lang="en-US" altLang="sv-SE" sz="1800" i="1" smtClean="0">
                <a:solidFill>
                  <a:srgbClr val="7F0101"/>
                </a:solidFill>
              </a:rPr>
              <a:t>— of first text character; probably Point</a:t>
            </a:r>
            <a:r>
              <a:rPr lang="en-US" altLang="sv-SE" sz="1800" smtClean="0">
                <a:solidFill>
                  <a:srgbClr val="7F0101"/>
                </a:solidFill>
              </a:rPr>
              <a:t> </a:t>
            </a:r>
            <a:r>
              <a:rPr lang="en-US" altLang="sv-SE" sz="1800" i="1" smtClean="0">
                <a:solidFill>
                  <a:srgbClr val="7F0101"/>
                </a:solidFill>
              </a:rPr>
              <a:t>attribute</a:t>
            </a:r>
            <a:endParaRPr lang="en-US" altLang="sv-SE" sz="1800" smtClean="0"/>
          </a:p>
          <a:p>
            <a:pPr marL="742950" lvl="1" indent="-285750" eaLnBrk="1" hangingPunct="1"/>
            <a:r>
              <a:rPr lang="en-US" altLang="sv-SE" sz="1800" smtClean="0">
                <a:solidFill>
                  <a:srgbClr val="7F7F7F"/>
                </a:solidFill>
              </a:rPr>
              <a:t>mode of operation</a:t>
            </a:r>
            <a:r>
              <a:rPr lang="en-US" altLang="sv-SE" sz="1800" smtClean="0"/>
              <a:t> </a:t>
            </a:r>
            <a:r>
              <a:rPr lang="en-US" altLang="sv-SE" sz="1800" i="1" smtClean="0">
                <a:solidFill>
                  <a:srgbClr val="7F0101"/>
                </a:solidFill>
              </a:rPr>
              <a:t>— attribute of Drawing Editor</a:t>
            </a:r>
            <a:endParaRPr lang="en-US" altLang="sv-SE" sz="1800" smtClean="0"/>
          </a:p>
          <a:p>
            <a:pPr marL="742950" lvl="1" indent="-285750" eaLnBrk="1" hangingPunct="1"/>
            <a:r>
              <a:rPr lang="en-US" altLang="sv-SE" sz="1800" smtClean="0">
                <a:solidFill>
                  <a:srgbClr val="7F7F7F"/>
                </a:solidFill>
              </a:rPr>
              <a:t>shape of the cursor, I-beam, crosshair</a:t>
            </a:r>
            <a:r>
              <a:rPr lang="en-US" altLang="sv-SE" sz="1800" smtClean="0"/>
              <a:t> </a:t>
            </a:r>
            <a:r>
              <a:rPr lang="en-US" altLang="sv-SE" sz="1800" i="1" smtClean="0">
                <a:solidFill>
                  <a:srgbClr val="7F0101"/>
                </a:solidFill>
              </a:rPr>
              <a:t>— attributes of Cursor</a:t>
            </a:r>
            <a:endParaRPr lang="en-US" altLang="sv-SE" sz="1800" smtClean="0"/>
          </a:p>
          <a:p>
            <a:pPr marL="742950" lvl="1" indent="-285750" eaLnBrk="1" hangingPunct="1"/>
            <a:r>
              <a:rPr lang="en-US" altLang="sv-SE" sz="1800" smtClean="0">
                <a:solidFill>
                  <a:srgbClr val="7F7F7F"/>
                </a:solidFill>
              </a:rPr>
              <a:t>corner</a:t>
            </a:r>
            <a:r>
              <a:rPr lang="en-US" altLang="sv-SE" sz="1800" smtClean="0"/>
              <a:t> </a:t>
            </a:r>
            <a:r>
              <a:rPr lang="en-US" altLang="sv-SE" sz="1800" i="1" smtClean="0">
                <a:solidFill>
                  <a:srgbClr val="7F0101"/>
                </a:solidFill>
              </a:rPr>
              <a:t>— attribute of Rectangle</a:t>
            </a:r>
            <a:endParaRPr lang="en-US" altLang="sv-SE" sz="1800" smtClean="0"/>
          </a:p>
          <a:p>
            <a:pPr marL="742950" lvl="1" indent="-285750" eaLnBrk="1" hangingPunct="1"/>
            <a:r>
              <a:rPr lang="en-US" altLang="sv-SE" sz="1800" smtClean="0">
                <a:solidFill>
                  <a:srgbClr val="7F7F7F"/>
                </a:solidFill>
              </a:rPr>
              <a:t>time</a:t>
            </a:r>
            <a:r>
              <a:rPr lang="en-US" altLang="sv-SE" sz="1800" smtClean="0"/>
              <a:t> </a:t>
            </a:r>
            <a:r>
              <a:rPr lang="en-US" altLang="sv-SE" sz="1800" i="1" smtClean="0">
                <a:solidFill>
                  <a:srgbClr val="7F0101"/>
                </a:solidFill>
              </a:rPr>
              <a:t>— an implicit attribute of the system</a:t>
            </a:r>
            <a:endParaRPr lang="en-US" altLang="sv-SE" sz="1800" smtClean="0"/>
          </a:p>
        </p:txBody>
      </p:sp>
      <p:sp>
        <p:nvSpPr>
          <p:cNvPr id="34823" name="Line 4"/>
          <p:cNvSpPr>
            <a:spLocks noChangeShapeType="1"/>
          </p:cNvSpPr>
          <p:nvPr/>
        </p:nvSpPr>
        <p:spPr bwMode="auto">
          <a:xfrm>
            <a:off x="1295400" y="2135188"/>
            <a:ext cx="4572000" cy="0"/>
          </a:xfrm>
          <a:prstGeom prst="line">
            <a:avLst/>
          </a:prstGeom>
          <a:noFill/>
          <a:ln w="28575">
            <a:solidFill>
              <a:srgbClr val="7F010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smtClean="0">
              <a:solidFill>
                <a:srgbClr val="05027D"/>
              </a:solidFill>
            </a:endParaRPr>
          </a:p>
        </p:txBody>
      </p:sp>
      <p:sp>
        <p:nvSpPr>
          <p:cNvPr id="34824" name="Line 5"/>
          <p:cNvSpPr>
            <a:spLocks noChangeShapeType="1"/>
          </p:cNvSpPr>
          <p:nvPr/>
        </p:nvSpPr>
        <p:spPr bwMode="auto">
          <a:xfrm>
            <a:off x="1295400" y="2439988"/>
            <a:ext cx="2667000" cy="0"/>
          </a:xfrm>
          <a:prstGeom prst="line">
            <a:avLst/>
          </a:prstGeom>
          <a:noFill/>
          <a:ln w="28575">
            <a:solidFill>
              <a:srgbClr val="7F010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smtClean="0">
              <a:solidFill>
                <a:srgbClr val="05027D"/>
              </a:solidFill>
            </a:endParaRPr>
          </a:p>
        </p:txBody>
      </p:sp>
      <p:sp>
        <p:nvSpPr>
          <p:cNvPr id="34825" name="Line 6"/>
          <p:cNvSpPr>
            <a:spLocks noChangeShapeType="1"/>
          </p:cNvSpPr>
          <p:nvPr/>
        </p:nvSpPr>
        <p:spPr bwMode="auto">
          <a:xfrm>
            <a:off x="1295400" y="2744788"/>
            <a:ext cx="762000" cy="0"/>
          </a:xfrm>
          <a:prstGeom prst="line">
            <a:avLst/>
          </a:prstGeom>
          <a:noFill/>
          <a:ln w="28575">
            <a:solidFill>
              <a:srgbClr val="7F010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smtClean="0">
              <a:solidFill>
                <a:srgbClr val="05027D"/>
              </a:solidFill>
            </a:endParaRPr>
          </a:p>
        </p:txBody>
      </p:sp>
      <p:sp>
        <p:nvSpPr>
          <p:cNvPr id="34826" name="Line 7"/>
          <p:cNvSpPr>
            <a:spLocks noChangeShapeType="1"/>
          </p:cNvSpPr>
          <p:nvPr/>
        </p:nvSpPr>
        <p:spPr bwMode="auto">
          <a:xfrm>
            <a:off x="1295400" y="3071813"/>
            <a:ext cx="1828800" cy="0"/>
          </a:xfrm>
          <a:prstGeom prst="line">
            <a:avLst/>
          </a:prstGeom>
          <a:noFill/>
          <a:ln w="28575">
            <a:solidFill>
              <a:srgbClr val="7F010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smtClean="0">
              <a:solidFill>
                <a:srgbClr val="05027D"/>
              </a:solidFill>
            </a:endParaRPr>
          </a:p>
        </p:txBody>
      </p:sp>
      <p:sp>
        <p:nvSpPr>
          <p:cNvPr id="34827" name="Line 8"/>
          <p:cNvSpPr>
            <a:spLocks noChangeShapeType="1"/>
          </p:cNvSpPr>
          <p:nvPr/>
        </p:nvSpPr>
        <p:spPr bwMode="auto">
          <a:xfrm>
            <a:off x="1295400" y="3387725"/>
            <a:ext cx="3810000" cy="0"/>
          </a:xfrm>
          <a:prstGeom prst="line">
            <a:avLst/>
          </a:prstGeom>
          <a:noFill/>
          <a:ln w="28575">
            <a:solidFill>
              <a:srgbClr val="7F010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smtClean="0">
              <a:solidFill>
                <a:srgbClr val="05027D"/>
              </a:solidFill>
            </a:endParaRPr>
          </a:p>
        </p:txBody>
      </p:sp>
      <p:sp>
        <p:nvSpPr>
          <p:cNvPr id="34828" name="Line 9"/>
          <p:cNvSpPr>
            <a:spLocks noChangeShapeType="1"/>
          </p:cNvSpPr>
          <p:nvPr/>
        </p:nvSpPr>
        <p:spPr bwMode="auto">
          <a:xfrm>
            <a:off x="1295400" y="3713163"/>
            <a:ext cx="609600" cy="0"/>
          </a:xfrm>
          <a:prstGeom prst="line">
            <a:avLst/>
          </a:prstGeom>
          <a:noFill/>
          <a:ln w="28575">
            <a:solidFill>
              <a:srgbClr val="7F010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smtClean="0">
              <a:solidFill>
                <a:srgbClr val="05027D"/>
              </a:solidFill>
            </a:endParaRPr>
          </a:p>
        </p:txBody>
      </p:sp>
      <p:sp>
        <p:nvSpPr>
          <p:cNvPr id="34829" name="Line 10"/>
          <p:cNvSpPr>
            <a:spLocks noChangeShapeType="1"/>
          </p:cNvSpPr>
          <p:nvPr/>
        </p:nvSpPr>
        <p:spPr bwMode="auto">
          <a:xfrm>
            <a:off x="1295400" y="4029075"/>
            <a:ext cx="381000" cy="0"/>
          </a:xfrm>
          <a:prstGeom prst="line">
            <a:avLst/>
          </a:prstGeom>
          <a:noFill/>
          <a:ln w="28575">
            <a:solidFill>
              <a:srgbClr val="7F010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smtClean="0">
              <a:solidFill>
                <a:srgbClr val="05027D"/>
              </a:solidFill>
            </a:endParaRPr>
          </a:p>
        </p:txBody>
      </p:sp>
    </p:spTree>
    <p:extLst>
      <p:ext uri="{BB962C8B-B14F-4D97-AF65-F5344CB8AC3E}">
        <p14:creationId xmlns:p14="http://schemas.microsoft.com/office/powerpoint/2010/main" val="35815814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3"/>
          <p:cNvSpPr>
            <a:spLocks noGrp="1"/>
          </p:cNvSpPr>
          <p:nvPr>
            <p:ph type="dt" sz="quarter" idx="10"/>
          </p:nvPr>
        </p:nvSpPr>
        <p:spPr>
          <a:noFill/>
        </p:spPr>
        <p:txBody>
          <a:bodyPr/>
          <a:lstStyle>
            <a:lvl1pPr>
              <a:defRPr sz="2400">
                <a:solidFill>
                  <a:schemeClr val="tx1"/>
                </a:solidFill>
                <a:latin typeface="Helvetica" pitchFamily="34" charset="0"/>
              </a:defRPr>
            </a:lvl1pPr>
            <a:lvl2pPr marL="742950" indent="-285750">
              <a:defRPr sz="2400">
                <a:solidFill>
                  <a:schemeClr val="tx1"/>
                </a:solidFill>
                <a:latin typeface="Helvetica" pitchFamily="34" charset="0"/>
              </a:defRPr>
            </a:lvl2pPr>
            <a:lvl3pPr marL="1143000" indent="-228600">
              <a:defRPr sz="2400">
                <a:solidFill>
                  <a:schemeClr val="tx1"/>
                </a:solidFill>
                <a:latin typeface="Helvetica" pitchFamily="34" charset="0"/>
              </a:defRPr>
            </a:lvl3pPr>
            <a:lvl4pPr marL="1600200" indent="-228600">
              <a:defRPr sz="2400">
                <a:solidFill>
                  <a:schemeClr val="tx1"/>
                </a:solidFill>
                <a:latin typeface="Helvetica" pitchFamily="34" charset="0"/>
              </a:defRPr>
            </a:lvl4pPr>
            <a:lvl5pPr marL="2057400" indent="-228600">
              <a:defRPr sz="2400">
                <a:solidFill>
                  <a:schemeClr val="tx1"/>
                </a:solidFill>
                <a:latin typeface="Helvetica" pitchFamily="34" charset="0"/>
              </a:defRPr>
            </a:lvl5pPr>
            <a:lvl6pPr marL="2514600" indent="-228600" eaLnBrk="0" fontAlgn="base" hangingPunct="0">
              <a:spcBef>
                <a:spcPct val="0"/>
              </a:spcBef>
              <a:spcAft>
                <a:spcPct val="0"/>
              </a:spcAft>
              <a:defRPr sz="2400">
                <a:solidFill>
                  <a:schemeClr val="tx1"/>
                </a:solidFill>
                <a:latin typeface="Helvetica" pitchFamily="34" charset="0"/>
              </a:defRPr>
            </a:lvl6pPr>
            <a:lvl7pPr marL="2971800" indent="-228600" eaLnBrk="0" fontAlgn="base" hangingPunct="0">
              <a:spcBef>
                <a:spcPct val="0"/>
              </a:spcBef>
              <a:spcAft>
                <a:spcPct val="0"/>
              </a:spcAft>
              <a:defRPr sz="2400">
                <a:solidFill>
                  <a:schemeClr val="tx1"/>
                </a:solidFill>
                <a:latin typeface="Helvetica" pitchFamily="34" charset="0"/>
              </a:defRPr>
            </a:lvl7pPr>
            <a:lvl8pPr marL="3429000" indent="-228600" eaLnBrk="0" fontAlgn="base" hangingPunct="0">
              <a:spcBef>
                <a:spcPct val="0"/>
              </a:spcBef>
              <a:spcAft>
                <a:spcPct val="0"/>
              </a:spcAft>
              <a:defRPr sz="2400">
                <a:solidFill>
                  <a:schemeClr val="tx1"/>
                </a:solidFill>
                <a:latin typeface="Helvetica" pitchFamily="34" charset="0"/>
              </a:defRPr>
            </a:lvl8pPr>
            <a:lvl9pPr marL="3886200" indent="-228600" eaLnBrk="0" fontAlgn="base" hangingPunct="0">
              <a:spcBef>
                <a:spcPct val="0"/>
              </a:spcBef>
              <a:spcAft>
                <a:spcPct val="0"/>
              </a:spcAft>
              <a:defRPr sz="2400">
                <a:solidFill>
                  <a:schemeClr val="tx1"/>
                </a:solidFill>
                <a:latin typeface="Helvetica" pitchFamily="34" charset="0"/>
              </a:defRPr>
            </a:lvl9pPr>
          </a:lstStyle>
          <a:p>
            <a:r>
              <a:rPr lang="de-CH" altLang="sv-SE" sz="1200" smtClean="0">
                <a:solidFill>
                  <a:srgbClr val="A7A7A7"/>
                </a:solidFill>
              </a:rPr>
              <a:t>© Oscar Nierstrasz</a:t>
            </a:r>
          </a:p>
        </p:txBody>
      </p:sp>
      <p:sp>
        <p:nvSpPr>
          <p:cNvPr id="35843" name="Footer Placeholder 4"/>
          <p:cNvSpPr>
            <a:spLocks noGrp="1"/>
          </p:cNvSpPr>
          <p:nvPr>
            <p:ph type="ftr" sz="quarter" idx="11"/>
          </p:nvPr>
        </p:nvSpPr>
        <p:spPr>
          <a:noFill/>
        </p:spPr>
        <p:txBody>
          <a:bodyPr/>
          <a:lstStyle>
            <a:lvl1pPr>
              <a:defRPr sz="2400">
                <a:solidFill>
                  <a:schemeClr val="tx1"/>
                </a:solidFill>
                <a:latin typeface="Helvetica" pitchFamily="34" charset="0"/>
              </a:defRPr>
            </a:lvl1pPr>
            <a:lvl2pPr marL="742950" indent="-285750">
              <a:defRPr sz="2400">
                <a:solidFill>
                  <a:schemeClr val="tx1"/>
                </a:solidFill>
                <a:latin typeface="Helvetica" pitchFamily="34" charset="0"/>
              </a:defRPr>
            </a:lvl2pPr>
            <a:lvl3pPr marL="1143000" indent="-228600">
              <a:defRPr sz="2400">
                <a:solidFill>
                  <a:schemeClr val="tx1"/>
                </a:solidFill>
                <a:latin typeface="Helvetica" pitchFamily="34" charset="0"/>
              </a:defRPr>
            </a:lvl3pPr>
            <a:lvl4pPr marL="1600200" indent="-228600">
              <a:defRPr sz="2400">
                <a:solidFill>
                  <a:schemeClr val="tx1"/>
                </a:solidFill>
                <a:latin typeface="Helvetica" pitchFamily="34" charset="0"/>
              </a:defRPr>
            </a:lvl4pPr>
            <a:lvl5pPr marL="2057400" indent="-228600">
              <a:defRPr sz="2400">
                <a:solidFill>
                  <a:schemeClr val="tx1"/>
                </a:solidFill>
                <a:latin typeface="Helvetica" pitchFamily="34" charset="0"/>
              </a:defRPr>
            </a:lvl5pPr>
            <a:lvl6pPr marL="2514600" indent="-228600" eaLnBrk="0" fontAlgn="base" hangingPunct="0">
              <a:spcBef>
                <a:spcPct val="0"/>
              </a:spcBef>
              <a:spcAft>
                <a:spcPct val="0"/>
              </a:spcAft>
              <a:defRPr sz="2400">
                <a:solidFill>
                  <a:schemeClr val="tx1"/>
                </a:solidFill>
                <a:latin typeface="Helvetica" pitchFamily="34" charset="0"/>
              </a:defRPr>
            </a:lvl6pPr>
            <a:lvl7pPr marL="2971800" indent="-228600" eaLnBrk="0" fontAlgn="base" hangingPunct="0">
              <a:spcBef>
                <a:spcPct val="0"/>
              </a:spcBef>
              <a:spcAft>
                <a:spcPct val="0"/>
              </a:spcAft>
              <a:defRPr sz="2400">
                <a:solidFill>
                  <a:schemeClr val="tx1"/>
                </a:solidFill>
                <a:latin typeface="Helvetica" pitchFamily="34" charset="0"/>
              </a:defRPr>
            </a:lvl7pPr>
            <a:lvl8pPr marL="3429000" indent="-228600" eaLnBrk="0" fontAlgn="base" hangingPunct="0">
              <a:spcBef>
                <a:spcPct val="0"/>
              </a:spcBef>
              <a:spcAft>
                <a:spcPct val="0"/>
              </a:spcAft>
              <a:defRPr sz="2400">
                <a:solidFill>
                  <a:schemeClr val="tx1"/>
                </a:solidFill>
                <a:latin typeface="Helvetica" pitchFamily="34" charset="0"/>
              </a:defRPr>
            </a:lvl8pPr>
            <a:lvl9pPr marL="3886200" indent="-228600" eaLnBrk="0" fontAlgn="base" hangingPunct="0">
              <a:spcBef>
                <a:spcPct val="0"/>
              </a:spcBef>
              <a:spcAft>
                <a:spcPct val="0"/>
              </a:spcAft>
              <a:defRPr sz="2400">
                <a:solidFill>
                  <a:schemeClr val="tx1"/>
                </a:solidFill>
                <a:latin typeface="Helvetica" pitchFamily="34" charset="0"/>
              </a:defRPr>
            </a:lvl9pPr>
          </a:lstStyle>
          <a:p>
            <a:r>
              <a:rPr lang="de-CH" altLang="sv-SE" sz="1000" smtClean="0">
                <a:solidFill>
                  <a:srgbClr val="A7A7A7"/>
                </a:solidFill>
              </a:rPr>
              <a:t>ESE — Responsibility-Driven Design</a:t>
            </a:r>
          </a:p>
        </p:txBody>
      </p:sp>
      <p:sp>
        <p:nvSpPr>
          <p:cNvPr id="35844" name="Slide Number Placeholder 5"/>
          <p:cNvSpPr>
            <a:spLocks noGrp="1"/>
          </p:cNvSpPr>
          <p:nvPr>
            <p:ph type="sldNum" sz="quarter" idx="12"/>
          </p:nvPr>
        </p:nvSpPr>
        <p:spPr>
          <a:noFill/>
        </p:spPr>
        <p:txBody>
          <a:bodyPr/>
          <a:lstStyle>
            <a:lvl1pPr>
              <a:defRPr sz="2400">
                <a:solidFill>
                  <a:schemeClr val="tx1"/>
                </a:solidFill>
                <a:latin typeface="Helvetica" pitchFamily="34" charset="0"/>
              </a:defRPr>
            </a:lvl1pPr>
            <a:lvl2pPr marL="742950" indent="-285750">
              <a:defRPr sz="2400">
                <a:solidFill>
                  <a:schemeClr val="tx1"/>
                </a:solidFill>
                <a:latin typeface="Helvetica" pitchFamily="34" charset="0"/>
              </a:defRPr>
            </a:lvl2pPr>
            <a:lvl3pPr marL="1143000" indent="-228600">
              <a:defRPr sz="2400">
                <a:solidFill>
                  <a:schemeClr val="tx1"/>
                </a:solidFill>
                <a:latin typeface="Helvetica" pitchFamily="34" charset="0"/>
              </a:defRPr>
            </a:lvl3pPr>
            <a:lvl4pPr marL="1600200" indent="-228600">
              <a:defRPr sz="2400">
                <a:solidFill>
                  <a:schemeClr val="tx1"/>
                </a:solidFill>
                <a:latin typeface="Helvetica" pitchFamily="34" charset="0"/>
              </a:defRPr>
            </a:lvl4pPr>
            <a:lvl5pPr marL="2057400" indent="-228600">
              <a:defRPr sz="2400">
                <a:solidFill>
                  <a:schemeClr val="tx1"/>
                </a:solidFill>
                <a:latin typeface="Helvetica" pitchFamily="34" charset="0"/>
              </a:defRPr>
            </a:lvl5pPr>
            <a:lvl6pPr marL="2514600" indent="-228600" eaLnBrk="0" fontAlgn="base" hangingPunct="0">
              <a:spcBef>
                <a:spcPct val="0"/>
              </a:spcBef>
              <a:spcAft>
                <a:spcPct val="0"/>
              </a:spcAft>
              <a:defRPr sz="2400">
                <a:solidFill>
                  <a:schemeClr val="tx1"/>
                </a:solidFill>
                <a:latin typeface="Helvetica" pitchFamily="34" charset="0"/>
              </a:defRPr>
            </a:lvl6pPr>
            <a:lvl7pPr marL="2971800" indent="-228600" eaLnBrk="0" fontAlgn="base" hangingPunct="0">
              <a:spcBef>
                <a:spcPct val="0"/>
              </a:spcBef>
              <a:spcAft>
                <a:spcPct val="0"/>
              </a:spcAft>
              <a:defRPr sz="2400">
                <a:solidFill>
                  <a:schemeClr val="tx1"/>
                </a:solidFill>
                <a:latin typeface="Helvetica" pitchFamily="34" charset="0"/>
              </a:defRPr>
            </a:lvl7pPr>
            <a:lvl8pPr marL="3429000" indent="-228600" eaLnBrk="0" fontAlgn="base" hangingPunct="0">
              <a:spcBef>
                <a:spcPct val="0"/>
              </a:spcBef>
              <a:spcAft>
                <a:spcPct val="0"/>
              </a:spcAft>
              <a:defRPr sz="2400">
                <a:solidFill>
                  <a:schemeClr val="tx1"/>
                </a:solidFill>
                <a:latin typeface="Helvetica" pitchFamily="34" charset="0"/>
              </a:defRPr>
            </a:lvl8pPr>
            <a:lvl9pPr marL="3886200" indent="-228600" eaLnBrk="0" fontAlgn="base" hangingPunct="0">
              <a:spcBef>
                <a:spcPct val="0"/>
              </a:spcBef>
              <a:spcAft>
                <a:spcPct val="0"/>
              </a:spcAft>
              <a:defRPr sz="2400">
                <a:solidFill>
                  <a:schemeClr val="tx1"/>
                </a:solidFill>
                <a:latin typeface="Helvetica" pitchFamily="34" charset="0"/>
              </a:defRPr>
            </a:lvl9pPr>
          </a:lstStyle>
          <a:p>
            <a:r>
              <a:rPr lang="de-CH" altLang="sv-SE" sz="1200">
                <a:solidFill>
                  <a:srgbClr val="A7A7A7"/>
                </a:solidFill>
              </a:rPr>
              <a:t>ESE 4.</a:t>
            </a:r>
            <a:fld id="{F2343011-D3C4-40B4-BFF7-CD9A416963EA}" type="slidenum">
              <a:rPr lang="de-CH" altLang="sv-SE" sz="1200">
                <a:solidFill>
                  <a:srgbClr val="A7A7A7"/>
                </a:solidFill>
              </a:rPr>
              <a:pPr/>
              <a:t>37</a:t>
            </a:fld>
            <a:endParaRPr lang="de-CH" altLang="sv-SE" sz="1400">
              <a:solidFill>
                <a:srgbClr val="7E7E7E"/>
              </a:solidFill>
              <a:latin typeface="Times" pitchFamily="18" charset="0"/>
            </a:endParaRPr>
          </a:p>
        </p:txBody>
      </p:sp>
      <p:sp>
        <p:nvSpPr>
          <p:cNvPr id="35845" name="Rectangle 2"/>
          <p:cNvSpPr>
            <a:spLocks noGrp="1" noChangeArrowheads="1"/>
          </p:cNvSpPr>
          <p:nvPr>
            <p:ph type="title"/>
          </p:nvPr>
        </p:nvSpPr>
        <p:spPr/>
        <p:txBody>
          <a:bodyPr/>
          <a:lstStyle/>
          <a:p>
            <a:pPr eaLnBrk="1" hangingPunct="1"/>
            <a:r>
              <a:rPr lang="en-US" altLang="sv-SE" smtClean="0"/>
              <a:t>Candidate Classes</a:t>
            </a:r>
          </a:p>
        </p:txBody>
      </p:sp>
      <p:graphicFrame>
        <p:nvGraphicFramePr>
          <p:cNvPr id="601146" name="Group 58"/>
          <p:cNvGraphicFramePr>
            <a:graphicFrameLocks noGrp="1"/>
          </p:cNvGraphicFramePr>
          <p:nvPr>
            <p:ph type="tbl" idx="1"/>
          </p:nvPr>
        </p:nvGraphicFramePr>
        <p:xfrm>
          <a:off x="1295400" y="2333625"/>
          <a:ext cx="6084888" cy="3383140"/>
        </p:xfrm>
        <a:graphic>
          <a:graphicData uri="http://schemas.openxmlformats.org/drawingml/2006/table">
            <a:tbl>
              <a:tblPr/>
              <a:tblGrid>
                <a:gridCol w="2911475"/>
                <a:gridCol w="3173413"/>
              </a:tblGrid>
              <a:tr h="338296">
                <a:tc>
                  <a:txBody>
                    <a:bodyPr/>
                    <a:lstStyle>
                      <a:lvl1pPr>
                        <a:lnSpc>
                          <a:spcPct val="95000"/>
                        </a:lnSpc>
                        <a:spcBef>
                          <a:spcPct val="20000"/>
                        </a:spcBef>
                        <a:buClr>
                          <a:schemeClr val="hlink"/>
                        </a:buClr>
                        <a:buSzPct val="85000"/>
                        <a:buFont typeface="Helvetica CE" pitchFamily="-76" charset="-18"/>
                        <a:defRPr sz="2000">
                          <a:solidFill>
                            <a:srgbClr val="0A017F"/>
                          </a:solidFill>
                          <a:latin typeface="Helvetica" pitchFamily="-76" charset="0"/>
                        </a:defRPr>
                      </a:lvl1pPr>
                      <a:lvl2pPr>
                        <a:lnSpc>
                          <a:spcPct val="95000"/>
                        </a:lnSpc>
                        <a:spcBef>
                          <a:spcPct val="20000"/>
                        </a:spcBef>
                        <a:buFont typeface="Helvetica CE" pitchFamily="-76" charset="-18"/>
                        <a:defRPr>
                          <a:solidFill>
                            <a:srgbClr val="0A017F"/>
                          </a:solidFill>
                          <a:latin typeface="Helvetica" pitchFamily="-76" charset="0"/>
                        </a:defRPr>
                      </a:lvl2pPr>
                      <a:lvl3pPr>
                        <a:lnSpc>
                          <a:spcPct val="95000"/>
                        </a:lnSpc>
                        <a:spcBef>
                          <a:spcPct val="20000"/>
                        </a:spcBef>
                        <a:buSzPct val="85000"/>
                        <a:buFont typeface="Helvetica CE" pitchFamily="-76" charset="-18"/>
                        <a:defRPr sz="1600" i="1">
                          <a:solidFill>
                            <a:srgbClr val="7F0101"/>
                          </a:solidFill>
                          <a:latin typeface="Helvetica" pitchFamily="-76" charset="0"/>
                        </a:defRPr>
                      </a:lvl3pPr>
                      <a:lvl4pPr>
                        <a:lnSpc>
                          <a:spcPct val="95000"/>
                        </a:lnSpc>
                        <a:spcBef>
                          <a:spcPct val="20000"/>
                        </a:spcBef>
                        <a:buSzPct val="85000"/>
                        <a:buFont typeface="Helvetica CE" pitchFamily="-76" charset="-18"/>
                        <a:defRPr sz="1600">
                          <a:solidFill>
                            <a:srgbClr val="0A017F"/>
                          </a:solidFill>
                          <a:latin typeface="Helvetica" pitchFamily="-76" charset="0"/>
                        </a:defRPr>
                      </a:lvl4pPr>
                      <a:lvl5pPr>
                        <a:lnSpc>
                          <a:spcPct val="95000"/>
                        </a:lnSpc>
                        <a:spcBef>
                          <a:spcPct val="20000"/>
                        </a:spcBef>
                        <a:buClr>
                          <a:schemeClr val="tx1"/>
                        </a:buClr>
                        <a:buSzPct val="85000"/>
                        <a:buFont typeface="Helvetica CE" pitchFamily="-76" charset="-18"/>
                        <a:defRPr sz="1600">
                          <a:solidFill>
                            <a:srgbClr val="0A017F"/>
                          </a:solidFill>
                          <a:latin typeface="Helvetica" pitchFamily="-76" charset="0"/>
                        </a:defRPr>
                      </a:lvl5pPr>
                      <a:lvl6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6pPr>
                      <a:lvl7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7pPr>
                      <a:lvl8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8pPr>
                      <a:lvl9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9pPr>
                    </a:lstStyle>
                    <a:p>
                      <a:pPr marL="0" marR="0" lvl="0" indent="0" algn="l" defTabSz="914400" rtl="0" eaLnBrk="1" fontAlgn="base" latinLnBrk="0" hangingPunct="1">
                        <a:lnSpc>
                          <a:spcPct val="90000"/>
                        </a:lnSpc>
                        <a:spcBef>
                          <a:spcPct val="20000"/>
                        </a:spcBef>
                        <a:spcAft>
                          <a:spcPct val="0"/>
                        </a:spcAft>
                        <a:buClr>
                          <a:schemeClr val="hlink"/>
                        </a:buClr>
                        <a:buSzPct val="85000"/>
                        <a:buFont typeface="Helvetica CE" pitchFamily="-76" charset="-18"/>
                        <a:buNone/>
                        <a:tabLst/>
                      </a:pPr>
                      <a:r>
                        <a:rPr kumimoji="0" lang="en-US" altLang="sv-SE" sz="1800" b="0" i="0" u="none" strike="noStrike" cap="none" normalizeH="0" baseline="0" smtClean="0">
                          <a:ln>
                            <a:noFill/>
                          </a:ln>
                          <a:solidFill>
                            <a:srgbClr val="0A017F"/>
                          </a:solidFill>
                          <a:effectLst/>
                          <a:latin typeface="Helvetica" pitchFamily="-76" charset="0"/>
                        </a:rPr>
                        <a:t>Character</a:t>
                      </a:r>
                    </a:p>
                  </a:txBody>
                  <a:tcPr marT="45713" marB="45713" horzOverflow="overflow">
                    <a:lnL cap="flat">
                      <a:noFill/>
                    </a:lnL>
                    <a:lnR w="12700" cap="flat" cmpd="sng" algn="ctr">
                      <a:solidFill>
                        <a:srgbClr val="00027F"/>
                      </a:solidFill>
                      <a:prstDash val="solid"/>
                      <a:round/>
                      <a:headEnd type="none" w="med" len="med"/>
                      <a:tailEnd type="none" w="med" len="med"/>
                    </a:lnR>
                    <a:lnT w="28575" cap="flat" cmpd="sng" algn="ctr">
                      <a:solidFill>
                        <a:srgbClr val="00027F"/>
                      </a:solidFill>
                      <a:prstDash val="solid"/>
                      <a:round/>
                      <a:headEnd type="none" w="med" len="med"/>
                      <a:tailEnd type="none" w="med" len="med"/>
                    </a:lnT>
                    <a:lnB w="12700" cap="flat" cmpd="sng" algn="ctr">
                      <a:solidFill>
                        <a:srgbClr val="00027F"/>
                      </a:solidFill>
                      <a:prstDash val="solid"/>
                      <a:round/>
                      <a:headEnd type="none" w="med" len="med"/>
                      <a:tailEnd type="none" w="med" len="med"/>
                    </a:lnB>
                    <a:lnTlToBr>
                      <a:noFill/>
                    </a:lnTlToBr>
                    <a:lnBlToTr>
                      <a:noFill/>
                    </a:lnBlToTr>
                    <a:noFill/>
                  </a:tcPr>
                </a:tc>
                <a:tc>
                  <a:txBody>
                    <a:bodyPr/>
                    <a:lstStyle>
                      <a:lvl1pPr>
                        <a:lnSpc>
                          <a:spcPct val="95000"/>
                        </a:lnSpc>
                        <a:spcBef>
                          <a:spcPct val="20000"/>
                        </a:spcBef>
                        <a:buClr>
                          <a:schemeClr val="hlink"/>
                        </a:buClr>
                        <a:buSzPct val="85000"/>
                        <a:buFont typeface="Helvetica CE" pitchFamily="-76" charset="-18"/>
                        <a:defRPr sz="2000">
                          <a:solidFill>
                            <a:srgbClr val="0A017F"/>
                          </a:solidFill>
                          <a:latin typeface="Helvetica" pitchFamily="-76" charset="0"/>
                        </a:defRPr>
                      </a:lvl1pPr>
                      <a:lvl2pPr>
                        <a:lnSpc>
                          <a:spcPct val="95000"/>
                        </a:lnSpc>
                        <a:spcBef>
                          <a:spcPct val="20000"/>
                        </a:spcBef>
                        <a:buFont typeface="Helvetica CE" pitchFamily="-76" charset="-18"/>
                        <a:defRPr>
                          <a:solidFill>
                            <a:srgbClr val="0A017F"/>
                          </a:solidFill>
                          <a:latin typeface="Helvetica" pitchFamily="-76" charset="0"/>
                        </a:defRPr>
                      </a:lvl2pPr>
                      <a:lvl3pPr>
                        <a:lnSpc>
                          <a:spcPct val="95000"/>
                        </a:lnSpc>
                        <a:spcBef>
                          <a:spcPct val="20000"/>
                        </a:spcBef>
                        <a:buSzPct val="85000"/>
                        <a:buFont typeface="Helvetica CE" pitchFamily="-76" charset="-18"/>
                        <a:defRPr sz="1600" i="1">
                          <a:solidFill>
                            <a:srgbClr val="7F0101"/>
                          </a:solidFill>
                          <a:latin typeface="Helvetica" pitchFamily="-76" charset="0"/>
                        </a:defRPr>
                      </a:lvl3pPr>
                      <a:lvl4pPr>
                        <a:lnSpc>
                          <a:spcPct val="95000"/>
                        </a:lnSpc>
                        <a:spcBef>
                          <a:spcPct val="20000"/>
                        </a:spcBef>
                        <a:buSzPct val="85000"/>
                        <a:buFont typeface="Helvetica CE" pitchFamily="-76" charset="-18"/>
                        <a:defRPr sz="1600">
                          <a:solidFill>
                            <a:srgbClr val="0A017F"/>
                          </a:solidFill>
                          <a:latin typeface="Helvetica" pitchFamily="-76" charset="0"/>
                        </a:defRPr>
                      </a:lvl4pPr>
                      <a:lvl5pPr>
                        <a:lnSpc>
                          <a:spcPct val="95000"/>
                        </a:lnSpc>
                        <a:spcBef>
                          <a:spcPct val="20000"/>
                        </a:spcBef>
                        <a:buClr>
                          <a:schemeClr val="tx1"/>
                        </a:buClr>
                        <a:buSzPct val="85000"/>
                        <a:buFont typeface="Helvetica CE" pitchFamily="-76" charset="-18"/>
                        <a:defRPr sz="1600">
                          <a:solidFill>
                            <a:srgbClr val="0A017F"/>
                          </a:solidFill>
                          <a:latin typeface="Helvetica" pitchFamily="-76" charset="0"/>
                        </a:defRPr>
                      </a:lvl5pPr>
                      <a:lvl6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6pPr>
                      <a:lvl7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7pPr>
                      <a:lvl8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8pPr>
                      <a:lvl9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9pPr>
                    </a:lstStyle>
                    <a:p>
                      <a:pPr marL="0" marR="0" lvl="0" indent="0" algn="l" defTabSz="914400" rtl="0" eaLnBrk="1" fontAlgn="base" latinLnBrk="0" hangingPunct="1">
                        <a:lnSpc>
                          <a:spcPct val="90000"/>
                        </a:lnSpc>
                        <a:spcBef>
                          <a:spcPct val="20000"/>
                        </a:spcBef>
                        <a:spcAft>
                          <a:spcPct val="0"/>
                        </a:spcAft>
                        <a:buClr>
                          <a:schemeClr val="hlink"/>
                        </a:buClr>
                        <a:buSzPct val="85000"/>
                        <a:buFont typeface="Helvetica CE" pitchFamily="-76" charset="-18"/>
                        <a:buNone/>
                        <a:tabLst/>
                      </a:pPr>
                      <a:r>
                        <a:rPr kumimoji="0" lang="en-US" altLang="sv-SE" sz="1800" b="0" i="0" u="none" strike="noStrike" cap="none" normalizeH="0" baseline="0" smtClean="0">
                          <a:ln>
                            <a:noFill/>
                          </a:ln>
                          <a:solidFill>
                            <a:srgbClr val="0A017F"/>
                          </a:solidFill>
                          <a:effectLst/>
                          <a:latin typeface="Helvetica" pitchFamily="-76" charset="0"/>
                        </a:rPr>
                        <a:t>Line Element</a:t>
                      </a:r>
                    </a:p>
                  </a:txBody>
                  <a:tcPr marT="45713" marB="45713" horzOverflow="overflow">
                    <a:lnL w="12700" cap="flat" cmpd="sng" algn="ctr">
                      <a:solidFill>
                        <a:srgbClr val="00027F"/>
                      </a:solidFill>
                      <a:prstDash val="solid"/>
                      <a:round/>
                      <a:headEnd type="none" w="med" len="med"/>
                      <a:tailEnd type="none" w="med" len="med"/>
                    </a:lnL>
                    <a:lnR cap="flat">
                      <a:noFill/>
                    </a:lnR>
                    <a:lnT w="28575" cap="flat" cmpd="sng" algn="ctr">
                      <a:solidFill>
                        <a:srgbClr val="00027F"/>
                      </a:solidFill>
                      <a:prstDash val="solid"/>
                      <a:round/>
                      <a:headEnd type="none" w="med" len="med"/>
                      <a:tailEnd type="none" w="med" len="med"/>
                    </a:lnT>
                    <a:lnB w="12700" cap="flat" cmpd="sng" algn="ctr">
                      <a:solidFill>
                        <a:srgbClr val="00027F"/>
                      </a:solidFill>
                      <a:prstDash val="solid"/>
                      <a:round/>
                      <a:headEnd type="none" w="med" len="med"/>
                      <a:tailEnd type="none" w="med" len="med"/>
                    </a:lnB>
                    <a:lnTlToBr>
                      <a:noFill/>
                    </a:lnTlToBr>
                    <a:lnBlToTr>
                      <a:noFill/>
                    </a:lnBlToTr>
                    <a:noFill/>
                  </a:tcPr>
                </a:tc>
              </a:tr>
              <a:tr h="338296">
                <a:tc>
                  <a:txBody>
                    <a:bodyPr/>
                    <a:lstStyle>
                      <a:lvl1pPr>
                        <a:lnSpc>
                          <a:spcPct val="95000"/>
                        </a:lnSpc>
                        <a:spcBef>
                          <a:spcPct val="20000"/>
                        </a:spcBef>
                        <a:buClr>
                          <a:schemeClr val="hlink"/>
                        </a:buClr>
                        <a:buSzPct val="85000"/>
                        <a:buFont typeface="Helvetica CE" pitchFamily="-76" charset="-18"/>
                        <a:defRPr sz="2000">
                          <a:solidFill>
                            <a:srgbClr val="0A017F"/>
                          </a:solidFill>
                          <a:latin typeface="Helvetica" pitchFamily="-76" charset="0"/>
                        </a:defRPr>
                      </a:lvl1pPr>
                      <a:lvl2pPr>
                        <a:lnSpc>
                          <a:spcPct val="95000"/>
                        </a:lnSpc>
                        <a:spcBef>
                          <a:spcPct val="20000"/>
                        </a:spcBef>
                        <a:buFont typeface="Helvetica CE" pitchFamily="-76" charset="-18"/>
                        <a:defRPr>
                          <a:solidFill>
                            <a:srgbClr val="0A017F"/>
                          </a:solidFill>
                          <a:latin typeface="Helvetica" pitchFamily="-76" charset="0"/>
                        </a:defRPr>
                      </a:lvl2pPr>
                      <a:lvl3pPr>
                        <a:lnSpc>
                          <a:spcPct val="95000"/>
                        </a:lnSpc>
                        <a:spcBef>
                          <a:spcPct val="20000"/>
                        </a:spcBef>
                        <a:buSzPct val="85000"/>
                        <a:buFont typeface="Helvetica CE" pitchFamily="-76" charset="-18"/>
                        <a:defRPr sz="1600" i="1">
                          <a:solidFill>
                            <a:srgbClr val="7F0101"/>
                          </a:solidFill>
                          <a:latin typeface="Helvetica" pitchFamily="-76" charset="0"/>
                        </a:defRPr>
                      </a:lvl3pPr>
                      <a:lvl4pPr>
                        <a:lnSpc>
                          <a:spcPct val="95000"/>
                        </a:lnSpc>
                        <a:spcBef>
                          <a:spcPct val="20000"/>
                        </a:spcBef>
                        <a:buSzPct val="85000"/>
                        <a:buFont typeface="Helvetica CE" pitchFamily="-76" charset="-18"/>
                        <a:defRPr sz="1600">
                          <a:solidFill>
                            <a:srgbClr val="0A017F"/>
                          </a:solidFill>
                          <a:latin typeface="Helvetica" pitchFamily="-76" charset="0"/>
                        </a:defRPr>
                      </a:lvl4pPr>
                      <a:lvl5pPr>
                        <a:lnSpc>
                          <a:spcPct val="95000"/>
                        </a:lnSpc>
                        <a:spcBef>
                          <a:spcPct val="20000"/>
                        </a:spcBef>
                        <a:buClr>
                          <a:schemeClr val="tx1"/>
                        </a:buClr>
                        <a:buSzPct val="85000"/>
                        <a:buFont typeface="Helvetica CE" pitchFamily="-76" charset="-18"/>
                        <a:defRPr sz="1600">
                          <a:solidFill>
                            <a:srgbClr val="0A017F"/>
                          </a:solidFill>
                          <a:latin typeface="Helvetica" pitchFamily="-76" charset="0"/>
                        </a:defRPr>
                      </a:lvl5pPr>
                      <a:lvl6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6pPr>
                      <a:lvl7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7pPr>
                      <a:lvl8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8pPr>
                      <a:lvl9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9pPr>
                    </a:lstStyle>
                    <a:p>
                      <a:pPr marL="0" marR="0" lvl="0" indent="0" algn="l" defTabSz="914400" rtl="0" eaLnBrk="1" fontAlgn="base" latinLnBrk="0" hangingPunct="1">
                        <a:lnSpc>
                          <a:spcPct val="90000"/>
                        </a:lnSpc>
                        <a:spcBef>
                          <a:spcPct val="20000"/>
                        </a:spcBef>
                        <a:spcAft>
                          <a:spcPct val="0"/>
                        </a:spcAft>
                        <a:buClr>
                          <a:schemeClr val="hlink"/>
                        </a:buClr>
                        <a:buSzPct val="85000"/>
                        <a:buFont typeface="Helvetica CE" pitchFamily="-76" charset="-18"/>
                        <a:buNone/>
                        <a:tabLst/>
                      </a:pPr>
                      <a:r>
                        <a:rPr kumimoji="0" lang="en-US" altLang="sv-SE" sz="1800" b="0" i="0" u="none" strike="noStrike" cap="none" normalizeH="0" baseline="0" smtClean="0">
                          <a:ln>
                            <a:noFill/>
                          </a:ln>
                          <a:solidFill>
                            <a:srgbClr val="0A017F"/>
                          </a:solidFill>
                          <a:effectLst/>
                          <a:latin typeface="Helvetica" pitchFamily="-76" charset="0"/>
                        </a:rPr>
                        <a:t>Control Point </a:t>
                      </a:r>
                    </a:p>
                  </a:txBody>
                  <a:tcPr marT="45713" marB="45713" horzOverflow="overflow">
                    <a:lnL cap="flat">
                      <a:noFill/>
                    </a:lnL>
                    <a:lnR w="12700" cap="flat" cmpd="sng" algn="ctr">
                      <a:solidFill>
                        <a:srgbClr val="00027F"/>
                      </a:solidFill>
                      <a:prstDash val="solid"/>
                      <a:round/>
                      <a:headEnd type="none" w="med" len="med"/>
                      <a:tailEnd type="none" w="med" len="med"/>
                    </a:lnR>
                    <a:lnT w="12700" cap="flat" cmpd="sng" algn="ctr">
                      <a:solidFill>
                        <a:srgbClr val="00027F"/>
                      </a:solidFill>
                      <a:prstDash val="solid"/>
                      <a:round/>
                      <a:headEnd type="none" w="med" len="med"/>
                      <a:tailEnd type="none" w="med" len="med"/>
                    </a:lnT>
                    <a:lnB w="12700" cap="flat" cmpd="sng" algn="ctr">
                      <a:solidFill>
                        <a:srgbClr val="00027F"/>
                      </a:solidFill>
                      <a:prstDash val="solid"/>
                      <a:round/>
                      <a:headEnd type="none" w="med" len="med"/>
                      <a:tailEnd type="none" w="med" len="med"/>
                    </a:lnB>
                    <a:lnTlToBr>
                      <a:noFill/>
                    </a:lnTlToBr>
                    <a:lnBlToTr>
                      <a:noFill/>
                    </a:lnBlToTr>
                    <a:noFill/>
                  </a:tcPr>
                </a:tc>
                <a:tc>
                  <a:txBody>
                    <a:bodyPr/>
                    <a:lstStyle>
                      <a:lvl1pPr>
                        <a:lnSpc>
                          <a:spcPct val="95000"/>
                        </a:lnSpc>
                        <a:spcBef>
                          <a:spcPct val="20000"/>
                        </a:spcBef>
                        <a:buClr>
                          <a:schemeClr val="hlink"/>
                        </a:buClr>
                        <a:buSzPct val="85000"/>
                        <a:buFont typeface="Helvetica CE" pitchFamily="-76" charset="-18"/>
                        <a:defRPr sz="2000">
                          <a:solidFill>
                            <a:srgbClr val="0A017F"/>
                          </a:solidFill>
                          <a:latin typeface="Helvetica" pitchFamily="-76" charset="0"/>
                        </a:defRPr>
                      </a:lvl1pPr>
                      <a:lvl2pPr>
                        <a:lnSpc>
                          <a:spcPct val="95000"/>
                        </a:lnSpc>
                        <a:spcBef>
                          <a:spcPct val="20000"/>
                        </a:spcBef>
                        <a:buFont typeface="Helvetica CE" pitchFamily="-76" charset="-18"/>
                        <a:defRPr>
                          <a:solidFill>
                            <a:srgbClr val="0A017F"/>
                          </a:solidFill>
                          <a:latin typeface="Helvetica" pitchFamily="-76" charset="0"/>
                        </a:defRPr>
                      </a:lvl2pPr>
                      <a:lvl3pPr>
                        <a:lnSpc>
                          <a:spcPct val="95000"/>
                        </a:lnSpc>
                        <a:spcBef>
                          <a:spcPct val="20000"/>
                        </a:spcBef>
                        <a:buSzPct val="85000"/>
                        <a:buFont typeface="Helvetica CE" pitchFamily="-76" charset="-18"/>
                        <a:defRPr sz="1600" i="1">
                          <a:solidFill>
                            <a:srgbClr val="7F0101"/>
                          </a:solidFill>
                          <a:latin typeface="Helvetica" pitchFamily="-76" charset="0"/>
                        </a:defRPr>
                      </a:lvl3pPr>
                      <a:lvl4pPr>
                        <a:lnSpc>
                          <a:spcPct val="95000"/>
                        </a:lnSpc>
                        <a:spcBef>
                          <a:spcPct val="20000"/>
                        </a:spcBef>
                        <a:buSzPct val="85000"/>
                        <a:buFont typeface="Helvetica CE" pitchFamily="-76" charset="-18"/>
                        <a:defRPr sz="1600">
                          <a:solidFill>
                            <a:srgbClr val="0A017F"/>
                          </a:solidFill>
                          <a:latin typeface="Helvetica" pitchFamily="-76" charset="0"/>
                        </a:defRPr>
                      </a:lvl4pPr>
                      <a:lvl5pPr>
                        <a:lnSpc>
                          <a:spcPct val="95000"/>
                        </a:lnSpc>
                        <a:spcBef>
                          <a:spcPct val="20000"/>
                        </a:spcBef>
                        <a:buClr>
                          <a:schemeClr val="tx1"/>
                        </a:buClr>
                        <a:buSzPct val="85000"/>
                        <a:buFont typeface="Helvetica CE" pitchFamily="-76" charset="-18"/>
                        <a:defRPr sz="1600">
                          <a:solidFill>
                            <a:srgbClr val="0A017F"/>
                          </a:solidFill>
                          <a:latin typeface="Helvetica" pitchFamily="-76" charset="0"/>
                        </a:defRPr>
                      </a:lvl5pPr>
                      <a:lvl6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6pPr>
                      <a:lvl7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7pPr>
                      <a:lvl8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8pPr>
                      <a:lvl9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9pPr>
                    </a:lstStyle>
                    <a:p>
                      <a:pPr marL="0" marR="0" lvl="0" indent="0" algn="l" defTabSz="914400" rtl="0" eaLnBrk="1" fontAlgn="base" latinLnBrk="0" hangingPunct="1">
                        <a:lnSpc>
                          <a:spcPct val="90000"/>
                        </a:lnSpc>
                        <a:spcBef>
                          <a:spcPct val="20000"/>
                        </a:spcBef>
                        <a:spcAft>
                          <a:spcPct val="0"/>
                        </a:spcAft>
                        <a:buClr>
                          <a:schemeClr val="hlink"/>
                        </a:buClr>
                        <a:buSzPct val="85000"/>
                        <a:buFont typeface="Helvetica CE" pitchFamily="-76" charset="-18"/>
                        <a:buNone/>
                        <a:tabLst/>
                      </a:pPr>
                      <a:r>
                        <a:rPr kumimoji="0" lang="en-US" altLang="sv-SE" sz="1800" b="0" i="0" u="none" strike="noStrike" cap="none" normalizeH="0" baseline="0" smtClean="0">
                          <a:ln>
                            <a:noFill/>
                          </a:ln>
                          <a:solidFill>
                            <a:srgbClr val="0A017F"/>
                          </a:solidFill>
                          <a:effectLst/>
                          <a:latin typeface="Helvetica" pitchFamily="-76" charset="0"/>
                        </a:rPr>
                        <a:t>Point</a:t>
                      </a:r>
                    </a:p>
                  </a:txBody>
                  <a:tcPr marT="45713" marB="45713" horzOverflow="overflow">
                    <a:lnL w="12700" cap="flat" cmpd="sng" algn="ctr">
                      <a:solidFill>
                        <a:srgbClr val="00027F"/>
                      </a:solidFill>
                      <a:prstDash val="solid"/>
                      <a:round/>
                      <a:headEnd type="none" w="med" len="med"/>
                      <a:tailEnd type="none" w="med" len="med"/>
                    </a:lnL>
                    <a:lnR cap="flat">
                      <a:noFill/>
                    </a:lnR>
                    <a:lnT w="12700" cap="flat" cmpd="sng" algn="ctr">
                      <a:solidFill>
                        <a:srgbClr val="00027F"/>
                      </a:solidFill>
                      <a:prstDash val="solid"/>
                      <a:round/>
                      <a:headEnd type="none" w="med" len="med"/>
                      <a:tailEnd type="none" w="med" len="med"/>
                    </a:lnT>
                    <a:lnB w="12700" cap="flat" cmpd="sng" algn="ctr">
                      <a:solidFill>
                        <a:srgbClr val="00027F"/>
                      </a:solidFill>
                      <a:prstDash val="solid"/>
                      <a:round/>
                      <a:headEnd type="none" w="med" len="med"/>
                      <a:tailEnd type="none" w="med" len="med"/>
                    </a:lnB>
                    <a:lnTlToBr>
                      <a:noFill/>
                    </a:lnTlToBr>
                    <a:lnBlToTr>
                      <a:noFill/>
                    </a:lnBlToTr>
                    <a:noFill/>
                  </a:tcPr>
                </a:tc>
              </a:tr>
              <a:tr h="338296">
                <a:tc>
                  <a:txBody>
                    <a:bodyPr/>
                    <a:lstStyle>
                      <a:lvl1pPr>
                        <a:lnSpc>
                          <a:spcPct val="95000"/>
                        </a:lnSpc>
                        <a:spcBef>
                          <a:spcPct val="20000"/>
                        </a:spcBef>
                        <a:buClr>
                          <a:schemeClr val="hlink"/>
                        </a:buClr>
                        <a:buSzPct val="85000"/>
                        <a:buFont typeface="Helvetica CE" pitchFamily="-76" charset="-18"/>
                        <a:defRPr sz="2000">
                          <a:solidFill>
                            <a:srgbClr val="0A017F"/>
                          </a:solidFill>
                          <a:latin typeface="Helvetica" pitchFamily="-76" charset="0"/>
                        </a:defRPr>
                      </a:lvl1pPr>
                      <a:lvl2pPr>
                        <a:lnSpc>
                          <a:spcPct val="95000"/>
                        </a:lnSpc>
                        <a:spcBef>
                          <a:spcPct val="20000"/>
                        </a:spcBef>
                        <a:buFont typeface="Helvetica CE" pitchFamily="-76" charset="-18"/>
                        <a:defRPr>
                          <a:solidFill>
                            <a:srgbClr val="0A017F"/>
                          </a:solidFill>
                          <a:latin typeface="Helvetica" pitchFamily="-76" charset="0"/>
                        </a:defRPr>
                      </a:lvl2pPr>
                      <a:lvl3pPr>
                        <a:lnSpc>
                          <a:spcPct val="95000"/>
                        </a:lnSpc>
                        <a:spcBef>
                          <a:spcPct val="20000"/>
                        </a:spcBef>
                        <a:buSzPct val="85000"/>
                        <a:buFont typeface="Helvetica CE" pitchFamily="-76" charset="-18"/>
                        <a:defRPr sz="1600" i="1">
                          <a:solidFill>
                            <a:srgbClr val="7F0101"/>
                          </a:solidFill>
                          <a:latin typeface="Helvetica" pitchFamily="-76" charset="0"/>
                        </a:defRPr>
                      </a:lvl3pPr>
                      <a:lvl4pPr>
                        <a:lnSpc>
                          <a:spcPct val="95000"/>
                        </a:lnSpc>
                        <a:spcBef>
                          <a:spcPct val="20000"/>
                        </a:spcBef>
                        <a:buSzPct val="85000"/>
                        <a:buFont typeface="Helvetica CE" pitchFamily="-76" charset="-18"/>
                        <a:defRPr sz="1600">
                          <a:solidFill>
                            <a:srgbClr val="0A017F"/>
                          </a:solidFill>
                          <a:latin typeface="Helvetica" pitchFamily="-76" charset="0"/>
                        </a:defRPr>
                      </a:lvl4pPr>
                      <a:lvl5pPr>
                        <a:lnSpc>
                          <a:spcPct val="95000"/>
                        </a:lnSpc>
                        <a:spcBef>
                          <a:spcPct val="20000"/>
                        </a:spcBef>
                        <a:buClr>
                          <a:schemeClr val="tx1"/>
                        </a:buClr>
                        <a:buSzPct val="85000"/>
                        <a:buFont typeface="Helvetica CE" pitchFamily="-76" charset="-18"/>
                        <a:defRPr sz="1600">
                          <a:solidFill>
                            <a:srgbClr val="0A017F"/>
                          </a:solidFill>
                          <a:latin typeface="Helvetica" pitchFamily="-76" charset="0"/>
                        </a:defRPr>
                      </a:lvl5pPr>
                      <a:lvl6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6pPr>
                      <a:lvl7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7pPr>
                      <a:lvl8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8pPr>
                      <a:lvl9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9pPr>
                    </a:lstStyle>
                    <a:p>
                      <a:pPr marL="0" marR="0" lvl="0" indent="0" algn="l" defTabSz="914400" rtl="0" eaLnBrk="1" fontAlgn="base" latinLnBrk="0" hangingPunct="1">
                        <a:lnSpc>
                          <a:spcPct val="90000"/>
                        </a:lnSpc>
                        <a:spcBef>
                          <a:spcPct val="20000"/>
                        </a:spcBef>
                        <a:spcAft>
                          <a:spcPct val="0"/>
                        </a:spcAft>
                        <a:buClr>
                          <a:schemeClr val="hlink"/>
                        </a:buClr>
                        <a:buSzPct val="85000"/>
                        <a:buFont typeface="Helvetica CE" pitchFamily="-76" charset="-18"/>
                        <a:buNone/>
                        <a:tabLst/>
                      </a:pPr>
                      <a:r>
                        <a:rPr kumimoji="0" lang="en-US" altLang="sv-SE" sz="1800" b="0" i="0" u="none" strike="noStrike" cap="none" normalizeH="0" baseline="0" smtClean="0">
                          <a:ln>
                            <a:noFill/>
                          </a:ln>
                          <a:solidFill>
                            <a:srgbClr val="0A017F"/>
                          </a:solidFill>
                          <a:effectLst/>
                          <a:latin typeface="Helvetica" pitchFamily="-76" charset="0"/>
                        </a:rPr>
                        <a:t>Creation Tool</a:t>
                      </a:r>
                    </a:p>
                  </a:txBody>
                  <a:tcPr marT="45713" marB="45713" horzOverflow="overflow">
                    <a:lnL cap="flat">
                      <a:noFill/>
                    </a:lnL>
                    <a:lnR w="12700" cap="flat" cmpd="sng" algn="ctr">
                      <a:solidFill>
                        <a:srgbClr val="00027F"/>
                      </a:solidFill>
                      <a:prstDash val="solid"/>
                      <a:round/>
                      <a:headEnd type="none" w="med" len="med"/>
                      <a:tailEnd type="none" w="med" len="med"/>
                    </a:lnR>
                    <a:lnT w="12700" cap="flat" cmpd="sng" algn="ctr">
                      <a:solidFill>
                        <a:srgbClr val="00027F"/>
                      </a:solidFill>
                      <a:prstDash val="solid"/>
                      <a:round/>
                      <a:headEnd type="none" w="med" len="med"/>
                      <a:tailEnd type="none" w="med" len="med"/>
                    </a:lnT>
                    <a:lnB w="12700" cap="flat" cmpd="sng" algn="ctr">
                      <a:solidFill>
                        <a:srgbClr val="00027F"/>
                      </a:solidFill>
                      <a:prstDash val="solid"/>
                      <a:round/>
                      <a:headEnd type="none" w="med" len="med"/>
                      <a:tailEnd type="none" w="med" len="med"/>
                    </a:lnB>
                    <a:lnTlToBr>
                      <a:noFill/>
                    </a:lnTlToBr>
                    <a:lnBlToTr>
                      <a:noFill/>
                    </a:lnBlToTr>
                    <a:noFill/>
                  </a:tcPr>
                </a:tc>
                <a:tc>
                  <a:txBody>
                    <a:bodyPr/>
                    <a:lstStyle>
                      <a:lvl1pPr>
                        <a:lnSpc>
                          <a:spcPct val="95000"/>
                        </a:lnSpc>
                        <a:spcBef>
                          <a:spcPct val="20000"/>
                        </a:spcBef>
                        <a:buClr>
                          <a:schemeClr val="hlink"/>
                        </a:buClr>
                        <a:buSzPct val="85000"/>
                        <a:buFont typeface="Helvetica CE" pitchFamily="-76" charset="-18"/>
                        <a:defRPr sz="2000">
                          <a:solidFill>
                            <a:srgbClr val="0A017F"/>
                          </a:solidFill>
                          <a:latin typeface="Helvetica" pitchFamily="-76" charset="0"/>
                        </a:defRPr>
                      </a:lvl1pPr>
                      <a:lvl2pPr>
                        <a:lnSpc>
                          <a:spcPct val="95000"/>
                        </a:lnSpc>
                        <a:spcBef>
                          <a:spcPct val="20000"/>
                        </a:spcBef>
                        <a:buFont typeface="Helvetica CE" pitchFamily="-76" charset="-18"/>
                        <a:defRPr>
                          <a:solidFill>
                            <a:srgbClr val="0A017F"/>
                          </a:solidFill>
                          <a:latin typeface="Helvetica" pitchFamily="-76" charset="0"/>
                        </a:defRPr>
                      </a:lvl2pPr>
                      <a:lvl3pPr>
                        <a:lnSpc>
                          <a:spcPct val="95000"/>
                        </a:lnSpc>
                        <a:spcBef>
                          <a:spcPct val="20000"/>
                        </a:spcBef>
                        <a:buSzPct val="85000"/>
                        <a:buFont typeface="Helvetica CE" pitchFamily="-76" charset="-18"/>
                        <a:defRPr sz="1600" i="1">
                          <a:solidFill>
                            <a:srgbClr val="7F0101"/>
                          </a:solidFill>
                          <a:latin typeface="Helvetica" pitchFamily="-76" charset="0"/>
                        </a:defRPr>
                      </a:lvl3pPr>
                      <a:lvl4pPr>
                        <a:lnSpc>
                          <a:spcPct val="95000"/>
                        </a:lnSpc>
                        <a:spcBef>
                          <a:spcPct val="20000"/>
                        </a:spcBef>
                        <a:buSzPct val="85000"/>
                        <a:buFont typeface="Helvetica CE" pitchFamily="-76" charset="-18"/>
                        <a:defRPr sz="1600">
                          <a:solidFill>
                            <a:srgbClr val="0A017F"/>
                          </a:solidFill>
                          <a:latin typeface="Helvetica" pitchFamily="-76" charset="0"/>
                        </a:defRPr>
                      </a:lvl4pPr>
                      <a:lvl5pPr>
                        <a:lnSpc>
                          <a:spcPct val="95000"/>
                        </a:lnSpc>
                        <a:spcBef>
                          <a:spcPct val="20000"/>
                        </a:spcBef>
                        <a:buClr>
                          <a:schemeClr val="tx1"/>
                        </a:buClr>
                        <a:buSzPct val="85000"/>
                        <a:buFont typeface="Helvetica CE" pitchFamily="-76" charset="-18"/>
                        <a:defRPr sz="1600">
                          <a:solidFill>
                            <a:srgbClr val="0A017F"/>
                          </a:solidFill>
                          <a:latin typeface="Helvetica" pitchFamily="-76" charset="0"/>
                        </a:defRPr>
                      </a:lvl5pPr>
                      <a:lvl6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6pPr>
                      <a:lvl7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7pPr>
                      <a:lvl8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8pPr>
                      <a:lvl9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9pPr>
                    </a:lstStyle>
                    <a:p>
                      <a:pPr marL="0" marR="0" lvl="0" indent="0" algn="l" defTabSz="914400" rtl="0" eaLnBrk="1" fontAlgn="base" latinLnBrk="0" hangingPunct="1">
                        <a:lnSpc>
                          <a:spcPct val="90000"/>
                        </a:lnSpc>
                        <a:spcBef>
                          <a:spcPct val="20000"/>
                        </a:spcBef>
                        <a:spcAft>
                          <a:spcPct val="0"/>
                        </a:spcAft>
                        <a:buClr>
                          <a:schemeClr val="hlink"/>
                        </a:buClr>
                        <a:buSzPct val="85000"/>
                        <a:buFont typeface="Helvetica CE" pitchFamily="-76" charset="-18"/>
                        <a:buNone/>
                        <a:tabLst/>
                      </a:pPr>
                      <a:r>
                        <a:rPr kumimoji="0" lang="en-US" altLang="sv-SE" sz="1800" b="0" i="0" u="none" strike="noStrike" cap="none" normalizeH="0" baseline="0" smtClean="0">
                          <a:ln>
                            <a:noFill/>
                          </a:ln>
                          <a:solidFill>
                            <a:srgbClr val="0A017F"/>
                          </a:solidFill>
                          <a:effectLst/>
                          <a:latin typeface="Helvetica" pitchFamily="-76" charset="0"/>
                        </a:rPr>
                        <a:t>Rectangle </a:t>
                      </a:r>
                    </a:p>
                  </a:txBody>
                  <a:tcPr marT="45713" marB="45713" horzOverflow="overflow">
                    <a:lnL w="12700" cap="flat" cmpd="sng" algn="ctr">
                      <a:solidFill>
                        <a:srgbClr val="00027F"/>
                      </a:solidFill>
                      <a:prstDash val="solid"/>
                      <a:round/>
                      <a:headEnd type="none" w="med" len="med"/>
                      <a:tailEnd type="none" w="med" len="med"/>
                    </a:lnL>
                    <a:lnR cap="flat">
                      <a:noFill/>
                    </a:lnR>
                    <a:lnT w="12700" cap="flat" cmpd="sng" algn="ctr">
                      <a:solidFill>
                        <a:srgbClr val="00027F"/>
                      </a:solidFill>
                      <a:prstDash val="solid"/>
                      <a:round/>
                      <a:headEnd type="none" w="med" len="med"/>
                      <a:tailEnd type="none" w="med" len="med"/>
                    </a:lnT>
                    <a:lnB w="12700" cap="flat" cmpd="sng" algn="ctr">
                      <a:solidFill>
                        <a:srgbClr val="00027F"/>
                      </a:solidFill>
                      <a:prstDash val="solid"/>
                      <a:round/>
                      <a:headEnd type="none" w="med" len="med"/>
                      <a:tailEnd type="none" w="med" len="med"/>
                    </a:lnB>
                    <a:lnTlToBr>
                      <a:noFill/>
                    </a:lnTlToBr>
                    <a:lnBlToTr>
                      <a:noFill/>
                    </a:lnBlToTr>
                    <a:noFill/>
                  </a:tcPr>
                </a:tc>
              </a:tr>
              <a:tr h="338296">
                <a:tc>
                  <a:txBody>
                    <a:bodyPr/>
                    <a:lstStyle>
                      <a:lvl1pPr>
                        <a:lnSpc>
                          <a:spcPct val="95000"/>
                        </a:lnSpc>
                        <a:spcBef>
                          <a:spcPct val="20000"/>
                        </a:spcBef>
                        <a:buClr>
                          <a:schemeClr val="hlink"/>
                        </a:buClr>
                        <a:buSzPct val="85000"/>
                        <a:buFont typeface="Helvetica CE" pitchFamily="-76" charset="-18"/>
                        <a:defRPr sz="2000">
                          <a:solidFill>
                            <a:srgbClr val="0A017F"/>
                          </a:solidFill>
                          <a:latin typeface="Helvetica" pitchFamily="-76" charset="0"/>
                        </a:defRPr>
                      </a:lvl1pPr>
                      <a:lvl2pPr>
                        <a:lnSpc>
                          <a:spcPct val="95000"/>
                        </a:lnSpc>
                        <a:spcBef>
                          <a:spcPct val="20000"/>
                        </a:spcBef>
                        <a:buFont typeface="Helvetica CE" pitchFamily="-76" charset="-18"/>
                        <a:defRPr>
                          <a:solidFill>
                            <a:srgbClr val="0A017F"/>
                          </a:solidFill>
                          <a:latin typeface="Helvetica" pitchFamily="-76" charset="0"/>
                        </a:defRPr>
                      </a:lvl2pPr>
                      <a:lvl3pPr>
                        <a:lnSpc>
                          <a:spcPct val="95000"/>
                        </a:lnSpc>
                        <a:spcBef>
                          <a:spcPct val="20000"/>
                        </a:spcBef>
                        <a:buSzPct val="85000"/>
                        <a:buFont typeface="Helvetica CE" pitchFamily="-76" charset="-18"/>
                        <a:defRPr sz="1600" i="1">
                          <a:solidFill>
                            <a:srgbClr val="7F0101"/>
                          </a:solidFill>
                          <a:latin typeface="Helvetica" pitchFamily="-76" charset="0"/>
                        </a:defRPr>
                      </a:lvl3pPr>
                      <a:lvl4pPr>
                        <a:lnSpc>
                          <a:spcPct val="95000"/>
                        </a:lnSpc>
                        <a:spcBef>
                          <a:spcPct val="20000"/>
                        </a:spcBef>
                        <a:buSzPct val="85000"/>
                        <a:buFont typeface="Helvetica CE" pitchFamily="-76" charset="-18"/>
                        <a:defRPr sz="1600">
                          <a:solidFill>
                            <a:srgbClr val="0A017F"/>
                          </a:solidFill>
                          <a:latin typeface="Helvetica" pitchFamily="-76" charset="0"/>
                        </a:defRPr>
                      </a:lvl4pPr>
                      <a:lvl5pPr>
                        <a:lnSpc>
                          <a:spcPct val="95000"/>
                        </a:lnSpc>
                        <a:spcBef>
                          <a:spcPct val="20000"/>
                        </a:spcBef>
                        <a:buClr>
                          <a:schemeClr val="tx1"/>
                        </a:buClr>
                        <a:buSzPct val="85000"/>
                        <a:buFont typeface="Helvetica CE" pitchFamily="-76" charset="-18"/>
                        <a:defRPr sz="1600">
                          <a:solidFill>
                            <a:srgbClr val="0A017F"/>
                          </a:solidFill>
                          <a:latin typeface="Helvetica" pitchFamily="-76" charset="0"/>
                        </a:defRPr>
                      </a:lvl5pPr>
                      <a:lvl6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6pPr>
                      <a:lvl7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7pPr>
                      <a:lvl8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8pPr>
                      <a:lvl9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9pPr>
                    </a:lstStyle>
                    <a:p>
                      <a:pPr marL="0" marR="0" lvl="0" indent="0" algn="l" defTabSz="914400" rtl="0" eaLnBrk="1" fontAlgn="base" latinLnBrk="0" hangingPunct="1">
                        <a:lnSpc>
                          <a:spcPct val="90000"/>
                        </a:lnSpc>
                        <a:spcBef>
                          <a:spcPct val="20000"/>
                        </a:spcBef>
                        <a:spcAft>
                          <a:spcPct val="0"/>
                        </a:spcAft>
                        <a:buClr>
                          <a:schemeClr val="hlink"/>
                        </a:buClr>
                        <a:buSzPct val="85000"/>
                        <a:buFont typeface="Helvetica CE" pitchFamily="-76" charset="-18"/>
                        <a:buNone/>
                        <a:tabLst/>
                      </a:pPr>
                      <a:r>
                        <a:rPr kumimoji="0" lang="en-US" altLang="sv-SE" sz="1800" b="0" i="0" u="none" strike="noStrike" cap="none" normalizeH="0" baseline="0" smtClean="0">
                          <a:ln>
                            <a:noFill/>
                          </a:ln>
                          <a:solidFill>
                            <a:srgbClr val="0A017F"/>
                          </a:solidFill>
                          <a:effectLst/>
                          <a:latin typeface="Helvetica" pitchFamily="-76" charset="0"/>
                        </a:rPr>
                        <a:t>Current Selection</a:t>
                      </a:r>
                    </a:p>
                  </a:txBody>
                  <a:tcPr marT="45713" marB="45713" horzOverflow="overflow">
                    <a:lnL cap="flat">
                      <a:noFill/>
                    </a:lnL>
                    <a:lnR w="12700" cap="flat" cmpd="sng" algn="ctr">
                      <a:solidFill>
                        <a:srgbClr val="00027F"/>
                      </a:solidFill>
                      <a:prstDash val="solid"/>
                      <a:round/>
                      <a:headEnd type="none" w="med" len="med"/>
                      <a:tailEnd type="none" w="med" len="med"/>
                    </a:lnR>
                    <a:lnT w="12700" cap="flat" cmpd="sng" algn="ctr">
                      <a:solidFill>
                        <a:srgbClr val="00027F"/>
                      </a:solidFill>
                      <a:prstDash val="solid"/>
                      <a:round/>
                      <a:headEnd type="none" w="med" len="med"/>
                      <a:tailEnd type="none" w="med" len="med"/>
                    </a:lnT>
                    <a:lnB w="12700" cap="flat" cmpd="sng" algn="ctr">
                      <a:solidFill>
                        <a:srgbClr val="00027F"/>
                      </a:solidFill>
                      <a:prstDash val="solid"/>
                      <a:round/>
                      <a:headEnd type="none" w="med" len="med"/>
                      <a:tailEnd type="none" w="med" len="med"/>
                    </a:lnB>
                    <a:lnTlToBr>
                      <a:noFill/>
                    </a:lnTlToBr>
                    <a:lnBlToTr>
                      <a:noFill/>
                    </a:lnBlToTr>
                    <a:noFill/>
                  </a:tcPr>
                </a:tc>
                <a:tc>
                  <a:txBody>
                    <a:bodyPr/>
                    <a:lstStyle>
                      <a:lvl1pPr>
                        <a:lnSpc>
                          <a:spcPct val="95000"/>
                        </a:lnSpc>
                        <a:spcBef>
                          <a:spcPct val="20000"/>
                        </a:spcBef>
                        <a:buClr>
                          <a:schemeClr val="hlink"/>
                        </a:buClr>
                        <a:buSzPct val="85000"/>
                        <a:buFont typeface="Helvetica CE" pitchFamily="-76" charset="-18"/>
                        <a:defRPr sz="2000">
                          <a:solidFill>
                            <a:srgbClr val="0A017F"/>
                          </a:solidFill>
                          <a:latin typeface="Helvetica" pitchFamily="-76" charset="0"/>
                        </a:defRPr>
                      </a:lvl1pPr>
                      <a:lvl2pPr>
                        <a:lnSpc>
                          <a:spcPct val="95000"/>
                        </a:lnSpc>
                        <a:spcBef>
                          <a:spcPct val="20000"/>
                        </a:spcBef>
                        <a:buFont typeface="Helvetica CE" pitchFamily="-76" charset="-18"/>
                        <a:defRPr>
                          <a:solidFill>
                            <a:srgbClr val="0A017F"/>
                          </a:solidFill>
                          <a:latin typeface="Helvetica" pitchFamily="-76" charset="0"/>
                        </a:defRPr>
                      </a:lvl2pPr>
                      <a:lvl3pPr>
                        <a:lnSpc>
                          <a:spcPct val="95000"/>
                        </a:lnSpc>
                        <a:spcBef>
                          <a:spcPct val="20000"/>
                        </a:spcBef>
                        <a:buSzPct val="85000"/>
                        <a:buFont typeface="Helvetica CE" pitchFamily="-76" charset="-18"/>
                        <a:defRPr sz="1600" i="1">
                          <a:solidFill>
                            <a:srgbClr val="7F0101"/>
                          </a:solidFill>
                          <a:latin typeface="Helvetica" pitchFamily="-76" charset="0"/>
                        </a:defRPr>
                      </a:lvl3pPr>
                      <a:lvl4pPr>
                        <a:lnSpc>
                          <a:spcPct val="95000"/>
                        </a:lnSpc>
                        <a:spcBef>
                          <a:spcPct val="20000"/>
                        </a:spcBef>
                        <a:buSzPct val="85000"/>
                        <a:buFont typeface="Helvetica CE" pitchFamily="-76" charset="-18"/>
                        <a:defRPr sz="1600">
                          <a:solidFill>
                            <a:srgbClr val="0A017F"/>
                          </a:solidFill>
                          <a:latin typeface="Helvetica" pitchFamily="-76" charset="0"/>
                        </a:defRPr>
                      </a:lvl4pPr>
                      <a:lvl5pPr>
                        <a:lnSpc>
                          <a:spcPct val="95000"/>
                        </a:lnSpc>
                        <a:spcBef>
                          <a:spcPct val="20000"/>
                        </a:spcBef>
                        <a:buClr>
                          <a:schemeClr val="tx1"/>
                        </a:buClr>
                        <a:buSzPct val="85000"/>
                        <a:buFont typeface="Helvetica CE" pitchFamily="-76" charset="-18"/>
                        <a:defRPr sz="1600">
                          <a:solidFill>
                            <a:srgbClr val="0A017F"/>
                          </a:solidFill>
                          <a:latin typeface="Helvetica" pitchFamily="-76" charset="0"/>
                        </a:defRPr>
                      </a:lvl5pPr>
                      <a:lvl6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6pPr>
                      <a:lvl7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7pPr>
                      <a:lvl8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8pPr>
                      <a:lvl9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9pPr>
                    </a:lstStyle>
                    <a:p>
                      <a:pPr marL="0" marR="0" lvl="0" indent="0" algn="l" defTabSz="914400" rtl="0" eaLnBrk="1" fontAlgn="base" latinLnBrk="0" hangingPunct="1">
                        <a:lnSpc>
                          <a:spcPct val="90000"/>
                        </a:lnSpc>
                        <a:spcBef>
                          <a:spcPct val="20000"/>
                        </a:spcBef>
                        <a:spcAft>
                          <a:spcPct val="0"/>
                        </a:spcAft>
                        <a:buClr>
                          <a:schemeClr val="hlink"/>
                        </a:buClr>
                        <a:buSzPct val="85000"/>
                        <a:buFont typeface="Helvetica CE" pitchFamily="-76" charset="-18"/>
                        <a:buNone/>
                        <a:tabLst/>
                      </a:pPr>
                      <a:r>
                        <a:rPr kumimoji="0" lang="en-US" altLang="sv-SE" sz="1800" b="0" i="0" u="none" strike="noStrike" cap="none" normalizeH="0" baseline="0" smtClean="0">
                          <a:ln>
                            <a:noFill/>
                          </a:ln>
                          <a:solidFill>
                            <a:srgbClr val="0A017F"/>
                          </a:solidFill>
                          <a:effectLst/>
                          <a:latin typeface="Helvetica" pitchFamily="-76" charset="0"/>
                        </a:rPr>
                        <a:t>Rectangle Creation Tool</a:t>
                      </a:r>
                    </a:p>
                  </a:txBody>
                  <a:tcPr marT="45713" marB="45713" horzOverflow="overflow">
                    <a:lnL w="12700" cap="flat" cmpd="sng" algn="ctr">
                      <a:solidFill>
                        <a:srgbClr val="00027F"/>
                      </a:solidFill>
                      <a:prstDash val="solid"/>
                      <a:round/>
                      <a:headEnd type="none" w="med" len="med"/>
                      <a:tailEnd type="none" w="med" len="med"/>
                    </a:lnL>
                    <a:lnR cap="flat">
                      <a:noFill/>
                    </a:lnR>
                    <a:lnT w="12700" cap="flat" cmpd="sng" algn="ctr">
                      <a:solidFill>
                        <a:srgbClr val="00027F"/>
                      </a:solidFill>
                      <a:prstDash val="solid"/>
                      <a:round/>
                      <a:headEnd type="none" w="med" len="med"/>
                      <a:tailEnd type="none" w="med" len="med"/>
                    </a:lnT>
                    <a:lnB w="12700" cap="flat" cmpd="sng" algn="ctr">
                      <a:solidFill>
                        <a:srgbClr val="00027F"/>
                      </a:solidFill>
                      <a:prstDash val="solid"/>
                      <a:round/>
                      <a:headEnd type="none" w="med" len="med"/>
                      <a:tailEnd type="none" w="med" len="med"/>
                    </a:lnB>
                    <a:lnTlToBr>
                      <a:noFill/>
                    </a:lnTlToBr>
                    <a:lnBlToTr>
                      <a:noFill/>
                    </a:lnBlToTr>
                    <a:noFill/>
                  </a:tcPr>
                </a:tc>
              </a:tr>
              <a:tr h="338296">
                <a:tc>
                  <a:txBody>
                    <a:bodyPr/>
                    <a:lstStyle>
                      <a:lvl1pPr>
                        <a:lnSpc>
                          <a:spcPct val="95000"/>
                        </a:lnSpc>
                        <a:spcBef>
                          <a:spcPct val="20000"/>
                        </a:spcBef>
                        <a:buClr>
                          <a:schemeClr val="hlink"/>
                        </a:buClr>
                        <a:buSzPct val="85000"/>
                        <a:buFont typeface="Helvetica CE" pitchFamily="-76" charset="-18"/>
                        <a:defRPr sz="2000">
                          <a:solidFill>
                            <a:srgbClr val="0A017F"/>
                          </a:solidFill>
                          <a:latin typeface="Helvetica" pitchFamily="-76" charset="0"/>
                        </a:defRPr>
                      </a:lvl1pPr>
                      <a:lvl2pPr>
                        <a:lnSpc>
                          <a:spcPct val="95000"/>
                        </a:lnSpc>
                        <a:spcBef>
                          <a:spcPct val="20000"/>
                        </a:spcBef>
                        <a:buFont typeface="Helvetica CE" pitchFamily="-76" charset="-18"/>
                        <a:defRPr>
                          <a:solidFill>
                            <a:srgbClr val="0A017F"/>
                          </a:solidFill>
                          <a:latin typeface="Helvetica" pitchFamily="-76" charset="0"/>
                        </a:defRPr>
                      </a:lvl2pPr>
                      <a:lvl3pPr>
                        <a:lnSpc>
                          <a:spcPct val="95000"/>
                        </a:lnSpc>
                        <a:spcBef>
                          <a:spcPct val="20000"/>
                        </a:spcBef>
                        <a:buSzPct val="85000"/>
                        <a:buFont typeface="Helvetica CE" pitchFamily="-76" charset="-18"/>
                        <a:defRPr sz="1600" i="1">
                          <a:solidFill>
                            <a:srgbClr val="7F0101"/>
                          </a:solidFill>
                          <a:latin typeface="Helvetica" pitchFamily="-76" charset="0"/>
                        </a:defRPr>
                      </a:lvl3pPr>
                      <a:lvl4pPr>
                        <a:lnSpc>
                          <a:spcPct val="95000"/>
                        </a:lnSpc>
                        <a:spcBef>
                          <a:spcPct val="20000"/>
                        </a:spcBef>
                        <a:buSzPct val="85000"/>
                        <a:buFont typeface="Helvetica CE" pitchFamily="-76" charset="-18"/>
                        <a:defRPr sz="1600">
                          <a:solidFill>
                            <a:srgbClr val="0A017F"/>
                          </a:solidFill>
                          <a:latin typeface="Helvetica" pitchFamily="-76" charset="0"/>
                        </a:defRPr>
                      </a:lvl4pPr>
                      <a:lvl5pPr>
                        <a:lnSpc>
                          <a:spcPct val="95000"/>
                        </a:lnSpc>
                        <a:spcBef>
                          <a:spcPct val="20000"/>
                        </a:spcBef>
                        <a:buClr>
                          <a:schemeClr val="tx1"/>
                        </a:buClr>
                        <a:buSzPct val="85000"/>
                        <a:buFont typeface="Helvetica CE" pitchFamily="-76" charset="-18"/>
                        <a:defRPr sz="1600">
                          <a:solidFill>
                            <a:srgbClr val="0A017F"/>
                          </a:solidFill>
                          <a:latin typeface="Helvetica" pitchFamily="-76" charset="0"/>
                        </a:defRPr>
                      </a:lvl5pPr>
                      <a:lvl6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6pPr>
                      <a:lvl7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7pPr>
                      <a:lvl8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8pPr>
                      <a:lvl9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9pPr>
                    </a:lstStyle>
                    <a:p>
                      <a:pPr marL="0" marR="0" lvl="0" indent="0" algn="l" defTabSz="914400" rtl="0" eaLnBrk="1" fontAlgn="base" latinLnBrk="0" hangingPunct="1">
                        <a:lnSpc>
                          <a:spcPct val="90000"/>
                        </a:lnSpc>
                        <a:spcBef>
                          <a:spcPct val="20000"/>
                        </a:spcBef>
                        <a:spcAft>
                          <a:spcPct val="0"/>
                        </a:spcAft>
                        <a:buClr>
                          <a:schemeClr val="hlink"/>
                        </a:buClr>
                        <a:buSzPct val="85000"/>
                        <a:buFont typeface="Helvetica CE" pitchFamily="-76" charset="-18"/>
                        <a:buNone/>
                        <a:tabLst/>
                      </a:pPr>
                      <a:r>
                        <a:rPr kumimoji="0" lang="en-US" altLang="sv-SE" sz="1800" b="0" i="0" u="none" strike="noStrike" cap="none" normalizeH="0" baseline="0" smtClean="0">
                          <a:ln>
                            <a:noFill/>
                          </a:ln>
                          <a:solidFill>
                            <a:srgbClr val="0A017F"/>
                          </a:solidFill>
                          <a:effectLst/>
                          <a:latin typeface="Helvetica" pitchFamily="-76" charset="0"/>
                        </a:rPr>
                        <a:t>Drawing</a:t>
                      </a:r>
                    </a:p>
                  </a:txBody>
                  <a:tcPr marT="45713" marB="45713" horzOverflow="overflow">
                    <a:lnL cap="flat">
                      <a:noFill/>
                    </a:lnL>
                    <a:lnR w="12700" cap="flat" cmpd="sng" algn="ctr">
                      <a:solidFill>
                        <a:srgbClr val="00027F"/>
                      </a:solidFill>
                      <a:prstDash val="solid"/>
                      <a:round/>
                      <a:headEnd type="none" w="med" len="med"/>
                      <a:tailEnd type="none" w="med" len="med"/>
                    </a:lnR>
                    <a:lnT w="12700" cap="flat" cmpd="sng" algn="ctr">
                      <a:solidFill>
                        <a:srgbClr val="00027F"/>
                      </a:solidFill>
                      <a:prstDash val="solid"/>
                      <a:round/>
                      <a:headEnd type="none" w="med" len="med"/>
                      <a:tailEnd type="none" w="med" len="med"/>
                    </a:lnT>
                    <a:lnB w="12700" cap="flat" cmpd="sng" algn="ctr">
                      <a:solidFill>
                        <a:srgbClr val="00027F"/>
                      </a:solidFill>
                      <a:prstDash val="solid"/>
                      <a:round/>
                      <a:headEnd type="none" w="med" len="med"/>
                      <a:tailEnd type="none" w="med" len="med"/>
                    </a:lnB>
                    <a:lnTlToBr>
                      <a:noFill/>
                    </a:lnTlToBr>
                    <a:lnBlToTr>
                      <a:noFill/>
                    </a:lnBlToTr>
                    <a:noFill/>
                  </a:tcPr>
                </a:tc>
                <a:tc>
                  <a:txBody>
                    <a:bodyPr/>
                    <a:lstStyle>
                      <a:lvl1pPr>
                        <a:lnSpc>
                          <a:spcPct val="95000"/>
                        </a:lnSpc>
                        <a:spcBef>
                          <a:spcPct val="20000"/>
                        </a:spcBef>
                        <a:buClr>
                          <a:schemeClr val="hlink"/>
                        </a:buClr>
                        <a:buSzPct val="85000"/>
                        <a:buFont typeface="Helvetica CE" pitchFamily="-76" charset="-18"/>
                        <a:defRPr sz="2000">
                          <a:solidFill>
                            <a:srgbClr val="0A017F"/>
                          </a:solidFill>
                          <a:latin typeface="Helvetica" pitchFamily="-76" charset="0"/>
                        </a:defRPr>
                      </a:lvl1pPr>
                      <a:lvl2pPr>
                        <a:lnSpc>
                          <a:spcPct val="95000"/>
                        </a:lnSpc>
                        <a:spcBef>
                          <a:spcPct val="20000"/>
                        </a:spcBef>
                        <a:buFont typeface="Helvetica CE" pitchFamily="-76" charset="-18"/>
                        <a:defRPr>
                          <a:solidFill>
                            <a:srgbClr val="0A017F"/>
                          </a:solidFill>
                          <a:latin typeface="Helvetica" pitchFamily="-76" charset="0"/>
                        </a:defRPr>
                      </a:lvl2pPr>
                      <a:lvl3pPr>
                        <a:lnSpc>
                          <a:spcPct val="95000"/>
                        </a:lnSpc>
                        <a:spcBef>
                          <a:spcPct val="20000"/>
                        </a:spcBef>
                        <a:buSzPct val="85000"/>
                        <a:buFont typeface="Helvetica CE" pitchFamily="-76" charset="-18"/>
                        <a:defRPr sz="1600" i="1">
                          <a:solidFill>
                            <a:srgbClr val="7F0101"/>
                          </a:solidFill>
                          <a:latin typeface="Helvetica" pitchFamily="-76" charset="0"/>
                        </a:defRPr>
                      </a:lvl3pPr>
                      <a:lvl4pPr>
                        <a:lnSpc>
                          <a:spcPct val="95000"/>
                        </a:lnSpc>
                        <a:spcBef>
                          <a:spcPct val="20000"/>
                        </a:spcBef>
                        <a:buSzPct val="85000"/>
                        <a:buFont typeface="Helvetica CE" pitchFamily="-76" charset="-18"/>
                        <a:defRPr sz="1600">
                          <a:solidFill>
                            <a:srgbClr val="0A017F"/>
                          </a:solidFill>
                          <a:latin typeface="Helvetica" pitchFamily="-76" charset="0"/>
                        </a:defRPr>
                      </a:lvl4pPr>
                      <a:lvl5pPr>
                        <a:lnSpc>
                          <a:spcPct val="95000"/>
                        </a:lnSpc>
                        <a:spcBef>
                          <a:spcPct val="20000"/>
                        </a:spcBef>
                        <a:buClr>
                          <a:schemeClr val="tx1"/>
                        </a:buClr>
                        <a:buSzPct val="85000"/>
                        <a:buFont typeface="Helvetica CE" pitchFamily="-76" charset="-18"/>
                        <a:defRPr sz="1600">
                          <a:solidFill>
                            <a:srgbClr val="0A017F"/>
                          </a:solidFill>
                          <a:latin typeface="Helvetica" pitchFamily="-76" charset="0"/>
                        </a:defRPr>
                      </a:lvl5pPr>
                      <a:lvl6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6pPr>
                      <a:lvl7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7pPr>
                      <a:lvl8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8pPr>
                      <a:lvl9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9pPr>
                    </a:lstStyle>
                    <a:p>
                      <a:pPr marL="0" marR="0" lvl="0" indent="0" algn="l" defTabSz="914400" rtl="0" eaLnBrk="1" fontAlgn="base" latinLnBrk="0" hangingPunct="1">
                        <a:lnSpc>
                          <a:spcPct val="90000"/>
                        </a:lnSpc>
                        <a:spcBef>
                          <a:spcPct val="20000"/>
                        </a:spcBef>
                        <a:spcAft>
                          <a:spcPct val="0"/>
                        </a:spcAft>
                        <a:buClr>
                          <a:schemeClr val="hlink"/>
                        </a:buClr>
                        <a:buSzPct val="85000"/>
                        <a:buFont typeface="Helvetica CE" pitchFamily="-76" charset="-18"/>
                        <a:buNone/>
                        <a:tabLst/>
                      </a:pPr>
                      <a:r>
                        <a:rPr kumimoji="0" lang="en-US" altLang="sv-SE" sz="1800" b="0" i="0" u="none" strike="noStrike" cap="none" normalizeH="0" baseline="0" smtClean="0">
                          <a:ln>
                            <a:noFill/>
                          </a:ln>
                          <a:solidFill>
                            <a:srgbClr val="0A017F"/>
                          </a:solidFill>
                          <a:effectLst/>
                          <a:latin typeface="Helvetica" pitchFamily="-76" charset="0"/>
                        </a:rPr>
                        <a:t>Rectangle Element</a:t>
                      </a:r>
                    </a:p>
                  </a:txBody>
                  <a:tcPr marT="45713" marB="45713" horzOverflow="overflow">
                    <a:lnL w="12700" cap="flat" cmpd="sng" algn="ctr">
                      <a:solidFill>
                        <a:srgbClr val="00027F"/>
                      </a:solidFill>
                      <a:prstDash val="solid"/>
                      <a:round/>
                      <a:headEnd type="none" w="med" len="med"/>
                      <a:tailEnd type="none" w="med" len="med"/>
                    </a:lnL>
                    <a:lnR cap="flat">
                      <a:noFill/>
                    </a:lnR>
                    <a:lnT w="12700" cap="flat" cmpd="sng" algn="ctr">
                      <a:solidFill>
                        <a:srgbClr val="00027F"/>
                      </a:solidFill>
                      <a:prstDash val="solid"/>
                      <a:round/>
                      <a:headEnd type="none" w="med" len="med"/>
                      <a:tailEnd type="none" w="med" len="med"/>
                    </a:lnT>
                    <a:lnB w="12700" cap="flat" cmpd="sng" algn="ctr">
                      <a:solidFill>
                        <a:srgbClr val="00027F"/>
                      </a:solidFill>
                      <a:prstDash val="solid"/>
                      <a:round/>
                      <a:headEnd type="none" w="med" len="med"/>
                      <a:tailEnd type="none" w="med" len="med"/>
                    </a:lnB>
                    <a:lnTlToBr>
                      <a:noFill/>
                    </a:lnTlToBr>
                    <a:lnBlToTr>
                      <a:noFill/>
                    </a:lnBlToTr>
                    <a:noFill/>
                  </a:tcPr>
                </a:tc>
              </a:tr>
              <a:tr h="338296">
                <a:tc>
                  <a:txBody>
                    <a:bodyPr/>
                    <a:lstStyle>
                      <a:lvl1pPr>
                        <a:lnSpc>
                          <a:spcPct val="95000"/>
                        </a:lnSpc>
                        <a:spcBef>
                          <a:spcPct val="20000"/>
                        </a:spcBef>
                        <a:buClr>
                          <a:schemeClr val="hlink"/>
                        </a:buClr>
                        <a:buSzPct val="85000"/>
                        <a:buFont typeface="Helvetica CE" pitchFamily="-76" charset="-18"/>
                        <a:defRPr sz="2000">
                          <a:solidFill>
                            <a:srgbClr val="0A017F"/>
                          </a:solidFill>
                          <a:latin typeface="Helvetica" pitchFamily="-76" charset="0"/>
                        </a:defRPr>
                      </a:lvl1pPr>
                      <a:lvl2pPr>
                        <a:lnSpc>
                          <a:spcPct val="95000"/>
                        </a:lnSpc>
                        <a:spcBef>
                          <a:spcPct val="20000"/>
                        </a:spcBef>
                        <a:buFont typeface="Helvetica CE" pitchFamily="-76" charset="-18"/>
                        <a:defRPr>
                          <a:solidFill>
                            <a:srgbClr val="0A017F"/>
                          </a:solidFill>
                          <a:latin typeface="Helvetica" pitchFamily="-76" charset="0"/>
                        </a:defRPr>
                      </a:lvl2pPr>
                      <a:lvl3pPr>
                        <a:lnSpc>
                          <a:spcPct val="95000"/>
                        </a:lnSpc>
                        <a:spcBef>
                          <a:spcPct val="20000"/>
                        </a:spcBef>
                        <a:buSzPct val="85000"/>
                        <a:buFont typeface="Helvetica CE" pitchFamily="-76" charset="-18"/>
                        <a:defRPr sz="1600" i="1">
                          <a:solidFill>
                            <a:srgbClr val="7F0101"/>
                          </a:solidFill>
                          <a:latin typeface="Helvetica" pitchFamily="-76" charset="0"/>
                        </a:defRPr>
                      </a:lvl3pPr>
                      <a:lvl4pPr>
                        <a:lnSpc>
                          <a:spcPct val="95000"/>
                        </a:lnSpc>
                        <a:spcBef>
                          <a:spcPct val="20000"/>
                        </a:spcBef>
                        <a:buSzPct val="85000"/>
                        <a:buFont typeface="Helvetica CE" pitchFamily="-76" charset="-18"/>
                        <a:defRPr sz="1600">
                          <a:solidFill>
                            <a:srgbClr val="0A017F"/>
                          </a:solidFill>
                          <a:latin typeface="Helvetica" pitchFamily="-76" charset="0"/>
                        </a:defRPr>
                      </a:lvl4pPr>
                      <a:lvl5pPr>
                        <a:lnSpc>
                          <a:spcPct val="95000"/>
                        </a:lnSpc>
                        <a:spcBef>
                          <a:spcPct val="20000"/>
                        </a:spcBef>
                        <a:buClr>
                          <a:schemeClr val="tx1"/>
                        </a:buClr>
                        <a:buSzPct val="85000"/>
                        <a:buFont typeface="Helvetica CE" pitchFamily="-76" charset="-18"/>
                        <a:defRPr sz="1600">
                          <a:solidFill>
                            <a:srgbClr val="0A017F"/>
                          </a:solidFill>
                          <a:latin typeface="Helvetica" pitchFamily="-76" charset="0"/>
                        </a:defRPr>
                      </a:lvl5pPr>
                      <a:lvl6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6pPr>
                      <a:lvl7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7pPr>
                      <a:lvl8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8pPr>
                      <a:lvl9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9pPr>
                    </a:lstStyle>
                    <a:p>
                      <a:pPr marL="0" marR="0" lvl="0" indent="0" algn="l" defTabSz="914400" rtl="0" eaLnBrk="1" fontAlgn="base" latinLnBrk="0" hangingPunct="1">
                        <a:lnSpc>
                          <a:spcPct val="90000"/>
                        </a:lnSpc>
                        <a:spcBef>
                          <a:spcPct val="20000"/>
                        </a:spcBef>
                        <a:spcAft>
                          <a:spcPct val="0"/>
                        </a:spcAft>
                        <a:buClr>
                          <a:schemeClr val="hlink"/>
                        </a:buClr>
                        <a:buSzPct val="85000"/>
                        <a:buFont typeface="Helvetica CE" pitchFamily="-76" charset="-18"/>
                        <a:buNone/>
                        <a:tabLst/>
                      </a:pPr>
                      <a:r>
                        <a:rPr kumimoji="0" lang="en-US" altLang="sv-SE" sz="1800" b="0" i="0" u="none" strike="noStrike" cap="none" normalizeH="0" baseline="0" smtClean="0">
                          <a:ln>
                            <a:noFill/>
                          </a:ln>
                          <a:solidFill>
                            <a:srgbClr val="0A017F"/>
                          </a:solidFill>
                          <a:effectLst/>
                          <a:latin typeface="Helvetica" pitchFamily="-76" charset="0"/>
                        </a:rPr>
                        <a:t>Drawing Editor</a:t>
                      </a:r>
                    </a:p>
                  </a:txBody>
                  <a:tcPr marT="45713" marB="45713" horzOverflow="overflow">
                    <a:lnL cap="flat">
                      <a:noFill/>
                    </a:lnL>
                    <a:lnR w="12700" cap="flat" cmpd="sng" algn="ctr">
                      <a:solidFill>
                        <a:srgbClr val="00027F"/>
                      </a:solidFill>
                      <a:prstDash val="solid"/>
                      <a:round/>
                      <a:headEnd type="none" w="med" len="med"/>
                      <a:tailEnd type="none" w="med" len="med"/>
                    </a:lnR>
                    <a:lnT w="12700" cap="flat" cmpd="sng" algn="ctr">
                      <a:solidFill>
                        <a:srgbClr val="00027F"/>
                      </a:solidFill>
                      <a:prstDash val="solid"/>
                      <a:round/>
                      <a:headEnd type="none" w="med" len="med"/>
                      <a:tailEnd type="none" w="med" len="med"/>
                    </a:lnT>
                    <a:lnB w="12700" cap="flat" cmpd="sng" algn="ctr">
                      <a:solidFill>
                        <a:srgbClr val="00027F"/>
                      </a:solidFill>
                      <a:prstDash val="solid"/>
                      <a:round/>
                      <a:headEnd type="none" w="med" len="med"/>
                      <a:tailEnd type="none" w="med" len="med"/>
                    </a:lnB>
                    <a:lnTlToBr>
                      <a:noFill/>
                    </a:lnTlToBr>
                    <a:lnBlToTr>
                      <a:noFill/>
                    </a:lnBlToTr>
                    <a:noFill/>
                  </a:tcPr>
                </a:tc>
                <a:tc>
                  <a:txBody>
                    <a:bodyPr/>
                    <a:lstStyle>
                      <a:lvl1pPr>
                        <a:lnSpc>
                          <a:spcPct val="95000"/>
                        </a:lnSpc>
                        <a:spcBef>
                          <a:spcPct val="20000"/>
                        </a:spcBef>
                        <a:buClr>
                          <a:schemeClr val="hlink"/>
                        </a:buClr>
                        <a:buSzPct val="85000"/>
                        <a:buFont typeface="Helvetica CE" pitchFamily="-76" charset="-18"/>
                        <a:defRPr sz="2000">
                          <a:solidFill>
                            <a:srgbClr val="0A017F"/>
                          </a:solidFill>
                          <a:latin typeface="Helvetica" pitchFamily="-76" charset="0"/>
                        </a:defRPr>
                      </a:lvl1pPr>
                      <a:lvl2pPr>
                        <a:lnSpc>
                          <a:spcPct val="95000"/>
                        </a:lnSpc>
                        <a:spcBef>
                          <a:spcPct val="20000"/>
                        </a:spcBef>
                        <a:buFont typeface="Helvetica CE" pitchFamily="-76" charset="-18"/>
                        <a:defRPr>
                          <a:solidFill>
                            <a:srgbClr val="0A017F"/>
                          </a:solidFill>
                          <a:latin typeface="Helvetica" pitchFamily="-76" charset="0"/>
                        </a:defRPr>
                      </a:lvl2pPr>
                      <a:lvl3pPr>
                        <a:lnSpc>
                          <a:spcPct val="95000"/>
                        </a:lnSpc>
                        <a:spcBef>
                          <a:spcPct val="20000"/>
                        </a:spcBef>
                        <a:buSzPct val="85000"/>
                        <a:buFont typeface="Helvetica CE" pitchFamily="-76" charset="-18"/>
                        <a:defRPr sz="1600" i="1">
                          <a:solidFill>
                            <a:srgbClr val="7F0101"/>
                          </a:solidFill>
                          <a:latin typeface="Helvetica" pitchFamily="-76" charset="0"/>
                        </a:defRPr>
                      </a:lvl3pPr>
                      <a:lvl4pPr>
                        <a:lnSpc>
                          <a:spcPct val="95000"/>
                        </a:lnSpc>
                        <a:spcBef>
                          <a:spcPct val="20000"/>
                        </a:spcBef>
                        <a:buSzPct val="85000"/>
                        <a:buFont typeface="Helvetica CE" pitchFamily="-76" charset="-18"/>
                        <a:defRPr sz="1600">
                          <a:solidFill>
                            <a:srgbClr val="0A017F"/>
                          </a:solidFill>
                          <a:latin typeface="Helvetica" pitchFamily="-76" charset="0"/>
                        </a:defRPr>
                      </a:lvl4pPr>
                      <a:lvl5pPr>
                        <a:lnSpc>
                          <a:spcPct val="95000"/>
                        </a:lnSpc>
                        <a:spcBef>
                          <a:spcPct val="20000"/>
                        </a:spcBef>
                        <a:buClr>
                          <a:schemeClr val="tx1"/>
                        </a:buClr>
                        <a:buSzPct val="85000"/>
                        <a:buFont typeface="Helvetica CE" pitchFamily="-76" charset="-18"/>
                        <a:defRPr sz="1600">
                          <a:solidFill>
                            <a:srgbClr val="0A017F"/>
                          </a:solidFill>
                          <a:latin typeface="Helvetica" pitchFamily="-76" charset="0"/>
                        </a:defRPr>
                      </a:lvl5pPr>
                      <a:lvl6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6pPr>
                      <a:lvl7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7pPr>
                      <a:lvl8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8pPr>
                      <a:lvl9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9pPr>
                    </a:lstStyle>
                    <a:p>
                      <a:pPr marL="0" marR="0" lvl="0" indent="0" algn="l" defTabSz="914400" rtl="0" eaLnBrk="1" fontAlgn="base" latinLnBrk="0" hangingPunct="1">
                        <a:lnSpc>
                          <a:spcPct val="90000"/>
                        </a:lnSpc>
                        <a:spcBef>
                          <a:spcPct val="20000"/>
                        </a:spcBef>
                        <a:spcAft>
                          <a:spcPct val="0"/>
                        </a:spcAft>
                        <a:buClr>
                          <a:schemeClr val="hlink"/>
                        </a:buClr>
                        <a:buSzPct val="85000"/>
                        <a:buFont typeface="Helvetica CE" pitchFamily="-76" charset="-18"/>
                        <a:buNone/>
                        <a:tabLst/>
                      </a:pPr>
                      <a:r>
                        <a:rPr kumimoji="0" lang="en-US" altLang="sv-SE" sz="1800" b="0" i="0" u="none" strike="noStrike" cap="none" normalizeH="0" baseline="0" smtClean="0">
                          <a:ln>
                            <a:noFill/>
                          </a:ln>
                          <a:solidFill>
                            <a:srgbClr val="0A017F"/>
                          </a:solidFill>
                          <a:effectLst/>
                          <a:latin typeface="Helvetica" pitchFamily="-76" charset="0"/>
                        </a:rPr>
                        <a:t>Selection Tool</a:t>
                      </a:r>
                    </a:p>
                  </a:txBody>
                  <a:tcPr marT="45713" marB="45713" horzOverflow="overflow">
                    <a:lnL w="12700" cap="flat" cmpd="sng" algn="ctr">
                      <a:solidFill>
                        <a:srgbClr val="00027F"/>
                      </a:solidFill>
                      <a:prstDash val="solid"/>
                      <a:round/>
                      <a:headEnd type="none" w="med" len="med"/>
                      <a:tailEnd type="none" w="med" len="med"/>
                    </a:lnL>
                    <a:lnR cap="flat">
                      <a:noFill/>
                    </a:lnR>
                    <a:lnT w="12700" cap="flat" cmpd="sng" algn="ctr">
                      <a:solidFill>
                        <a:srgbClr val="00027F"/>
                      </a:solidFill>
                      <a:prstDash val="solid"/>
                      <a:round/>
                      <a:headEnd type="none" w="med" len="med"/>
                      <a:tailEnd type="none" w="med" len="med"/>
                    </a:lnT>
                    <a:lnB w="12700" cap="flat" cmpd="sng" algn="ctr">
                      <a:solidFill>
                        <a:srgbClr val="00027F"/>
                      </a:solidFill>
                      <a:prstDash val="solid"/>
                      <a:round/>
                      <a:headEnd type="none" w="med" len="med"/>
                      <a:tailEnd type="none" w="med" len="med"/>
                    </a:lnB>
                    <a:lnTlToBr>
                      <a:noFill/>
                    </a:lnTlToBr>
                    <a:lnBlToTr>
                      <a:noFill/>
                    </a:lnBlToTr>
                    <a:noFill/>
                  </a:tcPr>
                </a:tc>
              </a:tr>
              <a:tr h="338296">
                <a:tc>
                  <a:txBody>
                    <a:bodyPr/>
                    <a:lstStyle>
                      <a:lvl1pPr>
                        <a:lnSpc>
                          <a:spcPct val="95000"/>
                        </a:lnSpc>
                        <a:spcBef>
                          <a:spcPct val="20000"/>
                        </a:spcBef>
                        <a:buClr>
                          <a:schemeClr val="hlink"/>
                        </a:buClr>
                        <a:buSzPct val="85000"/>
                        <a:buFont typeface="Helvetica CE" pitchFamily="-76" charset="-18"/>
                        <a:defRPr sz="2000">
                          <a:solidFill>
                            <a:srgbClr val="0A017F"/>
                          </a:solidFill>
                          <a:latin typeface="Helvetica" pitchFamily="-76" charset="0"/>
                        </a:defRPr>
                      </a:lvl1pPr>
                      <a:lvl2pPr>
                        <a:lnSpc>
                          <a:spcPct val="95000"/>
                        </a:lnSpc>
                        <a:spcBef>
                          <a:spcPct val="20000"/>
                        </a:spcBef>
                        <a:buFont typeface="Helvetica CE" pitchFamily="-76" charset="-18"/>
                        <a:defRPr>
                          <a:solidFill>
                            <a:srgbClr val="0A017F"/>
                          </a:solidFill>
                          <a:latin typeface="Helvetica" pitchFamily="-76" charset="0"/>
                        </a:defRPr>
                      </a:lvl2pPr>
                      <a:lvl3pPr>
                        <a:lnSpc>
                          <a:spcPct val="95000"/>
                        </a:lnSpc>
                        <a:spcBef>
                          <a:spcPct val="20000"/>
                        </a:spcBef>
                        <a:buSzPct val="85000"/>
                        <a:buFont typeface="Helvetica CE" pitchFamily="-76" charset="-18"/>
                        <a:defRPr sz="1600" i="1">
                          <a:solidFill>
                            <a:srgbClr val="7F0101"/>
                          </a:solidFill>
                          <a:latin typeface="Helvetica" pitchFamily="-76" charset="0"/>
                        </a:defRPr>
                      </a:lvl3pPr>
                      <a:lvl4pPr>
                        <a:lnSpc>
                          <a:spcPct val="95000"/>
                        </a:lnSpc>
                        <a:spcBef>
                          <a:spcPct val="20000"/>
                        </a:spcBef>
                        <a:buSzPct val="85000"/>
                        <a:buFont typeface="Helvetica CE" pitchFamily="-76" charset="-18"/>
                        <a:defRPr sz="1600">
                          <a:solidFill>
                            <a:srgbClr val="0A017F"/>
                          </a:solidFill>
                          <a:latin typeface="Helvetica" pitchFamily="-76" charset="0"/>
                        </a:defRPr>
                      </a:lvl4pPr>
                      <a:lvl5pPr>
                        <a:lnSpc>
                          <a:spcPct val="95000"/>
                        </a:lnSpc>
                        <a:spcBef>
                          <a:spcPct val="20000"/>
                        </a:spcBef>
                        <a:buClr>
                          <a:schemeClr val="tx1"/>
                        </a:buClr>
                        <a:buSzPct val="85000"/>
                        <a:buFont typeface="Helvetica CE" pitchFamily="-76" charset="-18"/>
                        <a:defRPr sz="1600">
                          <a:solidFill>
                            <a:srgbClr val="0A017F"/>
                          </a:solidFill>
                          <a:latin typeface="Helvetica" pitchFamily="-76" charset="0"/>
                        </a:defRPr>
                      </a:lvl5pPr>
                      <a:lvl6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6pPr>
                      <a:lvl7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7pPr>
                      <a:lvl8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8pPr>
                      <a:lvl9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9pPr>
                    </a:lstStyle>
                    <a:p>
                      <a:pPr marL="0" marR="0" lvl="0" indent="0" algn="l" defTabSz="914400" rtl="0" eaLnBrk="1" fontAlgn="base" latinLnBrk="0" hangingPunct="1">
                        <a:lnSpc>
                          <a:spcPct val="90000"/>
                        </a:lnSpc>
                        <a:spcBef>
                          <a:spcPct val="20000"/>
                        </a:spcBef>
                        <a:spcAft>
                          <a:spcPct val="0"/>
                        </a:spcAft>
                        <a:buClr>
                          <a:schemeClr val="hlink"/>
                        </a:buClr>
                        <a:buSzPct val="85000"/>
                        <a:buFont typeface="Helvetica CE" pitchFamily="-76" charset="-18"/>
                        <a:buNone/>
                        <a:tabLst/>
                      </a:pPr>
                      <a:r>
                        <a:rPr kumimoji="0" lang="en-US" altLang="sv-SE" sz="1800" b="0" i="0" u="none" strike="noStrike" cap="none" normalizeH="0" baseline="0" smtClean="0">
                          <a:ln>
                            <a:noFill/>
                          </a:ln>
                          <a:solidFill>
                            <a:srgbClr val="0A017F"/>
                          </a:solidFill>
                          <a:effectLst/>
                          <a:latin typeface="Helvetica" pitchFamily="-76" charset="0"/>
                        </a:rPr>
                        <a:t>Drawing Element</a:t>
                      </a:r>
                    </a:p>
                  </a:txBody>
                  <a:tcPr marT="45713" marB="45713" horzOverflow="overflow">
                    <a:lnL cap="flat">
                      <a:noFill/>
                    </a:lnL>
                    <a:lnR w="12700" cap="flat" cmpd="sng" algn="ctr">
                      <a:solidFill>
                        <a:srgbClr val="00027F"/>
                      </a:solidFill>
                      <a:prstDash val="solid"/>
                      <a:round/>
                      <a:headEnd type="none" w="med" len="med"/>
                      <a:tailEnd type="none" w="med" len="med"/>
                    </a:lnR>
                    <a:lnT w="12700" cap="flat" cmpd="sng" algn="ctr">
                      <a:solidFill>
                        <a:srgbClr val="00027F"/>
                      </a:solidFill>
                      <a:prstDash val="solid"/>
                      <a:round/>
                      <a:headEnd type="none" w="med" len="med"/>
                      <a:tailEnd type="none" w="med" len="med"/>
                    </a:lnT>
                    <a:lnB w="12700" cap="flat" cmpd="sng" algn="ctr">
                      <a:solidFill>
                        <a:srgbClr val="00027F"/>
                      </a:solidFill>
                      <a:prstDash val="solid"/>
                      <a:round/>
                      <a:headEnd type="none" w="med" len="med"/>
                      <a:tailEnd type="none" w="med" len="med"/>
                    </a:lnB>
                    <a:lnTlToBr>
                      <a:noFill/>
                    </a:lnTlToBr>
                    <a:lnBlToTr>
                      <a:noFill/>
                    </a:lnBlToTr>
                    <a:noFill/>
                  </a:tcPr>
                </a:tc>
                <a:tc>
                  <a:txBody>
                    <a:bodyPr/>
                    <a:lstStyle>
                      <a:lvl1pPr>
                        <a:lnSpc>
                          <a:spcPct val="95000"/>
                        </a:lnSpc>
                        <a:spcBef>
                          <a:spcPct val="20000"/>
                        </a:spcBef>
                        <a:buClr>
                          <a:schemeClr val="hlink"/>
                        </a:buClr>
                        <a:buSzPct val="85000"/>
                        <a:buFont typeface="Helvetica CE" pitchFamily="-76" charset="-18"/>
                        <a:defRPr sz="2000">
                          <a:solidFill>
                            <a:srgbClr val="0A017F"/>
                          </a:solidFill>
                          <a:latin typeface="Helvetica" pitchFamily="-76" charset="0"/>
                        </a:defRPr>
                      </a:lvl1pPr>
                      <a:lvl2pPr>
                        <a:lnSpc>
                          <a:spcPct val="95000"/>
                        </a:lnSpc>
                        <a:spcBef>
                          <a:spcPct val="20000"/>
                        </a:spcBef>
                        <a:buFont typeface="Helvetica CE" pitchFamily="-76" charset="-18"/>
                        <a:defRPr>
                          <a:solidFill>
                            <a:srgbClr val="0A017F"/>
                          </a:solidFill>
                          <a:latin typeface="Helvetica" pitchFamily="-76" charset="0"/>
                        </a:defRPr>
                      </a:lvl2pPr>
                      <a:lvl3pPr>
                        <a:lnSpc>
                          <a:spcPct val="95000"/>
                        </a:lnSpc>
                        <a:spcBef>
                          <a:spcPct val="20000"/>
                        </a:spcBef>
                        <a:buSzPct val="85000"/>
                        <a:buFont typeface="Helvetica CE" pitchFamily="-76" charset="-18"/>
                        <a:defRPr sz="1600" i="1">
                          <a:solidFill>
                            <a:srgbClr val="7F0101"/>
                          </a:solidFill>
                          <a:latin typeface="Helvetica" pitchFamily="-76" charset="0"/>
                        </a:defRPr>
                      </a:lvl3pPr>
                      <a:lvl4pPr>
                        <a:lnSpc>
                          <a:spcPct val="95000"/>
                        </a:lnSpc>
                        <a:spcBef>
                          <a:spcPct val="20000"/>
                        </a:spcBef>
                        <a:buSzPct val="85000"/>
                        <a:buFont typeface="Helvetica CE" pitchFamily="-76" charset="-18"/>
                        <a:defRPr sz="1600">
                          <a:solidFill>
                            <a:srgbClr val="0A017F"/>
                          </a:solidFill>
                          <a:latin typeface="Helvetica" pitchFamily="-76" charset="0"/>
                        </a:defRPr>
                      </a:lvl4pPr>
                      <a:lvl5pPr>
                        <a:lnSpc>
                          <a:spcPct val="95000"/>
                        </a:lnSpc>
                        <a:spcBef>
                          <a:spcPct val="20000"/>
                        </a:spcBef>
                        <a:buClr>
                          <a:schemeClr val="tx1"/>
                        </a:buClr>
                        <a:buSzPct val="85000"/>
                        <a:buFont typeface="Helvetica CE" pitchFamily="-76" charset="-18"/>
                        <a:defRPr sz="1600">
                          <a:solidFill>
                            <a:srgbClr val="0A017F"/>
                          </a:solidFill>
                          <a:latin typeface="Helvetica" pitchFamily="-76" charset="0"/>
                        </a:defRPr>
                      </a:lvl5pPr>
                      <a:lvl6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6pPr>
                      <a:lvl7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7pPr>
                      <a:lvl8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8pPr>
                      <a:lvl9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9pPr>
                    </a:lstStyle>
                    <a:p>
                      <a:pPr marL="0" marR="0" lvl="0" indent="0" algn="l" defTabSz="914400" rtl="0" eaLnBrk="1" fontAlgn="base" latinLnBrk="0" hangingPunct="1">
                        <a:lnSpc>
                          <a:spcPct val="90000"/>
                        </a:lnSpc>
                        <a:spcBef>
                          <a:spcPct val="20000"/>
                        </a:spcBef>
                        <a:spcAft>
                          <a:spcPct val="0"/>
                        </a:spcAft>
                        <a:buClr>
                          <a:schemeClr val="hlink"/>
                        </a:buClr>
                        <a:buSzPct val="85000"/>
                        <a:buFont typeface="Helvetica CE" pitchFamily="-76" charset="-18"/>
                        <a:buNone/>
                        <a:tabLst/>
                      </a:pPr>
                      <a:r>
                        <a:rPr kumimoji="0" lang="en-US" altLang="sv-SE" sz="1800" b="0" i="0" u="none" strike="noStrike" cap="none" normalizeH="0" baseline="0" smtClean="0">
                          <a:ln>
                            <a:noFill/>
                          </a:ln>
                          <a:solidFill>
                            <a:srgbClr val="0A017F"/>
                          </a:solidFill>
                          <a:effectLst/>
                          <a:latin typeface="Helvetica" pitchFamily="-76" charset="0"/>
                        </a:rPr>
                        <a:t>Text Creation Tool</a:t>
                      </a:r>
                    </a:p>
                  </a:txBody>
                  <a:tcPr marT="45713" marB="45713" horzOverflow="overflow">
                    <a:lnL w="12700" cap="flat" cmpd="sng" algn="ctr">
                      <a:solidFill>
                        <a:srgbClr val="00027F"/>
                      </a:solidFill>
                      <a:prstDash val="solid"/>
                      <a:round/>
                      <a:headEnd type="none" w="med" len="med"/>
                      <a:tailEnd type="none" w="med" len="med"/>
                    </a:lnL>
                    <a:lnR cap="flat">
                      <a:noFill/>
                    </a:lnR>
                    <a:lnT w="12700" cap="flat" cmpd="sng" algn="ctr">
                      <a:solidFill>
                        <a:srgbClr val="00027F"/>
                      </a:solidFill>
                      <a:prstDash val="solid"/>
                      <a:round/>
                      <a:headEnd type="none" w="med" len="med"/>
                      <a:tailEnd type="none" w="med" len="med"/>
                    </a:lnT>
                    <a:lnB w="12700" cap="flat" cmpd="sng" algn="ctr">
                      <a:solidFill>
                        <a:srgbClr val="00027F"/>
                      </a:solidFill>
                      <a:prstDash val="solid"/>
                      <a:round/>
                      <a:headEnd type="none" w="med" len="med"/>
                      <a:tailEnd type="none" w="med" len="med"/>
                    </a:lnB>
                    <a:lnTlToBr>
                      <a:noFill/>
                    </a:lnTlToBr>
                    <a:lnBlToTr>
                      <a:noFill/>
                    </a:lnBlToTr>
                    <a:noFill/>
                  </a:tcPr>
                </a:tc>
              </a:tr>
              <a:tr h="338296">
                <a:tc>
                  <a:txBody>
                    <a:bodyPr/>
                    <a:lstStyle>
                      <a:lvl1pPr>
                        <a:lnSpc>
                          <a:spcPct val="95000"/>
                        </a:lnSpc>
                        <a:spcBef>
                          <a:spcPct val="20000"/>
                        </a:spcBef>
                        <a:buClr>
                          <a:schemeClr val="hlink"/>
                        </a:buClr>
                        <a:buSzPct val="85000"/>
                        <a:buFont typeface="Helvetica CE" pitchFamily="-76" charset="-18"/>
                        <a:defRPr sz="2000">
                          <a:solidFill>
                            <a:srgbClr val="0A017F"/>
                          </a:solidFill>
                          <a:latin typeface="Helvetica" pitchFamily="-76" charset="0"/>
                        </a:defRPr>
                      </a:lvl1pPr>
                      <a:lvl2pPr>
                        <a:lnSpc>
                          <a:spcPct val="95000"/>
                        </a:lnSpc>
                        <a:spcBef>
                          <a:spcPct val="20000"/>
                        </a:spcBef>
                        <a:buFont typeface="Helvetica CE" pitchFamily="-76" charset="-18"/>
                        <a:defRPr>
                          <a:solidFill>
                            <a:srgbClr val="0A017F"/>
                          </a:solidFill>
                          <a:latin typeface="Helvetica" pitchFamily="-76" charset="0"/>
                        </a:defRPr>
                      </a:lvl2pPr>
                      <a:lvl3pPr>
                        <a:lnSpc>
                          <a:spcPct val="95000"/>
                        </a:lnSpc>
                        <a:spcBef>
                          <a:spcPct val="20000"/>
                        </a:spcBef>
                        <a:buSzPct val="85000"/>
                        <a:buFont typeface="Helvetica CE" pitchFamily="-76" charset="-18"/>
                        <a:defRPr sz="1600" i="1">
                          <a:solidFill>
                            <a:srgbClr val="7F0101"/>
                          </a:solidFill>
                          <a:latin typeface="Helvetica" pitchFamily="-76" charset="0"/>
                        </a:defRPr>
                      </a:lvl3pPr>
                      <a:lvl4pPr>
                        <a:lnSpc>
                          <a:spcPct val="95000"/>
                        </a:lnSpc>
                        <a:spcBef>
                          <a:spcPct val="20000"/>
                        </a:spcBef>
                        <a:buSzPct val="85000"/>
                        <a:buFont typeface="Helvetica CE" pitchFamily="-76" charset="-18"/>
                        <a:defRPr sz="1600">
                          <a:solidFill>
                            <a:srgbClr val="0A017F"/>
                          </a:solidFill>
                          <a:latin typeface="Helvetica" pitchFamily="-76" charset="0"/>
                        </a:defRPr>
                      </a:lvl4pPr>
                      <a:lvl5pPr>
                        <a:lnSpc>
                          <a:spcPct val="95000"/>
                        </a:lnSpc>
                        <a:spcBef>
                          <a:spcPct val="20000"/>
                        </a:spcBef>
                        <a:buClr>
                          <a:schemeClr val="tx1"/>
                        </a:buClr>
                        <a:buSzPct val="85000"/>
                        <a:buFont typeface="Helvetica CE" pitchFamily="-76" charset="-18"/>
                        <a:defRPr sz="1600">
                          <a:solidFill>
                            <a:srgbClr val="0A017F"/>
                          </a:solidFill>
                          <a:latin typeface="Helvetica" pitchFamily="-76" charset="0"/>
                        </a:defRPr>
                      </a:lvl5pPr>
                      <a:lvl6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6pPr>
                      <a:lvl7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7pPr>
                      <a:lvl8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8pPr>
                      <a:lvl9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9pPr>
                    </a:lstStyle>
                    <a:p>
                      <a:pPr marL="0" marR="0" lvl="0" indent="0" algn="l" defTabSz="914400" rtl="0" eaLnBrk="1" fontAlgn="base" latinLnBrk="0" hangingPunct="1">
                        <a:lnSpc>
                          <a:spcPct val="90000"/>
                        </a:lnSpc>
                        <a:spcBef>
                          <a:spcPct val="20000"/>
                        </a:spcBef>
                        <a:spcAft>
                          <a:spcPct val="0"/>
                        </a:spcAft>
                        <a:buClr>
                          <a:schemeClr val="hlink"/>
                        </a:buClr>
                        <a:buSzPct val="85000"/>
                        <a:buFont typeface="Helvetica CE" pitchFamily="-76" charset="-18"/>
                        <a:buNone/>
                        <a:tabLst/>
                      </a:pPr>
                      <a:r>
                        <a:rPr kumimoji="0" lang="en-US" altLang="sv-SE" sz="1800" b="0" i="0" u="none" strike="noStrike" cap="none" normalizeH="0" baseline="0" smtClean="0">
                          <a:ln>
                            <a:noFill/>
                          </a:ln>
                          <a:solidFill>
                            <a:srgbClr val="0A017F"/>
                          </a:solidFill>
                          <a:effectLst/>
                          <a:latin typeface="Helvetica" pitchFamily="-76" charset="0"/>
                        </a:rPr>
                        <a:t>Ellipse Creation Tool</a:t>
                      </a:r>
                    </a:p>
                  </a:txBody>
                  <a:tcPr marT="45713" marB="45713" horzOverflow="overflow">
                    <a:lnL cap="flat">
                      <a:noFill/>
                    </a:lnL>
                    <a:lnR w="12700" cap="flat" cmpd="sng" algn="ctr">
                      <a:solidFill>
                        <a:srgbClr val="00027F"/>
                      </a:solidFill>
                      <a:prstDash val="solid"/>
                      <a:round/>
                      <a:headEnd type="none" w="med" len="med"/>
                      <a:tailEnd type="none" w="med" len="med"/>
                    </a:lnR>
                    <a:lnT w="12700" cap="flat" cmpd="sng" algn="ctr">
                      <a:solidFill>
                        <a:srgbClr val="00027F"/>
                      </a:solidFill>
                      <a:prstDash val="solid"/>
                      <a:round/>
                      <a:headEnd type="none" w="med" len="med"/>
                      <a:tailEnd type="none" w="med" len="med"/>
                    </a:lnT>
                    <a:lnB w="12700" cap="flat" cmpd="sng" algn="ctr">
                      <a:solidFill>
                        <a:srgbClr val="00027F"/>
                      </a:solidFill>
                      <a:prstDash val="solid"/>
                      <a:round/>
                      <a:headEnd type="none" w="med" len="med"/>
                      <a:tailEnd type="none" w="med" len="med"/>
                    </a:lnB>
                    <a:lnTlToBr>
                      <a:noFill/>
                    </a:lnTlToBr>
                    <a:lnBlToTr>
                      <a:noFill/>
                    </a:lnBlToTr>
                    <a:noFill/>
                  </a:tcPr>
                </a:tc>
                <a:tc>
                  <a:txBody>
                    <a:bodyPr/>
                    <a:lstStyle>
                      <a:lvl1pPr>
                        <a:lnSpc>
                          <a:spcPct val="95000"/>
                        </a:lnSpc>
                        <a:spcBef>
                          <a:spcPct val="20000"/>
                        </a:spcBef>
                        <a:buClr>
                          <a:schemeClr val="hlink"/>
                        </a:buClr>
                        <a:buSzPct val="85000"/>
                        <a:buFont typeface="Helvetica CE" pitchFamily="-76" charset="-18"/>
                        <a:defRPr sz="2000">
                          <a:solidFill>
                            <a:srgbClr val="0A017F"/>
                          </a:solidFill>
                          <a:latin typeface="Helvetica" pitchFamily="-76" charset="0"/>
                        </a:defRPr>
                      </a:lvl1pPr>
                      <a:lvl2pPr>
                        <a:lnSpc>
                          <a:spcPct val="95000"/>
                        </a:lnSpc>
                        <a:spcBef>
                          <a:spcPct val="20000"/>
                        </a:spcBef>
                        <a:buFont typeface="Helvetica CE" pitchFamily="-76" charset="-18"/>
                        <a:defRPr>
                          <a:solidFill>
                            <a:srgbClr val="0A017F"/>
                          </a:solidFill>
                          <a:latin typeface="Helvetica" pitchFamily="-76" charset="0"/>
                        </a:defRPr>
                      </a:lvl2pPr>
                      <a:lvl3pPr>
                        <a:lnSpc>
                          <a:spcPct val="95000"/>
                        </a:lnSpc>
                        <a:spcBef>
                          <a:spcPct val="20000"/>
                        </a:spcBef>
                        <a:buSzPct val="85000"/>
                        <a:buFont typeface="Helvetica CE" pitchFamily="-76" charset="-18"/>
                        <a:defRPr sz="1600" i="1">
                          <a:solidFill>
                            <a:srgbClr val="7F0101"/>
                          </a:solidFill>
                          <a:latin typeface="Helvetica" pitchFamily="-76" charset="0"/>
                        </a:defRPr>
                      </a:lvl3pPr>
                      <a:lvl4pPr>
                        <a:lnSpc>
                          <a:spcPct val="95000"/>
                        </a:lnSpc>
                        <a:spcBef>
                          <a:spcPct val="20000"/>
                        </a:spcBef>
                        <a:buSzPct val="85000"/>
                        <a:buFont typeface="Helvetica CE" pitchFamily="-76" charset="-18"/>
                        <a:defRPr sz="1600">
                          <a:solidFill>
                            <a:srgbClr val="0A017F"/>
                          </a:solidFill>
                          <a:latin typeface="Helvetica" pitchFamily="-76" charset="0"/>
                        </a:defRPr>
                      </a:lvl4pPr>
                      <a:lvl5pPr>
                        <a:lnSpc>
                          <a:spcPct val="95000"/>
                        </a:lnSpc>
                        <a:spcBef>
                          <a:spcPct val="20000"/>
                        </a:spcBef>
                        <a:buClr>
                          <a:schemeClr val="tx1"/>
                        </a:buClr>
                        <a:buSzPct val="85000"/>
                        <a:buFont typeface="Helvetica CE" pitchFamily="-76" charset="-18"/>
                        <a:defRPr sz="1600">
                          <a:solidFill>
                            <a:srgbClr val="0A017F"/>
                          </a:solidFill>
                          <a:latin typeface="Helvetica" pitchFamily="-76" charset="0"/>
                        </a:defRPr>
                      </a:lvl5pPr>
                      <a:lvl6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6pPr>
                      <a:lvl7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7pPr>
                      <a:lvl8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8pPr>
                      <a:lvl9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9pPr>
                    </a:lstStyle>
                    <a:p>
                      <a:pPr marL="0" marR="0" lvl="0" indent="0" algn="l" defTabSz="914400" rtl="0" eaLnBrk="1" fontAlgn="base" latinLnBrk="0" hangingPunct="1">
                        <a:lnSpc>
                          <a:spcPct val="90000"/>
                        </a:lnSpc>
                        <a:spcBef>
                          <a:spcPct val="20000"/>
                        </a:spcBef>
                        <a:spcAft>
                          <a:spcPct val="0"/>
                        </a:spcAft>
                        <a:buClr>
                          <a:schemeClr val="hlink"/>
                        </a:buClr>
                        <a:buSzPct val="85000"/>
                        <a:buFont typeface="Helvetica CE" pitchFamily="-76" charset="-18"/>
                        <a:buNone/>
                        <a:tabLst/>
                      </a:pPr>
                      <a:r>
                        <a:rPr kumimoji="0" lang="en-US" altLang="sv-SE" sz="1800" b="0" i="0" u="none" strike="noStrike" cap="none" normalizeH="0" baseline="0" smtClean="0">
                          <a:ln>
                            <a:noFill/>
                          </a:ln>
                          <a:solidFill>
                            <a:srgbClr val="0A017F"/>
                          </a:solidFill>
                          <a:effectLst/>
                          <a:latin typeface="Helvetica" pitchFamily="-76" charset="0"/>
                        </a:rPr>
                        <a:t>Text Element </a:t>
                      </a:r>
                    </a:p>
                  </a:txBody>
                  <a:tcPr marT="45713" marB="45713" horzOverflow="overflow">
                    <a:lnL w="12700" cap="flat" cmpd="sng" algn="ctr">
                      <a:solidFill>
                        <a:srgbClr val="00027F"/>
                      </a:solidFill>
                      <a:prstDash val="solid"/>
                      <a:round/>
                      <a:headEnd type="none" w="med" len="med"/>
                      <a:tailEnd type="none" w="med" len="med"/>
                    </a:lnL>
                    <a:lnR cap="flat">
                      <a:noFill/>
                    </a:lnR>
                    <a:lnT w="12700" cap="flat" cmpd="sng" algn="ctr">
                      <a:solidFill>
                        <a:srgbClr val="00027F"/>
                      </a:solidFill>
                      <a:prstDash val="solid"/>
                      <a:round/>
                      <a:headEnd type="none" w="med" len="med"/>
                      <a:tailEnd type="none" w="med" len="med"/>
                    </a:lnT>
                    <a:lnB w="12700" cap="flat" cmpd="sng" algn="ctr">
                      <a:solidFill>
                        <a:srgbClr val="00027F"/>
                      </a:solidFill>
                      <a:prstDash val="solid"/>
                      <a:round/>
                      <a:headEnd type="none" w="med" len="med"/>
                      <a:tailEnd type="none" w="med" len="med"/>
                    </a:lnB>
                    <a:lnTlToBr>
                      <a:noFill/>
                    </a:lnTlToBr>
                    <a:lnBlToTr>
                      <a:noFill/>
                    </a:lnBlToTr>
                    <a:noFill/>
                  </a:tcPr>
                </a:tc>
              </a:tr>
              <a:tr h="338296">
                <a:tc>
                  <a:txBody>
                    <a:bodyPr/>
                    <a:lstStyle>
                      <a:lvl1pPr>
                        <a:lnSpc>
                          <a:spcPct val="95000"/>
                        </a:lnSpc>
                        <a:spcBef>
                          <a:spcPct val="20000"/>
                        </a:spcBef>
                        <a:buClr>
                          <a:schemeClr val="hlink"/>
                        </a:buClr>
                        <a:buSzPct val="85000"/>
                        <a:buFont typeface="Helvetica CE" pitchFamily="-76" charset="-18"/>
                        <a:defRPr sz="2000">
                          <a:solidFill>
                            <a:srgbClr val="0A017F"/>
                          </a:solidFill>
                          <a:latin typeface="Helvetica" pitchFamily="-76" charset="0"/>
                        </a:defRPr>
                      </a:lvl1pPr>
                      <a:lvl2pPr>
                        <a:lnSpc>
                          <a:spcPct val="95000"/>
                        </a:lnSpc>
                        <a:spcBef>
                          <a:spcPct val="20000"/>
                        </a:spcBef>
                        <a:buFont typeface="Helvetica CE" pitchFamily="-76" charset="-18"/>
                        <a:defRPr>
                          <a:solidFill>
                            <a:srgbClr val="0A017F"/>
                          </a:solidFill>
                          <a:latin typeface="Helvetica" pitchFamily="-76" charset="0"/>
                        </a:defRPr>
                      </a:lvl2pPr>
                      <a:lvl3pPr>
                        <a:lnSpc>
                          <a:spcPct val="95000"/>
                        </a:lnSpc>
                        <a:spcBef>
                          <a:spcPct val="20000"/>
                        </a:spcBef>
                        <a:buSzPct val="85000"/>
                        <a:buFont typeface="Helvetica CE" pitchFamily="-76" charset="-18"/>
                        <a:defRPr sz="1600" i="1">
                          <a:solidFill>
                            <a:srgbClr val="7F0101"/>
                          </a:solidFill>
                          <a:latin typeface="Helvetica" pitchFamily="-76" charset="0"/>
                        </a:defRPr>
                      </a:lvl3pPr>
                      <a:lvl4pPr>
                        <a:lnSpc>
                          <a:spcPct val="95000"/>
                        </a:lnSpc>
                        <a:spcBef>
                          <a:spcPct val="20000"/>
                        </a:spcBef>
                        <a:buSzPct val="85000"/>
                        <a:buFont typeface="Helvetica CE" pitchFamily="-76" charset="-18"/>
                        <a:defRPr sz="1600">
                          <a:solidFill>
                            <a:srgbClr val="0A017F"/>
                          </a:solidFill>
                          <a:latin typeface="Helvetica" pitchFamily="-76" charset="0"/>
                        </a:defRPr>
                      </a:lvl4pPr>
                      <a:lvl5pPr>
                        <a:lnSpc>
                          <a:spcPct val="95000"/>
                        </a:lnSpc>
                        <a:spcBef>
                          <a:spcPct val="20000"/>
                        </a:spcBef>
                        <a:buClr>
                          <a:schemeClr val="tx1"/>
                        </a:buClr>
                        <a:buSzPct val="85000"/>
                        <a:buFont typeface="Helvetica CE" pitchFamily="-76" charset="-18"/>
                        <a:defRPr sz="1600">
                          <a:solidFill>
                            <a:srgbClr val="0A017F"/>
                          </a:solidFill>
                          <a:latin typeface="Helvetica" pitchFamily="-76" charset="0"/>
                        </a:defRPr>
                      </a:lvl5pPr>
                      <a:lvl6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6pPr>
                      <a:lvl7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7pPr>
                      <a:lvl8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8pPr>
                      <a:lvl9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9pPr>
                    </a:lstStyle>
                    <a:p>
                      <a:pPr marL="0" marR="0" lvl="0" indent="0" algn="l" defTabSz="914400" rtl="0" eaLnBrk="1" fontAlgn="base" latinLnBrk="0" hangingPunct="1">
                        <a:lnSpc>
                          <a:spcPct val="90000"/>
                        </a:lnSpc>
                        <a:spcBef>
                          <a:spcPct val="20000"/>
                        </a:spcBef>
                        <a:spcAft>
                          <a:spcPct val="0"/>
                        </a:spcAft>
                        <a:buClr>
                          <a:schemeClr val="hlink"/>
                        </a:buClr>
                        <a:buSzPct val="85000"/>
                        <a:buFont typeface="Helvetica CE" pitchFamily="-76" charset="-18"/>
                        <a:buNone/>
                        <a:tabLst/>
                      </a:pPr>
                      <a:r>
                        <a:rPr kumimoji="0" lang="en-US" altLang="sv-SE" sz="1800" b="0" i="0" u="none" strike="noStrike" cap="none" normalizeH="0" baseline="0" smtClean="0">
                          <a:ln>
                            <a:noFill/>
                          </a:ln>
                          <a:solidFill>
                            <a:srgbClr val="0A017F"/>
                          </a:solidFill>
                          <a:effectLst/>
                          <a:latin typeface="Helvetica" pitchFamily="-76" charset="0"/>
                        </a:rPr>
                        <a:t>Ellipse Element</a:t>
                      </a:r>
                    </a:p>
                  </a:txBody>
                  <a:tcPr marT="45713" marB="45713" horzOverflow="overflow">
                    <a:lnL cap="flat">
                      <a:noFill/>
                    </a:lnL>
                    <a:lnR w="12700" cap="flat" cmpd="sng" algn="ctr">
                      <a:solidFill>
                        <a:srgbClr val="00027F"/>
                      </a:solidFill>
                      <a:prstDash val="solid"/>
                      <a:round/>
                      <a:headEnd type="none" w="med" len="med"/>
                      <a:tailEnd type="none" w="med" len="med"/>
                    </a:lnR>
                    <a:lnT w="12700" cap="flat" cmpd="sng" algn="ctr">
                      <a:solidFill>
                        <a:srgbClr val="00027F"/>
                      </a:solidFill>
                      <a:prstDash val="solid"/>
                      <a:round/>
                      <a:headEnd type="none" w="med" len="med"/>
                      <a:tailEnd type="none" w="med" len="med"/>
                    </a:lnT>
                    <a:lnB w="12700" cap="flat" cmpd="sng" algn="ctr">
                      <a:solidFill>
                        <a:srgbClr val="00027F"/>
                      </a:solidFill>
                      <a:prstDash val="solid"/>
                      <a:round/>
                      <a:headEnd type="none" w="med" len="med"/>
                      <a:tailEnd type="none" w="med" len="med"/>
                    </a:lnB>
                    <a:lnTlToBr>
                      <a:noFill/>
                    </a:lnTlToBr>
                    <a:lnBlToTr>
                      <a:noFill/>
                    </a:lnBlToTr>
                    <a:noFill/>
                  </a:tcPr>
                </a:tc>
                <a:tc>
                  <a:txBody>
                    <a:bodyPr/>
                    <a:lstStyle>
                      <a:lvl1pPr>
                        <a:lnSpc>
                          <a:spcPct val="95000"/>
                        </a:lnSpc>
                        <a:spcBef>
                          <a:spcPct val="20000"/>
                        </a:spcBef>
                        <a:buClr>
                          <a:schemeClr val="hlink"/>
                        </a:buClr>
                        <a:buSzPct val="85000"/>
                        <a:buFont typeface="Helvetica CE" pitchFamily="-76" charset="-18"/>
                        <a:defRPr sz="2000">
                          <a:solidFill>
                            <a:srgbClr val="0A017F"/>
                          </a:solidFill>
                          <a:latin typeface="Helvetica" pitchFamily="-76" charset="0"/>
                        </a:defRPr>
                      </a:lvl1pPr>
                      <a:lvl2pPr>
                        <a:lnSpc>
                          <a:spcPct val="95000"/>
                        </a:lnSpc>
                        <a:spcBef>
                          <a:spcPct val="20000"/>
                        </a:spcBef>
                        <a:buFont typeface="Helvetica CE" pitchFamily="-76" charset="-18"/>
                        <a:defRPr>
                          <a:solidFill>
                            <a:srgbClr val="0A017F"/>
                          </a:solidFill>
                          <a:latin typeface="Helvetica" pitchFamily="-76" charset="0"/>
                        </a:defRPr>
                      </a:lvl2pPr>
                      <a:lvl3pPr>
                        <a:lnSpc>
                          <a:spcPct val="95000"/>
                        </a:lnSpc>
                        <a:spcBef>
                          <a:spcPct val="20000"/>
                        </a:spcBef>
                        <a:buSzPct val="85000"/>
                        <a:buFont typeface="Helvetica CE" pitchFamily="-76" charset="-18"/>
                        <a:defRPr sz="1600" i="1">
                          <a:solidFill>
                            <a:srgbClr val="7F0101"/>
                          </a:solidFill>
                          <a:latin typeface="Helvetica" pitchFamily="-76" charset="0"/>
                        </a:defRPr>
                      </a:lvl3pPr>
                      <a:lvl4pPr>
                        <a:lnSpc>
                          <a:spcPct val="95000"/>
                        </a:lnSpc>
                        <a:spcBef>
                          <a:spcPct val="20000"/>
                        </a:spcBef>
                        <a:buSzPct val="85000"/>
                        <a:buFont typeface="Helvetica CE" pitchFamily="-76" charset="-18"/>
                        <a:defRPr sz="1600">
                          <a:solidFill>
                            <a:srgbClr val="0A017F"/>
                          </a:solidFill>
                          <a:latin typeface="Helvetica" pitchFamily="-76" charset="0"/>
                        </a:defRPr>
                      </a:lvl4pPr>
                      <a:lvl5pPr>
                        <a:lnSpc>
                          <a:spcPct val="95000"/>
                        </a:lnSpc>
                        <a:spcBef>
                          <a:spcPct val="20000"/>
                        </a:spcBef>
                        <a:buClr>
                          <a:schemeClr val="tx1"/>
                        </a:buClr>
                        <a:buSzPct val="85000"/>
                        <a:buFont typeface="Helvetica CE" pitchFamily="-76" charset="-18"/>
                        <a:defRPr sz="1600">
                          <a:solidFill>
                            <a:srgbClr val="0A017F"/>
                          </a:solidFill>
                          <a:latin typeface="Helvetica" pitchFamily="-76" charset="0"/>
                        </a:defRPr>
                      </a:lvl5pPr>
                      <a:lvl6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6pPr>
                      <a:lvl7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7pPr>
                      <a:lvl8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8pPr>
                      <a:lvl9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9pPr>
                    </a:lstStyle>
                    <a:p>
                      <a:pPr marL="0" marR="0" lvl="0" indent="0" algn="l" defTabSz="914400" rtl="0" eaLnBrk="1" fontAlgn="base" latinLnBrk="0" hangingPunct="1">
                        <a:lnSpc>
                          <a:spcPct val="90000"/>
                        </a:lnSpc>
                        <a:spcBef>
                          <a:spcPct val="20000"/>
                        </a:spcBef>
                        <a:spcAft>
                          <a:spcPct val="0"/>
                        </a:spcAft>
                        <a:buClr>
                          <a:schemeClr val="hlink"/>
                        </a:buClr>
                        <a:buSzPct val="85000"/>
                        <a:buFont typeface="Helvetica CE" pitchFamily="-76" charset="-18"/>
                        <a:buNone/>
                        <a:tabLst/>
                      </a:pPr>
                      <a:r>
                        <a:rPr kumimoji="0" lang="en-US" altLang="sv-SE" sz="1800" b="0" i="0" u="none" strike="noStrike" cap="none" normalizeH="0" baseline="0" smtClean="0">
                          <a:ln>
                            <a:noFill/>
                          </a:ln>
                          <a:solidFill>
                            <a:srgbClr val="0A017F"/>
                          </a:solidFill>
                          <a:effectLst/>
                          <a:latin typeface="Helvetica" pitchFamily="-76" charset="0"/>
                        </a:rPr>
                        <a:t>Tool</a:t>
                      </a:r>
                    </a:p>
                  </a:txBody>
                  <a:tcPr marT="45713" marB="45713" horzOverflow="overflow">
                    <a:lnL w="12700" cap="flat" cmpd="sng" algn="ctr">
                      <a:solidFill>
                        <a:srgbClr val="00027F"/>
                      </a:solidFill>
                      <a:prstDash val="solid"/>
                      <a:round/>
                      <a:headEnd type="none" w="med" len="med"/>
                      <a:tailEnd type="none" w="med" len="med"/>
                    </a:lnL>
                    <a:lnR cap="flat">
                      <a:noFill/>
                    </a:lnR>
                    <a:lnT w="12700" cap="flat" cmpd="sng" algn="ctr">
                      <a:solidFill>
                        <a:srgbClr val="00027F"/>
                      </a:solidFill>
                      <a:prstDash val="solid"/>
                      <a:round/>
                      <a:headEnd type="none" w="med" len="med"/>
                      <a:tailEnd type="none" w="med" len="med"/>
                    </a:lnT>
                    <a:lnB w="12700" cap="flat" cmpd="sng" algn="ctr">
                      <a:solidFill>
                        <a:srgbClr val="00027F"/>
                      </a:solidFill>
                      <a:prstDash val="solid"/>
                      <a:round/>
                      <a:headEnd type="none" w="med" len="med"/>
                      <a:tailEnd type="none" w="med" len="med"/>
                    </a:lnB>
                    <a:lnTlToBr>
                      <a:noFill/>
                    </a:lnTlToBr>
                    <a:lnBlToTr>
                      <a:noFill/>
                    </a:lnBlToTr>
                    <a:noFill/>
                  </a:tcPr>
                </a:tc>
              </a:tr>
              <a:tr h="338296">
                <a:tc>
                  <a:txBody>
                    <a:bodyPr/>
                    <a:lstStyle>
                      <a:lvl1pPr>
                        <a:lnSpc>
                          <a:spcPct val="95000"/>
                        </a:lnSpc>
                        <a:spcBef>
                          <a:spcPct val="20000"/>
                        </a:spcBef>
                        <a:buClr>
                          <a:schemeClr val="hlink"/>
                        </a:buClr>
                        <a:buSzPct val="85000"/>
                        <a:buFont typeface="Helvetica CE" pitchFamily="-76" charset="-18"/>
                        <a:defRPr sz="2000">
                          <a:solidFill>
                            <a:srgbClr val="0A017F"/>
                          </a:solidFill>
                          <a:latin typeface="Helvetica" pitchFamily="-76" charset="0"/>
                        </a:defRPr>
                      </a:lvl1pPr>
                      <a:lvl2pPr>
                        <a:lnSpc>
                          <a:spcPct val="95000"/>
                        </a:lnSpc>
                        <a:spcBef>
                          <a:spcPct val="20000"/>
                        </a:spcBef>
                        <a:buFont typeface="Helvetica CE" pitchFamily="-76" charset="-18"/>
                        <a:defRPr>
                          <a:solidFill>
                            <a:srgbClr val="0A017F"/>
                          </a:solidFill>
                          <a:latin typeface="Helvetica" pitchFamily="-76" charset="0"/>
                        </a:defRPr>
                      </a:lvl2pPr>
                      <a:lvl3pPr>
                        <a:lnSpc>
                          <a:spcPct val="95000"/>
                        </a:lnSpc>
                        <a:spcBef>
                          <a:spcPct val="20000"/>
                        </a:spcBef>
                        <a:buSzPct val="85000"/>
                        <a:buFont typeface="Helvetica CE" pitchFamily="-76" charset="-18"/>
                        <a:defRPr sz="1600" i="1">
                          <a:solidFill>
                            <a:srgbClr val="7F0101"/>
                          </a:solidFill>
                          <a:latin typeface="Helvetica" pitchFamily="-76" charset="0"/>
                        </a:defRPr>
                      </a:lvl3pPr>
                      <a:lvl4pPr>
                        <a:lnSpc>
                          <a:spcPct val="95000"/>
                        </a:lnSpc>
                        <a:spcBef>
                          <a:spcPct val="20000"/>
                        </a:spcBef>
                        <a:buSzPct val="85000"/>
                        <a:buFont typeface="Helvetica CE" pitchFamily="-76" charset="-18"/>
                        <a:defRPr sz="1600">
                          <a:solidFill>
                            <a:srgbClr val="0A017F"/>
                          </a:solidFill>
                          <a:latin typeface="Helvetica" pitchFamily="-76" charset="0"/>
                        </a:defRPr>
                      </a:lvl4pPr>
                      <a:lvl5pPr>
                        <a:lnSpc>
                          <a:spcPct val="95000"/>
                        </a:lnSpc>
                        <a:spcBef>
                          <a:spcPct val="20000"/>
                        </a:spcBef>
                        <a:buClr>
                          <a:schemeClr val="tx1"/>
                        </a:buClr>
                        <a:buSzPct val="85000"/>
                        <a:buFont typeface="Helvetica CE" pitchFamily="-76" charset="-18"/>
                        <a:defRPr sz="1600">
                          <a:solidFill>
                            <a:srgbClr val="0A017F"/>
                          </a:solidFill>
                          <a:latin typeface="Helvetica" pitchFamily="-76" charset="0"/>
                        </a:defRPr>
                      </a:lvl5pPr>
                      <a:lvl6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6pPr>
                      <a:lvl7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7pPr>
                      <a:lvl8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8pPr>
                      <a:lvl9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9pPr>
                    </a:lstStyle>
                    <a:p>
                      <a:pPr marL="0" marR="0" lvl="0" indent="0" algn="l" defTabSz="914400" rtl="0" eaLnBrk="1" fontAlgn="base" latinLnBrk="0" hangingPunct="1">
                        <a:lnSpc>
                          <a:spcPct val="90000"/>
                        </a:lnSpc>
                        <a:spcBef>
                          <a:spcPct val="20000"/>
                        </a:spcBef>
                        <a:spcAft>
                          <a:spcPct val="0"/>
                        </a:spcAft>
                        <a:buClr>
                          <a:schemeClr val="hlink"/>
                        </a:buClr>
                        <a:buSzPct val="85000"/>
                        <a:buFont typeface="Helvetica CE" pitchFamily="-76" charset="-18"/>
                        <a:buNone/>
                        <a:tabLst/>
                      </a:pPr>
                      <a:r>
                        <a:rPr kumimoji="0" lang="en-US" altLang="sv-SE" sz="1800" b="0" i="0" u="none" strike="noStrike" cap="none" normalizeH="0" baseline="0" smtClean="0">
                          <a:ln>
                            <a:noFill/>
                          </a:ln>
                          <a:solidFill>
                            <a:srgbClr val="0A017F"/>
                          </a:solidFill>
                          <a:effectLst/>
                          <a:latin typeface="Helvetica" pitchFamily="-76" charset="0"/>
                        </a:rPr>
                        <a:t>Line Creation Tool</a:t>
                      </a:r>
                    </a:p>
                  </a:txBody>
                  <a:tcPr marT="45713" marB="45713" horzOverflow="overflow">
                    <a:lnL cap="flat">
                      <a:noFill/>
                    </a:lnL>
                    <a:lnR w="12700" cap="flat" cmpd="sng" algn="ctr">
                      <a:solidFill>
                        <a:srgbClr val="00027F"/>
                      </a:solidFill>
                      <a:prstDash val="solid"/>
                      <a:round/>
                      <a:headEnd type="none" w="med" len="med"/>
                      <a:tailEnd type="none" w="med" len="med"/>
                    </a:lnR>
                    <a:lnT w="12700" cap="flat" cmpd="sng" algn="ctr">
                      <a:solidFill>
                        <a:srgbClr val="00027F"/>
                      </a:solidFill>
                      <a:prstDash val="solid"/>
                      <a:round/>
                      <a:headEnd type="none" w="med" len="med"/>
                      <a:tailEnd type="none" w="med" len="med"/>
                    </a:lnT>
                    <a:lnB w="28575" cap="flat" cmpd="sng" algn="ctr">
                      <a:solidFill>
                        <a:srgbClr val="00027F"/>
                      </a:solidFill>
                      <a:prstDash val="solid"/>
                      <a:round/>
                      <a:headEnd type="none" w="med" len="med"/>
                      <a:tailEnd type="none" w="med" len="med"/>
                    </a:lnB>
                    <a:lnTlToBr>
                      <a:noFill/>
                    </a:lnTlToBr>
                    <a:lnBlToTr>
                      <a:noFill/>
                    </a:lnBlToTr>
                    <a:noFill/>
                  </a:tcPr>
                </a:tc>
                <a:tc>
                  <a:txBody>
                    <a:bodyPr/>
                    <a:lstStyle>
                      <a:lvl1pPr>
                        <a:lnSpc>
                          <a:spcPct val="95000"/>
                        </a:lnSpc>
                        <a:spcBef>
                          <a:spcPct val="20000"/>
                        </a:spcBef>
                        <a:buClr>
                          <a:schemeClr val="hlink"/>
                        </a:buClr>
                        <a:buSzPct val="85000"/>
                        <a:buFont typeface="Helvetica CE" pitchFamily="-76" charset="-18"/>
                        <a:defRPr sz="2000">
                          <a:solidFill>
                            <a:srgbClr val="0A017F"/>
                          </a:solidFill>
                          <a:latin typeface="Helvetica" pitchFamily="-76" charset="0"/>
                        </a:defRPr>
                      </a:lvl1pPr>
                      <a:lvl2pPr>
                        <a:lnSpc>
                          <a:spcPct val="95000"/>
                        </a:lnSpc>
                        <a:spcBef>
                          <a:spcPct val="20000"/>
                        </a:spcBef>
                        <a:buFont typeface="Helvetica CE" pitchFamily="-76" charset="-18"/>
                        <a:defRPr>
                          <a:solidFill>
                            <a:srgbClr val="0A017F"/>
                          </a:solidFill>
                          <a:latin typeface="Helvetica" pitchFamily="-76" charset="0"/>
                        </a:defRPr>
                      </a:lvl2pPr>
                      <a:lvl3pPr>
                        <a:lnSpc>
                          <a:spcPct val="95000"/>
                        </a:lnSpc>
                        <a:spcBef>
                          <a:spcPct val="20000"/>
                        </a:spcBef>
                        <a:buSzPct val="85000"/>
                        <a:buFont typeface="Helvetica CE" pitchFamily="-76" charset="-18"/>
                        <a:defRPr sz="1600" i="1">
                          <a:solidFill>
                            <a:srgbClr val="7F0101"/>
                          </a:solidFill>
                          <a:latin typeface="Helvetica" pitchFamily="-76" charset="0"/>
                        </a:defRPr>
                      </a:lvl3pPr>
                      <a:lvl4pPr>
                        <a:lnSpc>
                          <a:spcPct val="95000"/>
                        </a:lnSpc>
                        <a:spcBef>
                          <a:spcPct val="20000"/>
                        </a:spcBef>
                        <a:buSzPct val="85000"/>
                        <a:buFont typeface="Helvetica CE" pitchFamily="-76" charset="-18"/>
                        <a:defRPr sz="1600">
                          <a:solidFill>
                            <a:srgbClr val="0A017F"/>
                          </a:solidFill>
                          <a:latin typeface="Helvetica" pitchFamily="-76" charset="0"/>
                        </a:defRPr>
                      </a:lvl4pPr>
                      <a:lvl5pPr>
                        <a:lnSpc>
                          <a:spcPct val="95000"/>
                        </a:lnSpc>
                        <a:spcBef>
                          <a:spcPct val="20000"/>
                        </a:spcBef>
                        <a:buClr>
                          <a:schemeClr val="tx1"/>
                        </a:buClr>
                        <a:buSzPct val="85000"/>
                        <a:buFont typeface="Helvetica CE" pitchFamily="-76" charset="-18"/>
                        <a:defRPr sz="1600">
                          <a:solidFill>
                            <a:srgbClr val="0A017F"/>
                          </a:solidFill>
                          <a:latin typeface="Helvetica" pitchFamily="-76" charset="0"/>
                        </a:defRPr>
                      </a:lvl5pPr>
                      <a:lvl6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6pPr>
                      <a:lvl7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7pPr>
                      <a:lvl8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8pPr>
                      <a:lvl9pPr fontAlgn="base">
                        <a:lnSpc>
                          <a:spcPct val="95000"/>
                        </a:lnSpc>
                        <a:spcBef>
                          <a:spcPct val="20000"/>
                        </a:spcBef>
                        <a:spcAft>
                          <a:spcPct val="0"/>
                        </a:spcAft>
                        <a:buClr>
                          <a:schemeClr val="tx1"/>
                        </a:buClr>
                        <a:buSzPct val="85000"/>
                        <a:buFont typeface="Helvetica CE" pitchFamily="-76" charset="-18"/>
                        <a:defRPr sz="1600">
                          <a:solidFill>
                            <a:srgbClr val="0A017F"/>
                          </a:solidFill>
                          <a:latin typeface="Helvetica" pitchFamily="-76" charset="0"/>
                        </a:defRPr>
                      </a:lvl9pPr>
                    </a:lstStyle>
                    <a:p>
                      <a:pPr marL="0" marR="0" lvl="0" indent="0" algn="l" defTabSz="914400" rtl="0" eaLnBrk="1" fontAlgn="base" latinLnBrk="0" hangingPunct="1">
                        <a:lnSpc>
                          <a:spcPct val="90000"/>
                        </a:lnSpc>
                        <a:spcBef>
                          <a:spcPct val="20000"/>
                        </a:spcBef>
                        <a:spcAft>
                          <a:spcPct val="0"/>
                        </a:spcAft>
                        <a:buClr>
                          <a:schemeClr val="hlink"/>
                        </a:buClr>
                        <a:buSzPct val="85000"/>
                        <a:buFont typeface="Helvetica CE" pitchFamily="-76" charset="-18"/>
                        <a:buNone/>
                        <a:tabLst/>
                      </a:pPr>
                      <a:endParaRPr kumimoji="0" lang="nl-NL" altLang="sv-SE" sz="1800" b="0" i="0" u="none" strike="noStrike" cap="none" normalizeH="0" baseline="0" smtClean="0">
                        <a:ln>
                          <a:noFill/>
                        </a:ln>
                        <a:solidFill>
                          <a:srgbClr val="0A017F"/>
                        </a:solidFill>
                        <a:effectLst/>
                        <a:latin typeface="Helvetica" pitchFamily="-76" charset="0"/>
                      </a:endParaRPr>
                    </a:p>
                  </a:txBody>
                  <a:tcPr marT="45713" marB="45713" horzOverflow="overflow">
                    <a:lnL w="12700" cap="flat" cmpd="sng" algn="ctr">
                      <a:solidFill>
                        <a:srgbClr val="00027F"/>
                      </a:solidFill>
                      <a:prstDash val="solid"/>
                      <a:round/>
                      <a:headEnd type="none" w="med" len="med"/>
                      <a:tailEnd type="none" w="med" len="med"/>
                    </a:lnL>
                    <a:lnR cap="flat">
                      <a:noFill/>
                    </a:lnR>
                    <a:lnT w="12700" cap="flat" cmpd="sng" algn="ctr">
                      <a:solidFill>
                        <a:srgbClr val="00027F"/>
                      </a:solidFill>
                      <a:prstDash val="solid"/>
                      <a:round/>
                      <a:headEnd type="none" w="med" len="med"/>
                      <a:tailEnd type="none" w="med" len="med"/>
                    </a:lnT>
                    <a:lnB w="28575" cap="flat" cmpd="sng" algn="ctr">
                      <a:solidFill>
                        <a:srgbClr val="00027F"/>
                      </a:solidFill>
                      <a:prstDash val="solid"/>
                      <a:round/>
                      <a:headEnd type="none" w="med" len="med"/>
                      <a:tailEnd type="none" w="med" len="med"/>
                    </a:lnB>
                    <a:lnTlToBr>
                      <a:noFill/>
                    </a:lnTlToBr>
                    <a:lnBlToTr>
                      <a:noFill/>
                    </a:lnBlToTr>
                    <a:noFill/>
                  </a:tcPr>
                </a:tc>
              </a:tr>
            </a:tbl>
          </a:graphicData>
        </a:graphic>
      </p:graphicFrame>
      <p:sp>
        <p:nvSpPr>
          <p:cNvPr id="35879" name="Rectangle 56"/>
          <p:cNvSpPr>
            <a:spLocks noChangeArrowheads="1"/>
          </p:cNvSpPr>
          <p:nvPr/>
        </p:nvSpPr>
        <p:spPr bwMode="auto">
          <a:xfrm>
            <a:off x="1066800" y="1752600"/>
            <a:ext cx="6550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Helvetica" pitchFamily="34" charset="0"/>
              </a:defRPr>
            </a:lvl1pPr>
            <a:lvl2pPr marL="742950" indent="-285750">
              <a:defRPr sz="2400">
                <a:solidFill>
                  <a:schemeClr val="tx1"/>
                </a:solidFill>
                <a:latin typeface="Helvetica" pitchFamily="34" charset="0"/>
              </a:defRPr>
            </a:lvl2pPr>
            <a:lvl3pPr marL="1143000" indent="-228600">
              <a:defRPr sz="2400">
                <a:solidFill>
                  <a:schemeClr val="tx1"/>
                </a:solidFill>
                <a:latin typeface="Helvetica" pitchFamily="34" charset="0"/>
              </a:defRPr>
            </a:lvl3pPr>
            <a:lvl4pPr marL="1600200" indent="-228600">
              <a:defRPr sz="2400">
                <a:solidFill>
                  <a:schemeClr val="tx1"/>
                </a:solidFill>
                <a:latin typeface="Helvetica" pitchFamily="34" charset="0"/>
              </a:defRPr>
            </a:lvl4pPr>
            <a:lvl5pPr marL="2057400" indent="-228600">
              <a:defRPr sz="2400">
                <a:solidFill>
                  <a:schemeClr val="tx1"/>
                </a:solidFill>
                <a:latin typeface="Helvetica" pitchFamily="34" charset="0"/>
              </a:defRPr>
            </a:lvl5pPr>
            <a:lvl6pPr marL="2514600" indent="-228600" eaLnBrk="0" fontAlgn="base" hangingPunct="0">
              <a:spcBef>
                <a:spcPct val="0"/>
              </a:spcBef>
              <a:spcAft>
                <a:spcPct val="0"/>
              </a:spcAft>
              <a:defRPr sz="2400">
                <a:solidFill>
                  <a:schemeClr val="tx1"/>
                </a:solidFill>
                <a:latin typeface="Helvetica" pitchFamily="34" charset="0"/>
              </a:defRPr>
            </a:lvl6pPr>
            <a:lvl7pPr marL="2971800" indent="-228600" eaLnBrk="0" fontAlgn="base" hangingPunct="0">
              <a:spcBef>
                <a:spcPct val="0"/>
              </a:spcBef>
              <a:spcAft>
                <a:spcPct val="0"/>
              </a:spcAft>
              <a:defRPr sz="2400">
                <a:solidFill>
                  <a:schemeClr val="tx1"/>
                </a:solidFill>
                <a:latin typeface="Helvetica" pitchFamily="34" charset="0"/>
              </a:defRPr>
            </a:lvl7pPr>
            <a:lvl8pPr marL="3429000" indent="-228600" eaLnBrk="0" fontAlgn="base" hangingPunct="0">
              <a:spcBef>
                <a:spcPct val="0"/>
              </a:spcBef>
              <a:spcAft>
                <a:spcPct val="0"/>
              </a:spcAft>
              <a:defRPr sz="2400">
                <a:solidFill>
                  <a:schemeClr val="tx1"/>
                </a:solidFill>
                <a:latin typeface="Helvetica" pitchFamily="34" charset="0"/>
              </a:defRPr>
            </a:lvl8pPr>
            <a:lvl9pPr marL="3886200" indent="-228600" eaLnBrk="0" fontAlgn="base" hangingPunct="0">
              <a:spcBef>
                <a:spcPct val="0"/>
              </a:spcBef>
              <a:spcAft>
                <a:spcPct val="0"/>
              </a:spcAft>
              <a:defRPr sz="2400">
                <a:solidFill>
                  <a:schemeClr val="tx1"/>
                </a:solidFill>
                <a:latin typeface="Helvetica" pitchFamily="34" charset="0"/>
              </a:defRPr>
            </a:lvl9pPr>
          </a:lstStyle>
          <a:p>
            <a:pPr eaLnBrk="0" fontAlgn="base" hangingPunct="0">
              <a:spcBef>
                <a:spcPct val="0"/>
              </a:spcBef>
              <a:spcAft>
                <a:spcPct val="0"/>
              </a:spcAft>
            </a:pPr>
            <a:r>
              <a:rPr lang="en-US" altLang="sv-SE" sz="2000" b="1" i="1" smtClean="0">
                <a:solidFill>
                  <a:srgbClr val="00027F"/>
                </a:solidFill>
              </a:rPr>
              <a:t>Preliminary analysis yields the following candidates:</a:t>
            </a:r>
          </a:p>
        </p:txBody>
      </p:sp>
      <p:sp>
        <p:nvSpPr>
          <p:cNvPr id="35880" name="AutoShape 59"/>
          <p:cNvSpPr>
            <a:spLocks noChangeArrowheads="1"/>
          </p:cNvSpPr>
          <p:nvPr/>
        </p:nvSpPr>
        <p:spPr bwMode="auto">
          <a:xfrm>
            <a:off x="4724400" y="5562600"/>
            <a:ext cx="2971800" cy="1066800"/>
          </a:xfrm>
          <a:prstGeom prst="foldedCorner">
            <a:avLst>
              <a:gd name="adj" fmla="val 12500"/>
            </a:avLst>
          </a:prstGeom>
          <a:solidFill>
            <a:schemeClr val="accent1"/>
          </a:solidFill>
          <a:ln w="9525">
            <a:solidFill>
              <a:schemeClr val="tx1"/>
            </a:solidFill>
            <a:round/>
            <a:headEnd/>
            <a:tailEnd/>
          </a:ln>
          <a:effectLst>
            <a:outerShdw dist="35921" dir="2700000" algn="ctr" rotWithShape="0">
              <a:srgbClr val="0A017F"/>
            </a:outerShdw>
          </a:effectLst>
        </p:spPr>
        <p:txBody>
          <a:bodyPr anchor="ctr"/>
          <a:lstStyle>
            <a:lvl1pPr>
              <a:defRPr sz="2400">
                <a:solidFill>
                  <a:schemeClr val="tx1"/>
                </a:solidFill>
                <a:latin typeface="Helvetica" pitchFamily="34" charset="0"/>
              </a:defRPr>
            </a:lvl1pPr>
            <a:lvl2pPr marL="742950" indent="-285750">
              <a:defRPr sz="2400">
                <a:solidFill>
                  <a:schemeClr val="tx1"/>
                </a:solidFill>
                <a:latin typeface="Helvetica" pitchFamily="34" charset="0"/>
              </a:defRPr>
            </a:lvl2pPr>
            <a:lvl3pPr marL="1143000" indent="-228600">
              <a:defRPr sz="2400">
                <a:solidFill>
                  <a:schemeClr val="tx1"/>
                </a:solidFill>
                <a:latin typeface="Helvetica" pitchFamily="34" charset="0"/>
              </a:defRPr>
            </a:lvl3pPr>
            <a:lvl4pPr marL="1600200" indent="-228600">
              <a:defRPr sz="2400">
                <a:solidFill>
                  <a:schemeClr val="tx1"/>
                </a:solidFill>
                <a:latin typeface="Helvetica" pitchFamily="34" charset="0"/>
              </a:defRPr>
            </a:lvl4pPr>
            <a:lvl5pPr marL="2057400" indent="-228600">
              <a:defRPr sz="2400">
                <a:solidFill>
                  <a:schemeClr val="tx1"/>
                </a:solidFill>
                <a:latin typeface="Helvetica" pitchFamily="34" charset="0"/>
              </a:defRPr>
            </a:lvl5pPr>
            <a:lvl6pPr marL="2514600" indent="-228600" eaLnBrk="0" fontAlgn="base" hangingPunct="0">
              <a:spcBef>
                <a:spcPct val="0"/>
              </a:spcBef>
              <a:spcAft>
                <a:spcPct val="0"/>
              </a:spcAft>
              <a:defRPr sz="2400">
                <a:solidFill>
                  <a:schemeClr val="tx1"/>
                </a:solidFill>
                <a:latin typeface="Helvetica" pitchFamily="34" charset="0"/>
              </a:defRPr>
            </a:lvl6pPr>
            <a:lvl7pPr marL="2971800" indent="-228600" eaLnBrk="0" fontAlgn="base" hangingPunct="0">
              <a:spcBef>
                <a:spcPct val="0"/>
              </a:spcBef>
              <a:spcAft>
                <a:spcPct val="0"/>
              </a:spcAft>
              <a:defRPr sz="2400">
                <a:solidFill>
                  <a:schemeClr val="tx1"/>
                </a:solidFill>
                <a:latin typeface="Helvetica" pitchFamily="34" charset="0"/>
              </a:defRPr>
            </a:lvl7pPr>
            <a:lvl8pPr marL="3429000" indent="-228600" eaLnBrk="0" fontAlgn="base" hangingPunct="0">
              <a:spcBef>
                <a:spcPct val="0"/>
              </a:spcBef>
              <a:spcAft>
                <a:spcPct val="0"/>
              </a:spcAft>
              <a:defRPr sz="2400">
                <a:solidFill>
                  <a:schemeClr val="tx1"/>
                </a:solidFill>
                <a:latin typeface="Helvetica" pitchFamily="34" charset="0"/>
              </a:defRPr>
            </a:lvl8pPr>
            <a:lvl9pPr marL="3886200" indent="-228600" eaLnBrk="0" fontAlgn="base" hangingPunct="0">
              <a:spcBef>
                <a:spcPct val="0"/>
              </a:spcBef>
              <a:spcAft>
                <a:spcPct val="0"/>
              </a:spcAft>
              <a:defRPr sz="2400">
                <a:solidFill>
                  <a:schemeClr val="tx1"/>
                </a:solidFill>
                <a:latin typeface="Helvetica" pitchFamily="34" charset="0"/>
              </a:defRPr>
            </a:lvl9pPr>
          </a:lstStyle>
          <a:p>
            <a:pPr algn="ctr" eaLnBrk="0" fontAlgn="base" hangingPunct="0">
              <a:spcBef>
                <a:spcPct val="0"/>
              </a:spcBef>
              <a:spcAft>
                <a:spcPct val="0"/>
              </a:spcAft>
            </a:pPr>
            <a:r>
              <a:rPr lang="en-US" altLang="sv-SE" sz="2000" i="1" smtClean="0">
                <a:solidFill>
                  <a:srgbClr val="7F0101"/>
                </a:solidFill>
              </a:rPr>
              <a:t>Expect the list to evolve as design progresses.</a:t>
            </a:r>
            <a:endParaRPr lang="en-US" altLang="sv-SE" sz="2000" smtClean="0">
              <a:solidFill>
                <a:srgbClr val="05027D"/>
              </a:solidFill>
            </a:endParaRPr>
          </a:p>
        </p:txBody>
      </p:sp>
    </p:spTree>
    <p:extLst>
      <p:ext uri="{BB962C8B-B14F-4D97-AF65-F5344CB8AC3E}">
        <p14:creationId xmlns:p14="http://schemas.microsoft.com/office/powerpoint/2010/main" val="28640787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79388" y="273050"/>
            <a:ext cx="8785225" cy="1162050"/>
          </a:xfrm>
        </p:spPr>
        <p:txBody>
          <a:bodyPr/>
          <a:lstStyle/>
          <a:p>
            <a:r>
              <a:rPr lang="en-GB" altLang="en-US" sz="3600" dirty="0" smtClean="0"/>
              <a:t>Example </a:t>
            </a:r>
            <a:r>
              <a:rPr lang="en-GB" altLang="en-US" sz="3600" u="sng" dirty="0" smtClean="0"/>
              <a:t>Domain</a:t>
            </a:r>
            <a:r>
              <a:rPr lang="en-GB" altLang="en-US" sz="3600" dirty="0" smtClean="0"/>
              <a:t> Model: Travel Agency</a:t>
            </a:r>
          </a:p>
        </p:txBody>
      </p:sp>
      <p:pic>
        <p:nvPicPr>
          <p:cNvPr id="7" name="Content Placeholder 6"/>
          <p:cNvPicPr>
            <a:picLocks noGrp="1" noChangeAspect="1"/>
          </p:cNvPicPr>
          <p:nvPr>
            <p:ph idx="1"/>
          </p:nvPr>
        </p:nvPicPr>
        <p:blipFill>
          <a:blip r:embed="rId2"/>
          <a:stretch>
            <a:fillRect/>
          </a:stretch>
        </p:blipFill>
        <p:spPr>
          <a:xfrm>
            <a:off x="3492500" y="1773238"/>
            <a:ext cx="5616575" cy="4103687"/>
          </a:xfrm>
          <a:ln>
            <a:solidFill>
              <a:schemeClr val="bg1">
                <a:lumMod val="85000"/>
              </a:schemeClr>
            </a:solidFill>
          </a:ln>
        </p:spPr>
      </p:pic>
      <p:sp>
        <p:nvSpPr>
          <p:cNvPr id="10" name="Text Placeholder 9"/>
          <p:cNvSpPr>
            <a:spLocks noGrp="1"/>
          </p:cNvSpPr>
          <p:nvPr>
            <p:ph type="body" sz="half" idx="2"/>
          </p:nvPr>
        </p:nvSpPr>
        <p:spPr>
          <a:xfrm>
            <a:off x="179388" y="1762125"/>
            <a:ext cx="3224212" cy="4691063"/>
          </a:xfrm>
        </p:spPr>
        <p:txBody>
          <a:bodyPr anchor="t"/>
          <a:lstStyle/>
          <a:p>
            <a:pPr>
              <a:defRPr/>
            </a:pPr>
            <a:r>
              <a:rPr lang="en-GB" sz="2400" dirty="0" smtClean="0"/>
              <a:t>The model captures a domain:</a:t>
            </a:r>
          </a:p>
          <a:p>
            <a:pPr marL="457200" indent="-457200">
              <a:buFont typeface="Arial" panose="020B0604020202020204" pitchFamily="34" charset="0"/>
              <a:buChar char="•"/>
              <a:defRPr/>
            </a:pPr>
            <a:r>
              <a:rPr lang="en-GB" sz="2400" dirty="0" smtClean="0"/>
              <a:t>the important concepts</a:t>
            </a:r>
          </a:p>
          <a:p>
            <a:pPr marL="457200" indent="-457200">
              <a:buFont typeface="Arial" panose="020B0604020202020204" pitchFamily="34" charset="0"/>
              <a:buChar char="•"/>
              <a:defRPr/>
            </a:pPr>
            <a:r>
              <a:rPr lang="en-GB" sz="2400" dirty="0" smtClean="0"/>
              <a:t>Important relations between concepts</a:t>
            </a:r>
          </a:p>
          <a:p>
            <a:pPr marL="914400" lvl="1" indent="-457200">
              <a:buFont typeface="Arial" panose="020B0604020202020204" pitchFamily="34" charset="0"/>
              <a:buChar char="•"/>
              <a:defRPr/>
            </a:pPr>
            <a:endParaRPr lang="en-GB" sz="2400" dirty="0"/>
          </a:p>
          <a:p>
            <a:pPr marL="457200" indent="-457200">
              <a:buFont typeface="Arial" panose="020B0604020202020204" pitchFamily="34" charset="0"/>
              <a:buChar char="•"/>
              <a:defRPr/>
            </a:pPr>
            <a:endParaRPr lang="en-GB" sz="2400" dirty="0"/>
          </a:p>
        </p:txBody>
      </p:sp>
      <p:sp>
        <p:nvSpPr>
          <p:cNvPr id="38917" name="Date Placeholder 3"/>
          <p:cNvSpPr>
            <a:spLocks noGrp="1"/>
          </p:cNvSpPr>
          <p:nvPr>
            <p:ph type="dt" sz="quarter" idx="10"/>
          </p:nvPr>
        </p:nvSpPr>
        <p:spPr>
          <a:noFill/>
        </p:spPr>
        <p:txBody>
          <a:bodyPr/>
          <a:lstStyle>
            <a:lvl1pPr>
              <a:defRPr sz="2400">
                <a:solidFill>
                  <a:schemeClr val="tx1"/>
                </a:solidFill>
                <a:latin typeface="Helvetica" pitchFamily="34" charset="0"/>
              </a:defRPr>
            </a:lvl1pPr>
            <a:lvl2pPr marL="742950" indent="-285750">
              <a:defRPr sz="2400">
                <a:solidFill>
                  <a:schemeClr val="tx1"/>
                </a:solidFill>
                <a:latin typeface="Helvetica" pitchFamily="34" charset="0"/>
              </a:defRPr>
            </a:lvl2pPr>
            <a:lvl3pPr marL="1143000" indent="-228600">
              <a:defRPr sz="2400">
                <a:solidFill>
                  <a:schemeClr val="tx1"/>
                </a:solidFill>
                <a:latin typeface="Helvetica" pitchFamily="34" charset="0"/>
              </a:defRPr>
            </a:lvl3pPr>
            <a:lvl4pPr marL="1600200" indent="-228600">
              <a:defRPr sz="2400">
                <a:solidFill>
                  <a:schemeClr val="tx1"/>
                </a:solidFill>
                <a:latin typeface="Helvetica" pitchFamily="34" charset="0"/>
              </a:defRPr>
            </a:lvl4pPr>
            <a:lvl5pPr marL="2057400" indent="-228600">
              <a:defRPr sz="2400">
                <a:solidFill>
                  <a:schemeClr val="tx1"/>
                </a:solidFill>
                <a:latin typeface="Helvetica" pitchFamily="34" charset="0"/>
              </a:defRPr>
            </a:lvl5pPr>
            <a:lvl6pPr marL="2514600" indent="-228600" eaLnBrk="0" fontAlgn="base" hangingPunct="0">
              <a:spcBef>
                <a:spcPct val="0"/>
              </a:spcBef>
              <a:spcAft>
                <a:spcPct val="0"/>
              </a:spcAft>
              <a:defRPr sz="2400">
                <a:solidFill>
                  <a:schemeClr val="tx1"/>
                </a:solidFill>
                <a:latin typeface="Helvetica" pitchFamily="34" charset="0"/>
              </a:defRPr>
            </a:lvl6pPr>
            <a:lvl7pPr marL="2971800" indent="-228600" eaLnBrk="0" fontAlgn="base" hangingPunct="0">
              <a:spcBef>
                <a:spcPct val="0"/>
              </a:spcBef>
              <a:spcAft>
                <a:spcPct val="0"/>
              </a:spcAft>
              <a:defRPr sz="2400">
                <a:solidFill>
                  <a:schemeClr val="tx1"/>
                </a:solidFill>
                <a:latin typeface="Helvetica" pitchFamily="34" charset="0"/>
              </a:defRPr>
            </a:lvl7pPr>
            <a:lvl8pPr marL="3429000" indent="-228600" eaLnBrk="0" fontAlgn="base" hangingPunct="0">
              <a:spcBef>
                <a:spcPct val="0"/>
              </a:spcBef>
              <a:spcAft>
                <a:spcPct val="0"/>
              </a:spcAft>
              <a:defRPr sz="2400">
                <a:solidFill>
                  <a:schemeClr val="tx1"/>
                </a:solidFill>
                <a:latin typeface="Helvetica" pitchFamily="34" charset="0"/>
              </a:defRPr>
            </a:lvl8pPr>
            <a:lvl9pPr marL="3886200" indent="-228600" eaLnBrk="0" fontAlgn="base" hangingPunct="0">
              <a:spcBef>
                <a:spcPct val="0"/>
              </a:spcBef>
              <a:spcAft>
                <a:spcPct val="0"/>
              </a:spcAft>
              <a:defRPr sz="2400">
                <a:solidFill>
                  <a:schemeClr val="tx1"/>
                </a:solidFill>
                <a:latin typeface="Helvetica" pitchFamily="34" charset="0"/>
              </a:defRPr>
            </a:lvl9pPr>
          </a:lstStyle>
          <a:p>
            <a:r>
              <a:rPr lang="de-CH" altLang="sv-SE" sz="1200" smtClean="0">
                <a:solidFill>
                  <a:srgbClr val="A7A7A7"/>
                </a:solidFill>
              </a:rPr>
              <a:t>© Oscar Nierstrasz</a:t>
            </a:r>
          </a:p>
        </p:txBody>
      </p:sp>
      <p:sp>
        <p:nvSpPr>
          <p:cNvPr id="38918" name="Footer Placeholder 4"/>
          <p:cNvSpPr>
            <a:spLocks noGrp="1"/>
          </p:cNvSpPr>
          <p:nvPr>
            <p:ph type="ftr" sz="quarter" idx="11"/>
          </p:nvPr>
        </p:nvSpPr>
        <p:spPr>
          <a:noFill/>
        </p:spPr>
        <p:txBody>
          <a:bodyPr/>
          <a:lstStyle>
            <a:lvl1pPr>
              <a:defRPr sz="2400">
                <a:solidFill>
                  <a:schemeClr val="tx1"/>
                </a:solidFill>
                <a:latin typeface="Helvetica" pitchFamily="34" charset="0"/>
              </a:defRPr>
            </a:lvl1pPr>
            <a:lvl2pPr marL="742950" indent="-285750">
              <a:defRPr sz="2400">
                <a:solidFill>
                  <a:schemeClr val="tx1"/>
                </a:solidFill>
                <a:latin typeface="Helvetica" pitchFamily="34" charset="0"/>
              </a:defRPr>
            </a:lvl2pPr>
            <a:lvl3pPr marL="1143000" indent="-228600">
              <a:defRPr sz="2400">
                <a:solidFill>
                  <a:schemeClr val="tx1"/>
                </a:solidFill>
                <a:latin typeface="Helvetica" pitchFamily="34" charset="0"/>
              </a:defRPr>
            </a:lvl3pPr>
            <a:lvl4pPr marL="1600200" indent="-228600">
              <a:defRPr sz="2400">
                <a:solidFill>
                  <a:schemeClr val="tx1"/>
                </a:solidFill>
                <a:latin typeface="Helvetica" pitchFamily="34" charset="0"/>
              </a:defRPr>
            </a:lvl4pPr>
            <a:lvl5pPr marL="2057400" indent="-228600">
              <a:defRPr sz="2400">
                <a:solidFill>
                  <a:schemeClr val="tx1"/>
                </a:solidFill>
                <a:latin typeface="Helvetica" pitchFamily="34" charset="0"/>
              </a:defRPr>
            </a:lvl5pPr>
            <a:lvl6pPr marL="2514600" indent="-228600" eaLnBrk="0" fontAlgn="base" hangingPunct="0">
              <a:spcBef>
                <a:spcPct val="0"/>
              </a:spcBef>
              <a:spcAft>
                <a:spcPct val="0"/>
              </a:spcAft>
              <a:defRPr sz="2400">
                <a:solidFill>
                  <a:schemeClr val="tx1"/>
                </a:solidFill>
                <a:latin typeface="Helvetica" pitchFamily="34" charset="0"/>
              </a:defRPr>
            </a:lvl6pPr>
            <a:lvl7pPr marL="2971800" indent="-228600" eaLnBrk="0" fontAlgn="base" hangingPunct="0">
              <a:spcBef>
                <a:spcPct val="0"/>
              </a:spcBef>
              <a:spcAft>
                <a:spcPct val="0"/>
              </a:spcAft>
              <a:defRPr sz="2400">
                <a:solidFill>
                  <a:schemeClr val="tx1"/>
                </a:solidFill>
                <a:latin typeface="Helvetica" pitchFamily="34" charset="0"/>
              </a:defRPr>
            </a:lvl7pPr>
            <a:lvl8pPr marL="3429000" indent="-228600" eaLnBrk="0" fontAlgn="base" hangingPunct="0">
              <a:spcBef>
                <a:spcPct val="0"/>
              </a:spcBef>
              <a:spcAft>
                <a:spcPct val="0"/>
              </a:spcAft>
              <a:defRPr sz="2400">
                <a:solidFill>
                  <a:schemeClr val="tx1"/>
                </a:solidFill>
                <a:latin typeface="Helvetica" pitchFamily="34" charset="0"/>
              </a:defRPr>
            </a:lvl8pPr>
            <a:lvl9pPr marL="3886200" indent="-228600" eaLnBrk="0" fontAlgn="base" hangingPunct="0">
              <a:spcBef>
                <a:spcPct val="0"/>
              </a:spcBef>
              <a:spcAft>
                <a:spcPct val="0"/>
              </a:spcAft>
              <a:defRPr sz="2400">
                <a:solidFill>
                  <a:schemeClr val="tx1"/>
                </a:solidFill>
                <a:latin typeface="Helvetica" pitchFamily="34" charset="0"/>
              </a:defRPr>
            </a:lvl9pPr>
          </a:lstStyle>
          <a:p>
            <a:r>
              <a:rPr lang="de-CH" altLang="sv-SE" sz="1000" smtClean="0">
                <a:solidFill>
                  <a:srgbClr val="A7A7A7"/>
                </a:solidFill>
              </a:rPr>
              <a:t>ESE — Responsibility-Driven Design</a:t>
            </a:r>
          </a:p>
        </p:txBody>
      </p:sp>
      <p:sp>
        <p:nvSpPr>
          <p:cNvPr id="38919" name="Slide Number Placeholder 5"/>
          <p:cNvSpPr>
            <a:spLocks noGrp="1"/>
          </p:cNvSpPr>
          <p:nvPr>
            <p:ph type="sldNum" sz="quarter" idx="12"/>
          </p:nvPr>
        </p:nvSpPr>
        <p:spPr>
          <a:noFill/>
        </p:spPr>
        <p:txBody>
          <a:bodyPr/>
          <a:lstStyle>
            <a:lvl1pPr>
              <a:defRPr sz="2400">
                <a:solidFill>
                  <a:schemeClr val="tx1"/>
                </a:solidFill>
                <a:latin typeface="Helvetica" pitchFamily="34" charset="0"/>
              </a:defRPr>
            </a:lvl1pPr>
            <a:lvl2pPr marL="742950" indent="-285750">
              <a:defRPr sz="2400">
                <a:solidFill>
                  <a:schemeClr val="tx1"/>
                </a:solidFill>
                <a:latin typeface="Helvetica" pitchFamily="34" charset="0"/>
              </a:defRPr>
            </a:lvl2pPr>
            <a:lvl3pPr marL="1143000" indent="-228600">
              <a:defRPr sz="2400">
                <a:solidFill>
                  <a:schemeClr val="tx1"/>
                </a:solidFill>
                <a:latin typeface="Helvetica" pitchFamily="34" charset="0"/>
              </a:defRPr>
            </a:lvl3pPr>
            <a:lvl4pPr marL="1600200" indent="-228600">
              <a:defRPr sz="2400">
                <a:solidFill>
                  <a:schemeClr val="tx1"/>
                </a:solidFill>
                <a:latin typeface="Helvetica" pitchFamily="34" charset="0"/>
              </a:defRPr>
            </a:lvl4pPr>
            <a:lvl5pPr marL="2057400" indent="-228600">
              <a:defRPr sz="2400">
                <a:solidFill>
                  <a:schemeClr val="tx1"/>
                </a:solidFill>
                <a:latin typeface="Helvetica" pitchFamily="34" charset="0"/>
              </a:defRPr>
            </a:lvl5pPr>
            <a:lvl6pPr marL="2514600" indent="-228600" eaLnBrk="0" fontAlgn="base" hangingPunct="0">
              <a:spcBef>
                <a:spcPct val="0"/>
              </a:spcBef>
              <a:spcAft>
                <a:spcPct val="0"/>
              </a:spcAft>
              <a:defRPr sz="2400">
                <a:solidFill>
                  <a:schemeClr val="tx1"/>
                </a:solidFill>
                <a:latin typeface="Helvetica" pitchFamily="34" charset="0"/>
              </a:defRPr>
            </a:lvl6pPr>
            <a:lvl7pPr marL="2971800" indent="-228600" eaLnBrk="0" fontAlgn="base" hangingPunct="0">
              <a:spcBef>
                <a:spcPct val="0"/>
              </a:spcBef>
              <a:spcAft>
                <a:spcPct val="0"/>
              </a:spcAft>
              <a:defRPr sz="2400">
                <a:solidFill>
                  <a:schemeClr val="tx1"/>
                </a:solidFill>
                <a:latin typeface="Helvetica" pitchFamily="34" charset="0"/>
              </a:defRPr>
            </a:lvl7pPr>
            <a:lvl8pPr marL="3429000" indent="-228600" eaLnBrk="0" fontAlgn="base" hangingPunct="0">
              <a:spcBef>
                <a:spcPct val="0"/>
              </a:spcBef>
              <a:spcAft>
                <a:spcPct val="0"/>
              </a:spcAft>
              <a:defRPr sz="2400">
                <a:solidFill>
                  <a:schemeClr val="tx1"/>
                </a:solidFill>
                <a:latin typeface="Helvetica" pitchFamily="34" charset="0"/>
              </a:defRPr>
            </a:lvl8pPr>
            <a:lvl9pPr marL="3886200" indent="-228600" eaLnBrk="0" fontAlgn="base" hangingPunct="0">
              <a:spcBef>
                <a:spcPct val="0"/>
              </a:spcBef>
              <a:spcAft>
                <a:spcPct val="0"/>
              </a:spcAft>
              <a:defRPr sz="2400">
                <a:solidFill>
                  <a:schemeClr val="tx1"/>
                </a:solidFill>
                <a:latin typeface="Helvetica" pitchFamily="34" charset="0"/>
              </a:defRPr>
            </a:lvl9pPr>
          </a:lstStyle>
          <a:p>
            <a:r>
              <a:rPr lang="de-CH" altLang="sv-SE" sz="1200">
                <a:solidFill>
                  <a:srgbClr val="A7A7A7"/>
                </a:solidFill>
              </a:rPr>
              <a:t>ESE 4.</a:t>
            </a:r>
            <a:fld id="{A7C36B6D-7F4A-4580-9345-B46B3E70EAC6}" type="slidenum">
              <a:rPr lang="de-CH" altLang="sv-SE" sz="1200">
                <a:solidFill>
                  <a:srgbClr val="A7A7A7"/>
                </a:solidFill>
              </a:rPr>
              <a:pPr/>
              <a:t>38</a:t>
            </a:fld>
            <a:endParaRPr lang="de-CH" altLang="sv-SE" sz="1400">
              <a:solidFill>
                <a:srgbClr val="7E7E7E"/>
              </a:solidFill>
              <a:latin typeface="Times" pitchFamily="18" charset="0"/>
            </a:endParaRPr>
          </a:p>
        </p:txBody>
      </p:sp>
      <p:pic>
        <p:nvPicPr>
          <p:cNvPr id="389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4629150"/>
            <a:ext cx="1079500" cy="1608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29698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68313" y="647700"/>
            <a:ext cx="8496300" cy="817563"/>
          </a:xfrm>
        </p:spPr>
        <p:txBody>
          <a:bodyPr anchor="ctr"/>
          <a:lstStyle/>
          <a:p>
            <a:pPr algn="ctr"/>
            <a:r>
              <a:rPr lang="en-GB" altLang="en-US" sz="3200" dirty="0" smtClean="0"/>
              <a:t>Example </a:t>
            </a:r>
            <a:r>
              <a:rPr lang="en-GB" altLang="en-US" sz="3200" u="sng" dirty="0" smtClean="0"/>
              <a:t>Design</a:t>
            </a:r>
            <a:r>
              <a:rPr lang="en-GB" altLang="en-US" sz="3200" dirty="0" smtClean="0"/>
              <a:t> Model: Travel Agency</a:t>
            </a:r>
          </a:p>
        </p:txBody>
      </p:sp>
      <p:sp>
        <p:nvSpPr>
          <p:cNvPr id="3" name="Content Placeholder 2"/>
          <p:cNvSpPr>
            <a:spLocks noGrp="1"/>
          </p:cNvSpPr>
          <p:nvPr>
            <p:ph idx="1"/>
          </p:nvPr>
        </p:nvSpPr>
        <p:spPr>
          <a:xfrm>
            <a:off x="34925" y="1666875"/>
            <a:ext cx="3816350" cy="4498975"/>
          </a:xfrm>
        </p:spPr>
        <p:txBody>
          <a:bodyPr/>
          <a:lstStyle/>
          <a:p>
            <a:pPr>
              <a:defRPr/>
            </a:pPr>
            <a:r>
              <a:rPr lang="en-GB" dirty="0" smtClean="0"/>
              <a:t>This model still has important concepts.</a:t>
            </a:r>
          </a:p>
          <a:p>
            <a:pPr>
              <a:defRPr/>
            </a:pPr>
            <a:endParaRPr lang="en-GB" dirty="0" smtClean="0"/>
          </a:p>
          <a:p>
            <a:pPr>
              <a:defRPr/>
            </a:pPr>
            <a:r>
              <a:rPr lang="en-GB" dirty="0" smtClean="0"/>
              <a:t>This model </a:t>
            </a:r>
            <a:r>
              <a:rPr lang="en-GB" b="1" i="1" dirty="0" smtClean="0"/>
              <a:t>also</a:t>
            </a:r>
            <a:r>
              <a:rPr lang="en-GB" dirty="0" smtClean="0"/>
              <a:t> has classes that are closer to the implementation:</a:t>
            </a:r>
          </a:p>
          <a:p>
            <a:pPr marL="0" indent="0">
              <a:buFont typeface="Helvetica CE" pitchFamily="-76" charset="-18"/>
              <a:buNone/>
              <a:defRPr/>
            </a:pPr>
            <a:r>
              <a:rPr lang="en-GB" dirty="0" smtClean="0"/>
              <a:t>     - Database</a:t>
            </a:r>
            <a:br>
              <a:rPr lang="en-GB" dirty="0" smtClean="0"/>
            </a:br>
            <a:r>
              <a:rPr lang="en-GB" dirty="0" smtClean="0"/>
              <a:t>     - Interface</a:t>
            </a:r>
          </a:p>
          <a:p>
            <a:pPr marL="0" indent="0">
              <a:buFont typeface="Helvetica CE" pitchFamily="-76" charset="-18"/>
              <a:buNone/>
              <a:defRPr/>
            </a:pPr>
            <a:endParaRPr lang="en-GB" dirty="0"/>
          </a:p>
          <a:p>
            <a:pPr>
              <a:defRPr/>
            </a:pPr>
            <a:r>
              <a:rPr lang="en-GB" dirty="0" smtClean="0"/>
              <a:t>Classes themselves have more details</a:t>
            </a:r>
          </a:p>
          <a:p>
            <a:pPr marL="0" indent="0">
              <a:buFont typeface="Helvetica CE" pitchFamily="-76" charset="-18"/>
              <a:buNone/>
              <a:defRPr/>
            </a:pPr>
            <a:endParaRPr lang="en-GB" dirty="0"/>
          </a:p>
        </p:txBody>
      </p:sp>
      <p:sp>
        <p:nvSpPr>
          <p:cNvPr id="39940" name="Date Placeholder 3"/>
          <p:cNvSpPr>
            <a:spLocks noGrp="1"/>
          </p:cNvSpPr>
          <p:nvPr>
            <p:ph type="dt" sz="quarter" idx="10"/>
          </p:nvPr>
        </p:nvSpPr>
        <p:spPr>
          <a:noFill/>
        </p:spPr>
        <p:txBody>
          <a:bodyPr/>
          <a:lstStyle>
            <a:lvl1pPr>
              <a:defRPr sz="2400">
                <a:solidFill>
                  <a:schemeClr val="tx1"/>
                </a:solidFill>
                <a:latin typeface="Helvetica" pitchFamily="34" charset="0"/>
              </a:defRPr>
            </a:lvl1pPr>
            <a:lvl2pPr marL="742950" indent="-285750">
              <a:defRPr sz="2400">
                <a:solidFill>
                  <a:schemeClr val="tx1"/>
                </a:solidFill>
                <a:latin typeface="Helvetica" pitchFamily="34" charset="0"/>
              </a:defRPr>
            </a:lvl2pPr>
            <a:lvl3pPr marL="1143000" indent="-228600">
              <a:defRPr sz="2400">
                <a:solidFill>
                  <a:schemeClr val="tx1"/>
                </a:solidFill>
                <a:latin typeface="Helvetica" pitchFamily="34" charset="0"/>
              </a:defRPr>
            </a:lvl3pPr>
            <a:lvl4pPr marL="1600200" indent="-228600">
              <a:defRPr sz="2400">
                <a:solidFill>
                  <a:schemeClr val="tx1"/>
                </a:solidFill>
                <a:latin typeface="Helvetica" pitchFamily="34" charset="0"/>
              </a:defRPr>
            </a:lvl4pPr>
            <a:lvl5pPr marL="2057400" indent="-228600">
              <a:defRPr sz="2400">
                <a:solidFill>
                  <a:schemeClr val="tx1"/>
                </a:solidFill>
                <a:latin typeface="Helvetica" pitchFamily="34" charset="0"/>
              </a:defRPr>
            </a:lvl5pPr>
            <a:lvl6pPr marL="2514600" indent="-228600" eaLnBrk="0" fontAlgn="base" hangingPunct="0">
              <a:spcBef>
                <a:spcPct val="0"/>
              </a:spcBef>
              <a:spcAft>
                <a:spcPct val="0"/>
              </a:spcAft>
              <a:defRPr sz="2400">
                <a:solidFill>
                  <a:schemeClr val="tx1"/>
                </a:solidFill>
                <a:latin typeface="Helvetica" pitchFamily="34" charset="0"/>
              </a:defRPr>
            </a:lvl6pPr>
            <a:lvl7pPr marL="2971800" indent="-228600" eaLnBrk="0" fontAlgn="base" hangingPunct="0">
              <a:spcBef>
                <a:spcPct val="0"/>
              </a:spcBef>
              <a:spcAft>
                <a:spcPct val="0"/>
              </a:spcAft>
              <a:defRPr sz="2400">
                <a:solidFill>
                  <a:schemeClr val="tx1"/>
                </a:solidFill>
                <a:latin typeface="Helvetica" pitchFamily="34" charset="0"/>
              </a:defRPr>
            </a:lvl7pPr>
            <a:lvl8pPr marL="3429000" indent="-228600" eaLnBrk="0" fontAlgn="base" hangingPunct="0">
              <a:spcBef>
                <a:spcPct val="0"/>
              </a:spcBef>
              <a:spcAft>
                <a:spcPct val="0"/>
              </a:spcAft>
              <a:defRPr sz="2400">
                <a:solidFill>
                  <a:schemeClr val="tx1"/>
                </a:solidFill>
                <a:latin typeface="Helvetica" pitchFamily="34" charset="0"/>
              </a:defRPr>
            </a:lvl8pPr>
            <a:lvl9pPr marL="3886200" indent="-228600" eaLnBrk="0" fontAlgn="base" hangingPunct="0">
              <a:spcBef>
                <a:spcPct val="0"/>
              </a:spcBef>
              <a:spcAft>
                <a:spcPct val="0"/>
              </a:spcAft>
              <a:defRPr sz="2400">
                <a:solidFill>
                  <a:schemeClr val="tx1"/>
                </a:solidFill>
                <a:latin typeface="Helvetica" pitchFamily="34" charset="0"/>
              </a:defRPr>
            </a:lvl9pPr>
          </a:lstStyle>
          <a:p>
            <a:r>
              <a:rPr lang="de-CH" altLang="sv-SE" sz="1200">
                <a:solidFill>
                  <a:srgbClr val="A7A7A7"/>
                </a:solidFill>
              </a:rPr>
              <a:t>© Oscar Nierstrasz</a:t>
            </a:r>
          </a:p>
        </p:txBody>
      </p:sp>
      <p:sp>
        <p:nvSpPr>
          <p:cNvPr id="39941" name="Footer Placeholder 4"/>
          <p:cNvSpPr>
            <a:spLocks noGrp="1"/>
          </p:cNvSpPr>
          <p:nvPr>
            <p:ph type="ftr" sz="quarter" idx="11"/>
          </p:nvPr>
        </p:nvSpPr>
        <p:spPr>
          <a:noFill/>
        </p:spPr>
        <p:txBody>
          <a:bodyPr/>
          <a:lstStyle>
            <a:lvl1pPr>
              <a:defRPr sz="2400">
                <a:solidFill>
                  <a:schemeClr val="tx1"/>
                </a:solidFill>
                <a:latin typeface="Helvetica" pitchFamily="34" charset="0"/>
              </a:defRPr>
            </a:lvl1pPr>
            <a:lvl2pPr marL="742950" indent="-285750">
              <a:defRPr sz="2400">
                <a:solidFill>
                  <a:schemeClr val="tx1"/>
                </a:solidFill>
                <a:latin typeface="Helvetica" pitchFamily="34" charset="0"/>
              </a:defRPr>
            </a:lvl2pPr>
            <a:lvl3pPr marL="1143000" indent="-228600">
              <a:defRPr sz="2400">
                <a:solidFill>
                  <a:schemeClr val="tx1"/>
                </a:solidFill>
                <a:latin typeface="Helvetica" pitchFamily="34" charset="0"/>
              </a:defRPr>
            </a:lvl3pPr>
            <a:lvl4pPr marL="1600200" indent="-228600">
              <a:defRPr sz="2400">
                <a:solidFill>
                  <a:schemeClr val="tx1"/>
                </a:solidFill>
                <a:latin typeface="Helvetica" pitchFamily="34" charset="0"/>
              </a:defRPr>
            </a:lvl4pPr>
            <a:lvl5pPr marL="2057400" indent="-228600">
              <a:defRPr sz="2400">
                <a:solidFill>
                  <a:schemeClr val="tx1"/>
                </a:solidFill>
                <a:latin typeface="Helvetica" pitchFamily="34" charset="0"/>
              </a:defRPr>
            </a:lvl5pPr>
            <a:lvl6pPr marL="2514600" indent="-228600" eaLnBrk="0" fontAlgn="base" hangingPunct="0">
              <a:spcBef>
                <a:spcPct val="0"/>
              </a:spcBef>
              <a:spcAft>
                <a:spcPct val="0"/>
              </a:spcAft>
              <a:defRPr sz="2400">
                <a:solidFill>
                  <a:schemeClr val="tx1"/>
                </a:solidFill>
                <a:latin typeface="Helvetica" pitchFamily="34" charset="0"/>
              </a:defRPr>
            </a:lvl6pPr>
            <a:lvl7pPr marL="2971800" indent="-228600" eaLnBrk="0" fontAlgn="base" hangingPunct="0">
              <a:spcBef>
                <a:spcPct val="0"/>
              </a:spcBef>
              <a:spcAft>
                <a:spcPct val="0"/>
              </a:spcAft>
              <a:defRPr sz="2400">
                <a:solidFill>
                  <a:schemeClr val="tx1"/>
                </a:solidFill>
                <a:latin typeface="Helvetica" pitchFamily="34" charset="0"/>
              </a:defRPr>
            </a:lvl7pPr>
            <a:lvl8pPr marL="3429000" indent="-228600" eaLnBrk="0" fontAlgn="base" hangingPunct="0">
              <a:spcBef>
                <a:spcPct val="0"/>
              </a:spcBef>
              <a:spcAft>
                <a:spcPct val="0"/>
              </a:spcAft>
              <a:defRPr sz="2400">
                <a:solidFill>
                  <a:schemeClr val="tx1"/>
                </a:solidFill>
                <a:latin typeface="Helvetica" pitchFamily="34" charset="0"/>
              </a:defRPr>
            </a:lvl8pPr>
            <a:lvl9pPr marL="3886200" indent="-228600" eaLnBrk="0" fontAlgn="base" hangingPunct="0">
              <a:spcBef>
                <a:spcPct val="0"/>
              </a:spcBef>
              <a:spcAft>
                <a:spcPct val="0"/>
              </a:spcAft>
              <a:defRPr sz="2400">
                <a:solidFill>
                  <a:schemeClr val="tx1"/>
                </a:solidFill>
                <a:latin typeface="Helvetica" pitchFamily="34" charset="0"/>
              </a:defRPr>
            </a:lvl9pPr>
          </a:lstStyle>
          <a:p>
            <a:r>
              <a:rPr lang="de-CH" altLang="sv-SE" sz="1000" smtClean="0">
                <a:solidFill>
                  <a:srgbClr val="A7A7A7"/>
                </a:solidFill>
              </a:rPr>
              <a:t>ESE — Responsibility-Driven Design</a:t>
            </a:r>
          </a:p>
        </p:txBody>
      </p:sp>
      <p:sp>
        <p:nvSpPr>
          <p:cNvPr id="39942" name="Slide Number Placeholder 5"/>
          <p:cNvSpPr>
            <a:spLocks noGrp="1"/>
          </p:cNvSpPr>
          <p:nvPr>
            <p:ph type="sldNum" sz="quarter" idx="12"/>
          </p:nvPr>
        </p:nvSpPr>
        <p:spPr>
          <a:noFill/>
        </p:spPr>
        <p:txBody>
          <a:bodyPr/>
          <a:lstStyle>
            <a:lvl1pPr>
              <a:defRPr sz="2400">
                <a:solidFill>
                  <a:schemeClr val="tx1"/>
                </a:solidFill>
                <a:latin typeface="Helvetica" pitchFamily="34" charset="0"/>
              </a:defRPr>
            </a:lvl1pPr>
            <a:lvl2pPr marL="742950" indent="-285750">
              <a:defRPr sz="2400">
                <a:solidFill>
                  <a:schemeClr val="tx1"/>
                </a:solidFill>
                <a:latin typeface="Helvetica" pitchFamily="34" charset="0"/>
              </a:defRPr>
            </a:lvl2pPr>
            <a:lvl3pPr marL="1143000" indent="-228600">
              <a:defRPr sz="2400">
                <a:solidFill>
                  <a:schemeClr val="tx1"/>
                </a:solidFill>
                <a:latin typeface="Helvetica" pitchFamily="34" charset="0"/>
              </a:defRPr>
            </a:lvl3pPr>
            <a:lvl4pPr marL="1600200" indent="-228600">
              <a:defRPr sz="2400">
                <a:solidFill>
                  <a:schemeClr val="tx1"/>
                </a:solidFill>
                <a:latin typeface="Helvetica" pitchFamily="34" charset="0"/>
              </a:defRPr>
            </a:lvl4pPr>
            <a:lvl5pPr marL="2057400" indent="-228600">
              <a:defRPr sz="2400">
                <a:solidFill>
                  <a:schemeClr val="tx1"/>
                </a:solidFill>
                <a:latin typeface="Helvetica" pitchFamily="34" charset="0"/>
              </a:defRPr>
            </a:lvl5pPr>
            <a:lvl6pPr marL="2514600" indent="-228600" eaLnBrk="0" fontAlgn="base" hangingPunct="0">
              <a:spcBef>
                <a:spcPct val="0"/>
              </a:spcBef>
              <a:spcAft>
                <a:spcPct val="0"/>
              </a:spcAft>
              <a:defRPr sz="2400">
                <a:solidFill>
                  <a:schemeClr val="tx1"/>
                </a:solidFill>
                <a:latin typeface="Helvetica" pitchFamily="34" charset="0"/>
              </a:defRPr>
            </a:lvl6pPr>
            <a:lvl7pPr marL="2971800" indent="-228600" eaLnBrk="0" fontAlgn="base" hangingPunct="0">
              <a:spcBef>
                <a:spcPct val="0"/>
              </a:spcBef>
              <a:spcAft>
                <a:spcPct val="0"/>
              </a:spcAft>
              <a:defRPr sz="2400">
                <a:solidFill>
                  <a:schemeClr val="tx1"/>
                </a:solidFill>
                <a:latin typeface="Helvetica" pitchFamily="34" charset="0"/>
              </a:defRPr>
            </a:lvl7pPr>
            <a:lvl8pPr marL="3429000" indent="-228600" eaLnBrk="0" fontAlgn="base" hangingPunct="0">
              <a:spcBef>
                <a:spcPct val="0"/>
              </a:spcBef>
              <a:spcAft>
                <a:spcPct val="0"/>
              </a:spcAft>
              <a:defRPr sz="2400">
                <a:solidFill>
                  <a:schemeClr val="tx1"/>
                </a:solidFill>
                <a:latin typeface="Helvetica" pitchFamily="34" charset="0"/>
              </a:defRPr>
            </a:lvl8pPr>
            <a:lvl9pPr marL="3886200" indent="-228600" eaLnBrk="0" fontAlgn="base" hangingPunct="0">
              <a:spcBef>
                <a:spcPct val="0"/>
              </a:spcBef>
              <a:spcAft>
                <a:spcPct val="0"/>
              </a:spcAft>
              <a:defRPr sz="2400">
                <a:solidFill>
                  <a:schemeClr val="tx1"/>
                </a:solidFill>
                <a:latin typeface="Helvetica" pitchFamily="34" charset="0"/>
              </a:defRPr>
            </a:lvl9pPr>
          </a:lstStyle>
          <a:p>
            <a:r>
              <a:rPr lang="de-CH" altLang="sv-SE" sz="1200">
                <a:solidFill>
                  <a:srgbClr val="A7A7A7"/>
                </a:solidFill>
              </a:rPr>
              <a:t>ESE 4.</a:t>
            </a:r>
            <a:fld id="{8F4A2334-AFEA-4B4A-985A-5BC29EBEA49C}" type="slidenum">
              <a:rPr lang="de-CH" altLang="sv-SE" sz="1200">
                <a:solidFill>
                  <a:srgbClr val="A7A7A7"/>
                </a:solidFill>
              </a:rPr>
              <a:pPr/>
              <a:t>39</a:t>
            </a:fld>
            <a:endParaRPr lang="de-CH" altLang="sv-SE" sz="1400">
              <a:solidFill>
                <a:srgbClr val="7E7E7E"/>
              </a:solidFill>
              <a:latin typeface="Times" pitchFamily="18" charset="0"/>
            </a:endParaRPr>
          </a:p>
        </p:txBody>
      </p:sp>
      <p:pic>
        <p:nvPicPr>
          <p:cNvPr id="7" name="Picture 6"/>
          <p:cNvPicPr>
            <a:picLocks noChangeAspect="1"/>
          </p:cNvPicPr>
          <p:nvPr/>
        </p:nvPicPr>
        <p:blipFill>
          <a:blip r:embed="rId2"/>
          <a:stretch>
            <a:fillRect/>
          </a:stretch>
        </p:blipFill>
        <p:spPr>
          <a:xfrm>
            <a:off x="3924300" y="1603375"/>
            <a:ext cx="5159375" cy="4778375"/>
          </a:xfrm>
          <a:prstGeom prst="rect">
            <a:avLst/>
          </a:prstGeom>
          <a:ln>
            <a:solidFill>
              <a:schemeClr val="bg1">
                <a:lumMod val="65000"/>
              </a:schemeClr>
            </a:solidFill>
          </a:ln>
        </p:spPr>
      </p:pic>
    </p:spTree>
    <p:extLst>
      <p:ext uri="{BB962C8B-B14F-4D97-AF65-F5344CB8AC3E}">
        <p14:creationId xmlns:p14="http://schemas.microsoft.com/office/powerpoint/2010/main" val="23805859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554EC9-7213-9A44-93E2-8AB2AD0AECCA}"/>
              </a:ext>
            </a:extLst>
          </p:cNvPr>
          <p:cNvSpPr>
            <a:spLocks noGrp="1"/>
          </p:cNvSpPr>
          <p:nvPr>
            <p:ph type="title"/>
          </p:nvPr>
        </p:nvSpPr>
        <p:spPr>
          <a:xfrm>
            <a:off x="457200" y="458788"/>
            <a:ext cx="8229600" cy="682859"/>
          </a:xfrm>
        </p:spPr>
        <p:txBody>
          <a:bodyPr>
            <a:normAutofit fontScale="90000"/>
          </a:bodyPr>
          <a:lstStyle/>
          <a:p>
            <a:r>
              <a:rPr lang="en-US" dirty="0" smtClean="0"/>
              <a:t>Schedule - part 1</a:t>
            </a:r>
            <a:endParaRPr lang="en-US" dirty="0"/>
          </a:p>
        </p:txBody>
      </p:sp>
      <p:sp>
        <p:nvSpPr>
          <p:cNvPr id="6" name="TextBox 5">
            <a:extLst>
              <a:ext uri="{FF2B5EF4-FFF2-40B4-BE49-F238E27FC236}">
                <a16:creationId xmlns:a16="http://schemas.microsoft.com/office/drawing/2014/main" xmlns="" id="{14C6A72B-9661-9D42-8BC7-826B87B07CF0}"/>
              </a:ext>
            </a:extLst>
          </p:cNvPr>
          <p:cNvSpPr txBox="1"/>
          <p:nvPr/>
        </p:nvSpPr>
        <p:spPr>
          <a:xfrm>
            <a:off x="7565013" y="6209688"/>
            <a:ext cx="1527731" cy="507831"/>
          </a:xfrm>
          <a:prstGeom prst="rect">
            <a:avLst/>
          </a:prstGeom>
          <a:noFill/>
        </p:spPr>
        <p:txBody>
          <a:bodyPr wrap="square" rtlCol="0">
            <a:spAutoFit/>
          </a:bodyPr>
          <a:lstStyle/>
          <a:p>
            <a:r>
              <a:rPr lang="en-US" sz="1350" dirty="0">
                <a:solidFill>
                  <a:prstClr val="black"/>
                </a:solidFill>
              </a:rPr>
              <a:t>12.1 =  Lecture</a:t>
            </a:r>
          </a:p>
          <a:p>
            <a:r>
              <a:rPr lang="en-US" sz="1350" dirty="0">
                <a:solidFill>
                  <a:prstClr val="black"/>
                </a:solidFill>
              </a:rPr>
              <a:t>S = Supervision</a:t>
            </a:r>
          </a:p>
        </p:txBody>
      </p:sp>
      <p:sp>
        <p:nvSpPr>
          <p:cNvPr id="7" name="TextBox 6">
            <a:extLst>
              <a:ext uri="{FF2B5EF4-FFF2-40B4-BE49-F238E27FC236}">
                <a16:creationId xmlns:a16="http://schemas.microsoft.com/office/drawing/2014/main" xmlns="" id="{CDAF5F9A-C9CE-8B40-93E4-F98209EDE48E}"/>
              </a:ext>
            </a:extLst>
          </p:cNvPr>
          <p:cNvSpPr txBox="1"/>
          <p:nvPr/>
        </p:nvSpPr>
        <p:spPr>
          <a:xfrm>
            <a:off x="513761" y="5454759"/>
            <a:ext cx="8578983" cy="400110"/>
          </a:xfrm>
          <a:prstGeom prst="rect">
            <a:avLst/>
          </a:prstGeom>
          <a:noFill/>
        </p:spPr>
        <p:txBody>
          <a:bodyPr wrap="square" rtlCol="0">
            <a:spAutoFit/>
          </a:bodyPr>
          <a:lstStyle/>
          <a:p>
            <a:r>
              <a:rPr lang="en-US" sz="2000" dirty="0">
                <a:solidFill>
                  <a:prstClr val="black"/>
                </a:solidFill>
              </a:rPr>
              <a:t>During supervision hours </a:t>
            </a:r>
            <a:r>
              <a:rPr lang="en-US" sz="2000" dirty="0" smtClean="0">
                <a:solidFill>
                  <a:prstClr val="black"/>
                </a:solidFill>
              </a:rPr>
              <a:t>you can work in pairs on practical assignments</a:t>
            </a:r>
            <a:endParaRPr lang="en-US" sz="2000" dirty="0">
              <a:solidFill>
                <a:prstClr val="black"/>
              </a:solidFill>
            </a:endParaRPr>
          </a:p>
        </p:txBody>
      </p:sp>
      <p:graphicFrame>
        <p:nvGraphicFramePr>
          <p:cNvPr id="3" name="Table 2"/>
          <p:cNvGraphicFramePr>
            <a:graphicFrameLocks noGrp="1"/>
          </p:cNvGraphicFramePr>
          <p:nvPr>
            <p:extLst/>
          </p:nvPr>
        </p:nvGraphicFramePr>
        <p:xfrm>
          <a:off x="551467" y="1408738"/>
          <a:ext cx="7824247" cy="3961810"/>
        </p:xfrm>
        <a:graphic>
          <a:graphicData uri="http://schemas.openxmlformats.org/drawingml/2006/table">
            <a:tbl>
              <a:tblPr/>
              <a:tblGrid>
                <a:gridCol w="631351"/>
                <a:gridCol w="789191"/>
                <a:gridCol w="913205"/>
                <a:gridCol w="913205"/>
                <a:gridCol w="631351"/>
                <a:gridCol w="631351"/>
                <a:gridCol w="710270"/>
                <a:gridCol w="631351"/>
                <a:gridCol w="631351"/>
                <a:gridCol w="631351"/>
                <a:gridCol w="710270"/>
              </a:tblGrid>
              <a:tr h="221295">
                <a:tc>
                  <a:txBody>
                    <a:bodyPr/>
                    <a:lstStyle/>
                    <a:p>
                      <a:pPr rtl="0" fontAlgn="b"/>
                      <a:r>
                        <a:rPr lang="en-GB" sz="1400" b="1" dirty="0">
                          <a:effectLst/>
                        </a:rPr>
                        <a:t>week</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b="1">
                          <a:effectLst/>
                        </a:rPr>
                        <a:t>13</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b="1">
                          <a:effectLst/>
                        </a:rPr>
                        <a:t>14</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400" b="1">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400" b="1">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b="1">
                          <a:effectLst/>
                        </a:rPr>
                        <a:t>15</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400" b="1">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400" b="1">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b="1">
                          <a:effectLst/>
                        </a:rPr>
                        <a:t>16</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r>
              <a:tr h="221295">
                <a:tc>
                  <a:txBody>
                    <a:bodyPr/>
                    <a:lstStyle/>
                    <a:p>
                      <a:pPr rtl="0" fontAlgn="b"/>
                      <a:r>
                        <a:rPr lang="en-GB" sz="1400" b="1">
                          <a:effectLst/>
                        </a:rPr>
                        <a:t>day</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a:effectLst/>
                        </a:rPr>
                        <a:t>tue</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a:effectLst/>
                        </a:rPr>
                        <a:t>thu</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a:effectLst/>
                        </a:rPr>
                        <a:t>fri</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dirty="0" err="1">
                          <a:effectLst/>
                        </a:rPr>
                        <a:t>tues</a:t>
                      </a:r>
                      <a:endParaRPr lang="en-GB" sz="1400" dirty="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a:effectLst/>
                        </a:rPr>
                        <a:t>thu</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a:effectLst/>
                        </a:rPr>
                        <a:t>fri</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a:effectLst/>
                        </a:rPr>
                        <a:t>tue</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a:effectLst/>
                        </a:rPr>
                        <a:t>thu</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a:effectLst/>
                        </a:rPr>
                        <a:t>fri</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a:effectLst/>
                        </a:rPr>
                        <a:t>tue</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r>
              <a:tr h="327046">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dirty="0">
                          <a:effectLst/>
                        </a:rPr>
                        <a:t>26 march</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dirty="0">
                          <a:effectLst/>
                        </a:rPr>
                        <a:t>28 march</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dirty="0">
                          <a:effectLst/>
                        </a:rPr>
                        <a:t>29 march</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dirty="0">
                          <a:effectLst/>
                        </a:rPr>
                        <a:t>2 </a:t>
                      </a:r>
                      <a:r>
                        <a:rPr lang="en-GB" sz="1400" dirty="0" err="1">
                          <a:effectLst/>
                        </a:rPr>
                        <a:t>april</a:t>
                      </a:r>
                      <a:endParaRPr lang="en-GB" sz="1400" dirty="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dirty="0">
                          <a:effectLst/>
                        </a:rPr>
                        <a:t>4 </a:t>
                      </a:r>
                      <a:r>
                        <a:rPr lang="en-GB" sz="1400" dirty="0" err="1">
                          <a:effectLst/>
                        </a:rPr>
                        <a:t>april</a:t>
                      </a:r>
                      <a:endParaRPr lang="en-GB" sz="1400" dirty="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dirty="0">
                          <a:effectLst/>
                        </a:rPr>
                        <a:t>5 </a:t>
                      </a:r>
                      <a:r>
                        <a:rPr lang="en-GB" sz="1400" dirty="0" err="1">
                          <a:effectLst/>
                        </a:rPr>
                        <a:t>april</a:t>
                      </a:r>
                      <a:endParaRPr lang="en-GB" sz="1400" dirty="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dirty="0">
                          <a:effectLst/>
                        </a:rPr>
                        <a:t>9 </a:t>
                      </a:r>
                      <a:r>
                        <a:rPr lang="en-GB" sz="1400" dirty="0" err="1">
                          <a:effectLst/>
                        </a:rPr>
                        <a:t>april</a:t>
                      </a:r>
                      <a:endParaRPr lang="en-GB" sz="1400" dirty="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dirty="0">
                          <a:effectLst/>
                        </a:rPr>
                        <a:t>11 </a:t>
                      </a:r>
                      <a:r>
                        <a:rPr lang="en-GB" sz="1400" dirty="0" err="1">
                          <a:effectLst/>
                        </a:rPr>
                        <a:t>april</a:t>
                      </a:r>
                      <a:endParaRPr lang="en-GB" sz="1400" dirty="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dirty="0">
                          <a:effectLst/>
                        </a:rPr>
                        <a:t>12 </a:t>
                      </a:r>
                      <a:r>
                        <a:rPr lang="en-GB" sz="1400" dirty="0" err="1">
                          <a:effectLst/>
                        </a:rPr>
                        <a:t>april</a:t>
                      </a:r>
                      <a:endParaRPr lang="en-GB" sz="1400" dirty="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dirty="0">
                          <a:effectLst/>
                        </a:rPr>
                        <a:t>16 </a:t>
                      </a:r>
                      <a:r>
                        <a:rPr lang="en-GB" sz="1400" dirty="0" err="1">
                          <a:effectLst/>
                        </a:rPr>
                        <a:t>april</a:t>
                      </a:r>
                      <a:endParaRPr lang="en-GB" sz="1400" dirty="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r>
              <a:tr h="538548">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a:effectLst/>
                        </a:rPr>
                        <a:t>Michel</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a:effectLst/>
                        </a:rPr>
                        <a:t>Michel</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tc>
                  <a:txBody>
                    <a:bodyPr/>
                    <a:lstStyle/>
                    <a:p>
                      <a:pPr algn="ctr" rtl="0" fontAlgn="b"/>
                      <a:r>
                        <a:rPr lang="en-GB" sz="1400" dirty="0" smtClean="0">
                          <a:effectLst/>
                        </a:rPr>
                        <a:t>practical </a:t>
                      </a:r>
                      <a:r>
                        <a:rPr lang="en-GB" sz="1400" dirty="0">
                          <a:effectLst/>
                        </a:rPr>
                        <a:t>(MC)</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a:effectLst/>
                        </a:rPr>
                        <a:t>Michel</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tc>
                  <a:txBody>
                    <a:bodyPr/>
                    <a:lstStyle/>
                    <a:p>
                      <a:pPr algn="ctr" rtl="0" fontAlgn="b"/>
                      <a:r>
                        <a:rPr lang="en-GB" sz="1400">
                          <a:effectLst/>
                        </a:rPr>
                        <a:t>Michel</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tc>
                  <a:txBody>
                    <a:bodyPr/>
                    <a:lstStyle/>
                    <a:p>
                      <a:pPr algn="ct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a:effectLst/>
                        </a:rPr>
                        <a:t>(MC traveling)</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r>
              <a:tr h="115583">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r>
              <a:tr h="221295">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a:effectLst/>
                        </a:rPr>
                        <a:t>Dave</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tc>
                  <a:txBody>
                    <a:bodyPr/>
                    <a:lstStyle/>
                    <a:p>
                      <a:pPr algn="ctr" rtl="0" fontAlgn="b"/>
                      <a:r>
                        <a:rPr lang="en-GB" sz="1400">
                          <a:effectLst/>
                        </a:rPr>
                        <a:t>Dave</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tc>
                  <a:txBody>
                    <a:bodyPr/>
                    <a:lstStyle/>
                    <a:p>
                      <a:pPr rtl="0" fontAlgn="b"/>
                      <a:endParaRPr lang="en-GB" dirty="0"/>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bg1"/>
                    </a:solidFill>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a:effectLst/>
                        </a:rPr>
                        <a:t>Dave</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tr>
              <a:tr h="221295">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a:effectLst/>
                        </a:rPr>
                        <a:t>TA's</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9FC5E8"/>
                    </a:solidFill>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a:effectLst/>
                        </a:rPr>
                        <a:t>TA's</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9FC5E8"/>
                    </a:solidFill>
                  </a:tcPr>
                </a:tc>
                <a:tc>
                  <a:txBody>
                    <a:bodyPr/>
                    <a:lstStyle/>
                    <a:p>
                      <a:pPr algn="ctr" rtl="0" fontAlgn="b"/>
                      <a:endParaRPr lang="en-GB" dirty="0"/>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bg1"/>
                    </a:solidFill>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a:effectLst/>
                        </a:rPr>
                        <a:t>TA's</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9FC5E8"/>
                    </a:solidFill>
                  </a:tcPr>
                </a:tc>
                <a:tc>
                  <a:txBody>
                    <a:bodyPr/>
                    <a:lstStyle/>
                    <a:p>
                      <a:pPr algn="ctr" rtl="0" fontAlgn="b"/>
                      <a:r>
                        <a:rPr lang="en-GB" sz="1400">
                          <a:effectLst/>
                        </a:rPr>
                        <a:t>TA's</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9FC5E8"/>
                    </a:solidFill>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a:effectLst/>
                        </a:rPr>
                        <a:t>TA's</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9FC5E8"/>
                    </a:solidFill>
                  </a:tcPr>
                </a:tc>
                <a:tc>
                  <a:txBody>
                    <a:bodyPr/>
                    <a:lstStyle/>
                    <a:p>
                      <a:pPr algn="ctr" rtl="0" fontAlgn="b"/>
                      <a:r>
                        <a:rPr lang="en-GB" sz="1400">
                          <a:effectLst/>
                        </a:rPr>
                        <a:t>TA's</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9FC5E8"/>
                    </a:solidFill>
                  </a:tcPr>
                </a:tc>
              </a:tr>
              <a:tr h="115583">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dirty="0"/>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chemeClr val="bg1"/>
                    </a:solidFill>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r>
              <a:tr h="221295">
                <a:tc>
                  <a:txBody>
                    <a:bodyPr/>
                    <a:lstStyle/>
                    <a:p>
                      <a:pPr rtl="0" fontAlgn="b"/>
                      <a:r>
                        <a:rPr lang="en-GB" sz="1400" b="1">
                          <a:effectLst/>
                        </a:rPr>
                        <a:t>topic</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dirty="0">
                          <a:effectLst/>
                        </a:rPr>
                        <a:t>1</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dirty="0">
                          <a:effectLst/>
                        </a:rPr>
                        <a:t>2</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400" dirty="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a:effectLst/>
                        </a:rPr>
                        <a:t>3</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a:effectLst/>
                        </a:rPr>
                        <a:t>4</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a:effectLst/>
                        </a:rPr>
                        <a:t>5</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400" dirty="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400" dirty="0">
                          <a:effectLst/>
                        </a:rPr>
                        <a:t>6</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r>
              <a:tr h="115583">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dirty="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dirty="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dirty="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dirty="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dirty="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dirty="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GB" sz="1400">
                          <a:effectLst/>
                        </a:rPr>
                        <a:t>seq </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r>
              <a:tr h="221295">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GB" sz="1400">
                          <a:effectLst/>
                        </a:rPr>
                        <a:t>Ass 1</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80B108"/>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GB" sz="1400">
                          <a:effectLst/>
                        </a:rPr>
                        <a:t>Ass 2</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GB" sz="1400">
                          <a:effectLst/>
                        </a:rPr>
                        <a:t>Ass 3</a:t>
                      </a: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r>
              <a:tr h="432797">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80B108"/>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GB" sz="1400">
                          <a:effectLst/>
                        </a:rPr>
                        <a:t>Design Skill test</a:t>
                      </a:r>
                    </a:p>
                  </a:txBody>
                  <a:tcPr marL="9521" marR="9521" marT="6348" marB="6348" anchor="b">
                    <a:lnL w="6350" cap="flat" cmpd="sng" algn="ctr">
                      <a:solidFill>
                        <a:srgbClr val="80B108"/>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80B108"/>
                      </a:solidFill>
                      <a:prstDash val="solid"/>
                      <a:round/>
                      <a:headEnd type="none" w="med" len="med"/>
                      <a:tailEnd type="none" w="med" len="med"/>
                    </a:lnT>
                    <a:lnB w="6350" cap="flat" cmpd="sng" algn="ctr">
                      <a:solidFill>
                        <a:srgbClr val="40B108"/>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r>
              <a:tr h="327046">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40B108"/>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r>
                        <a:rPr lang="en-GB" sz="1400">
                          <a:effectLst/>
                        </a:rPr>
                        <a:t>Pair-modeling</a:t>
                      </a:r>
                    </a:p>
                  </a:txBody>
                  <a:tcPr marL="9521" marR="9521" marT="6348" marB="6348" anchor="b">
                    <a:lnL w="6350" cap="flat" cmpd="sng" algn="ctr">
                      <a:solidFill>
                        <a:srgbClr val="40B108"/>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40B108"/>
                      </a:solidFill>
                      <a:prstDash val="solid"/>
                      <a:round/>
                      <a:headEnd type="none" w="med" len="med"/>
                      <a:tailEnd type="none" w="med" len="med"/>
                    </a:lnT>
                    <a:lnB w="6350" cap="flat" cmpd="sng" algn="ctr">
                      <a:solidFill>
                        <a:srgbClr val="40B108"/>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rtl="0" fontAlgn="b"/>
                      <a:endParaRPr lang="en-GB" sz="1400" dirty="0">
                        <a:effectLst/>
                      </a:endParaRPr>
                    </a:p>
                  </a:txBody>
                  <a:tcPr marL="9521" marR="9521" marT="6348" marB="6348"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367744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GB" altLang="en-US" smtClean="0"/>
              <a:t>Reverse Engineered UML diagram</a:t>
            </a:r>
          </a:p>
        </p:txBody>
      </p:sp>
      <p:sp>
        <p:nvSpPr>
          <p:cNvPr id="3" name="Content Placeholder 2"/>
          <p:cNvSpPr>
            <a:spLocks noGrp="1"/>
          </p:cNvSpPr>
          <p:nvPr>
            <p:ph idx="1"/>
          </p:nvPr>
        </p:nvSpPr>
        <p:spPr>
          <a:xfrm>
            <a:off x="179388" y="1654175"/>
            <a:ext cx="8061325" cy="4498975"/>
          </a:xfrm>
        </p:spPr>
        <p:txBody>
          <a:bodyPr/>
          <a:lstStyle/>
          <a:p>
            <a:pPr>
              <a:defRPr/>
            </a:pPr>
            <a:r>
              <a:rPr lang="en-GB" dirty="0" smtClean="0"/>
              <a:t>Lost conceptual links</a:t>
            </a:r>
          </a:p>
          <a:p>
            <a:pPr marL="0" indent="0">
              <a:buFont typeface="Helvetica CE" pitchFamily="-76" charset="-18"/>
              <a:buNone/>
              <a:defRPr/>
            </a:pPr>
            <a:r>
              <a:rPr lang="en-GB" dirty="0"/>
              <a:t> </a:t>
            </a:r>
            <a:r>
              <a:rPr lang="en-GB" dirty="0" smtClean="0"/>
              <a:t>    between classes</a:t>
            </a:r>
          </a:p>
          <a:p>
            <a:pPr marL="0" indent="0">
              <a:buFont typeface="Helvetica CE" pitchFamily="-76" charset="-18"/>
              <a:buNone/>
              <a:defRPr/>
            </a:pPr>
            <a:endParaRPr lang="en-GB" dirty="0"/>
          </a:p>
          <a:p>
            <a:pPr>
              <a:defRPr/>
            </a:pPr>
            <a:r>
              <a:rPr lang="en-GB" dirty="0" smtClean="0"/>
              <a:t>Quite detailed</a:t>
            </a:r>
          </a:p>
          <a:p>
            <a:pPr>
              <a:defRPr/>
            </a:pPr>
            <a:endParaRPr lang="en-US" dirty="0"/>
          </a:p>
          <a:p>
            <a:pPr>
              <a:defRPr/>
            </a:pPr>
            <a:r>
              <a:rPr lang="en-US" dirty="0" smtClean="0"/>
              <a:t>Often not useful for </a:t>
            </a:r>
            <a:br>
              <a:rPr lang="en-US" dirty="0" smtClean="0"/>
            </a:br>
            <a:r>
              <a:rPr lang="en-US" dirty="0" smtClean="0"/>
              <a:t>understanding the design</a:t>
            </a:r>
            <a:br>
              <a:rPr lang="en-US" dirty="0" smtClean="0"/>
            </a:br>
            <a:r>
              <a:rPr lang="en-US" dirty="0" smtClean="0"/>
              <a:t>(only for the implementation)</a:t>
            </a:r>
            <a:endParaRPr lang="en-GB" dirty="0"/>
          </a:p>
        </p:txBody>
      </p:sp>
      <p:sp>
        <p:nvSpPr>
          <p:cNvPr id="40964" name="Date Placeholder 3"/>
          <p:cNvSpPr>
            <a:spLocks noGrp="1"/>
          </p:cNvSpPr>
          <p:nvPr>
            <p:ph type="dt" sz="quarter" idx="10"/>
          </p:nvPr>
        </p:nvSpPr>
        <p:spPr>
          <a:noFill/>
        </p:spPr>
        <p:txBody>
          <a:bodyPr/>
          <a:lstStyle>
            <a:lvl1pPr>
              <a:defRPr sz="2400">
                <a:solidFill>
                  <a:schemeClr val="tx1"/>
                </a:solidFill>
                <a:latin typeface="Helvetica" pitchFamily="34" charset="0"/>
              </a:defRPr>
            </a:lvl1pPr>
            <a:lvl2pPr marL="742950" indent="-285750">
              <a:defRPr sz="2400">
                <a:solidFill>
                  <a:schemeClr val="tx1"/>
                </a:solidFill>
                <a:latin typeface="Helvetica" pitchFamily="34" charset="0"/>
              </a:defRPr>
            </a:lvl2pPr>
            <a:lvl3pPr marL="1143000" indent="-228600">
              <a:defRPr sz="2400">
                <a:solidFill>
                  <a:schemeClr val="tx1"/>
                </a:solidFill>
                <a:latin typeface="Helvetica" pitchFamily="34" charset="0"/>
              </a:defRPr>
            </a:lvl3pPr>
            <a:lvl4pPr marL="1600200" indent="-228600">
              <a:defRPr sz="2400">
                <a:solidFill>
                  <a:schemeClr val="tx1"/>
                </a:solidFill>
                <a:latin typeface="Helvetica" pitchFamily="34" charset="0"/>
              </a:defRPr>
            </a:lvl4pPr>
            <a:lvl5pPr marL="2057400" indent="-228600">
              <a:defRPr sz="2400">
                <a:solidFill>
                  <a:schemeClr val="tx1"/>
                </a:solidFill>
                <a:latin typeface="Helvetica" pitchFamily="34" charset="0"/>
              </a:defRPr>
            </a:lvl5pPr>
            <a:lvl6pPr marL="2514600" indent="-228600" eaLnBrk="0" fontAlgn="base" hangingPunct="0">
              <a:spcBef>
                <a:spcPct val="0"/>
              </a:spcBef>
              <a:spcAft>
                <a:spcPct val="0"/>
              </a:spcAft>
              <a:defRPr sz="2400">
                <a:solidFill>
                  <a:schemeClr val="tx1"/>
                </a:solidFill>
                <a:latin typeface="Helvetica" pitchFamily="34" charset="0"/>
              </a:defRPr>
            </a:lvl6pPr>
            <a:lvl7pPr marL="2971800" indent="-228600" eaLnBrk="0" fontAlgn="base" hangingPunct="0">
              <a:spcBef>
                <a:spcPct val="0"/>
              </a:spcBef>
              <a:spcAft>
                <a:spcPct val="0"/>
              </a:spcAft>
              <a:defRPr sz="2400">
                <a:solidFill>
                  <a:schemeClr val="tx1"/>
                </a:solidFill>
                <a:latin typeface="Helvetica" pitchFamily="34" charset="0"/>
              </a:defRPr>
            </a:lvl7pPr>
            <a:lvl8pPr marL="3429000" indent="-228600" eaLnBrk="0" fontAlgn="base" hangingPunct="0">
              <a:spcBef>
                <a:spcPct val="0"/>
              </a:spcBef>
              <a:spcAft>
                <a:spcPct val="0"/>
              </a:spcAft>
              <a:defRPr sz="2400">
                <a:solidFill>
                  <a:schemeClr val="tx1"/>
                </a:solidFill>
                <a:latin typeface="Helvetica" pitchFamily="34" charset="0"/>
              </a:defRPr>
            </a:lvl8pPr>
            <a:lvl9pPr marL="3886200" indent="-228600" eaLnBrk="0" fontAlgn="base" hangingPunct="0">
              <a:spcBef>
                <a:spcPct val="0"/>
              </a:spcBef>
              <a:spcAft>
                <a:spcPct val="0"/>
              </a:spcAft>
              <a:defRPr sz="2400">
                <a:solidFill>
                  <a:schemeClr val="tx1"/>
                </a:solidFill>
                <a:latin typeface="Helvetica" pitchFamily="34" charset="0"/>
              </a:defRPr>
            </a:lvl9pPr>
          </a:lstStyle>
          <a:p>
            <a:r>
              <a:rPr lang="de-CH" altLang="sv-SE" sz="1200">
                <a:solidFill>
                  <a:srgbClr val="A7A7A7"/>
                </a:solidFill>
              </a:rPr>
              <a:t>© Oscar Nierstrasz</a:t>
            </a:r>
          </a:p>
        </p:txBody>
      </p:sp>
      <p:sp>
        <p:nvSpPr>
          <p:cNvPr id="40965" name="Footer Placeholder 4"/>
          <p:cNvSpPr>
            <a:spLocks noGrp="1"/>
          </p:cNvSpPr>
          <p:nvPr>
            <p:ph type="ftr" sz="quarter" idx="11"/>
          </p:nvPr>
        </p:nvSpPr>
        <p:spPr>
          <a:noFill/>
        </p:spPr>
        <p:txBody>
          <a:bodyPr/>
          <a:lstStyle>
            <a:lvl1pPr>
              <a:defRPr sz="2400">
                <a:solidFill>
                  <a:schemeClr val="tx1"/>
                </a:solidFill>
                <a:latin typeface="Helvetica" pitchFamily="34" charset="0"/>
              </a:defRPr>
            </a:lvl1pPr>
            <a:lvl2pPr marL="742950" indent="-285750">
              <a:defRPr sz="2400">
                <a:solidFill>
                  <a:schemeClr val="tx1"/>
                </a:solidFill>
                <a:latin typeface="Helvetica" pitchFamily="34" charset="0"/>
              </a:defRPr>
            </a:lvl2pPr>
            <a:lvl3pPr marL="1143000" indent="-228600">
              <a:defRPr sz="2400">
                <a:solidFill>
                  <a:schemeClr val="tx1"/>
                </a:solidFill>
                <a:latin typeface="Helvetica" pitchFamily="34" charset="0"/>
              </a:defRPr>
            </a:lvl3pPr>
            <a:lvl4pPr marL="1600200" indent="-228600">
              <a:defRPr sz="2400">
                <a:solidFill>
                  <a:schemeClr val="tx1"/>
                </a:solidFill>
                <a:latin typeface="Helvetica" pitchFamily="34" charset="0"/>
              </a:defRPr>
            </a:lvl4pPr>
            <a:lvl5pPr marL="2057400" indent="-228600">
              <a:defRPr sz="2400">
                <a:solidFill>
                  <a:schemeClr val="tx1"/>
                </a:solidFill>
                <a:latin typeface="Helvetica" pitchFamily="34" charset="0"/>
              </a:defRPr>
            </a:lvl5pPr>
            <a:lvl6pPr marL="2514600" indent="-228600" eaLnBrk="0" fontAlgn="base" hangingPunct="0">
              <a:spcBef>
                <a:spcPct val="0"/>
              </a:spcBef>
              <a:spcAft>
                <a:spcPct val="0"/>
              </a:spcAft>
              <a:defRPr sz="2400">
                <a:solidFill>
                  <a:schemeClr val="tx1"/>
                </a:solidFill>
                <a:latin typeface="Helvetica" pitchFamily="34" charset="0"/>
              </a:defRPr>
            </a:lvl6pPr>
            <a:lvl7pPr marL="2971800" indent="-228600" eaLnBrk="0" fontAlgn="base" hangingPunct="0">
              <a:spcBef>
                <a:spcPct val="0"/>
              </a:spcBef>
              <a:spcAft>
                <a:spcPct val="0"/>
              </a:spcAft>
              <a:defRPr sz="2400">
                <a:solidFill>
                  <a:schemeClr val="tx1"/>
                </a:solidFill>
                <a:latin typeface="Helvetica" pitchFamily="34" charset="0"/>
              </a:defRPr>
            </a:lvl7pPr>
            <a:lvl8pPr marL="3429000" indent="-228600" eaLnBrk="0" fontAlgn="base" hangingPunct="0">
              <a:spcBef>
                <a:spcPct val="0"/>
              </a:spcBef>
              <a:spcAft>
                <a:spcPct val="0"/>
              </a:spcAft>
              <a:defRPr sz="2400">
                <a:solidFill>
                  <a:schemeClr val="tx1"/>
                </a:solidFill>
                <a:latin typeface="Helvetica" pitchFamily="34" charset="0"/>
              </a:defRPr>
            </a:lvl8pPr>
            <a:lvl9pPr marL="3886200" indent="-228600" eaLnBrk="0" fontAlgn="base" hangingPunct="0">
              <a:spcBef>
                <a:spcPct val="0"/>
              </a:spcBef>
              <a:spcAft>
                <a:spcPct val="0"/>
              </a:spcAft>
              <a:defRPr sz="2400">
                <a:solidFill>
                  <a:schemeClr val="tx1"/>
                </a:solidFill>
                <a:latin typeface="Helvetica" pitchFamily="34" charset="0"/>
              </a:defRPr>
            </a:lvl9pPr>
          </a:lstStyle>
          <a:p>
            <a:r>
              <a:rPr lang="de-CH" altLang="sv-SE" sz="1000" smtClean="0">
                <a:solidFill>
                  <a:srgbClr val="A7A7A7"/>
                </a:solidFill>
              </a:rPr>
              <a:t>ESE — Responsibility-Driven Design</a:t>
            </a:r>
          </a:p>
        </p:txBody>
      </p:sp>
      <p:sp>
        <p:nvSpPr>
          <p:cNvPr id="40966" name="Slide Number Placeholder 5"/>
          <p:cNvSpPr>
            <a:spLocks noGrp="1"/>
          </p:cNvSpPr>
          <p:nvPr>
            <p:ph type="sldNum" sz="quarter" idx="12"/>
          </p:nvPr>
        </p:nvSpPr>
        <p:spPr>
          <a:noFill/>
        </p:spPr>
        <p:txBody>
          <a:bodyPr/>
          <a:lstStyle>
            <a:lvl1pPr>
              <a:defRPr sz="2400">
                <a:solidFill>
                  <a:schemeClr val="tx1"/>
                </a:solidFill>
                <a:latin typeface="Helvetica" pitchFamily="34" charset="0"/>
              </a:defRPr>
            </a:lvl1pPr>
            <a:lvl2pPr marL="742950" indent="-285750">
              <a:defRPr sz="2400">
                <a:solidFill>
                  <a:schemeClr val="tx1"/>
                </a:solidFill>
                <a:latin typeface="Helvetica" pitchFamily="34" charset="0"/>
              </a:defRPr>
            </a:lvl2pPr>
            <a:lvl3pPr marL="1143000" indent="-228600">
              <a:defRPr sz="2400">
                <a:solidFill>
                  <a:schemeClr val="tx1"/>
                </a:solidFill>
                <a:latin typeface="Helvetica" pitchFamily="34" charset="0"/>
              </a:defRPr>
            </a:lvl3pPr>
            <a:lvl4pPr marL="1600200" indent="-228600">
              <a:defRPr sz="2400">
                <a:solidFill>
                  <a:schemeClr val="tx1"/>
                </a:solidFill>
                <a:latin typeface="Helvetica" pitchFamily="34" charset="0"/>
              </a:defRPr>
            </a:lvl4pPr>
            <a:lvl5pPr marL="2057400" indent="-228600">
              <a:defRPr sz="2400">
                <a:solidFill>
                  <a:schemeClr val="tx1"/>
                </a:solidFill>
                <a:latin typeface="Helvetica" pitchFamily="34" charset="0"/>
              </a:defRPr>
            </a:lvl5pPr>
            <a:lvl6pPr marL="2514600" indent="-228600" eaLnBrk="0" fontAlgn="base" hangingPunct="0">
              <a:spcBef>
                <a:spcPct val="0"/>
              </a:spcBef>
              <a:spcAft>
                <a:spcPct val="0"/>
              </a:spcAft>
              <a:defRPr sz="2400">
                <a:solidFill>
                  <a:schemeClr val="tx1"/>
                </a:solidFill>
                <a:latin typeface="Helvetica" pitchFamily="34" charset="0"/>
              </a:defRPr>
            </a:lvl6pPr>
            <a:lvl7pPr marL="2971800" indent="-228600" eaLnBrk="0" fontAlgn="base" hangingPunct="0">
              <a:spcBef>
                <a:spcPct val="0"/>
              </a:spcBef>
              <a:spcAft>
                <a:spcPct val="0"/>
              </a:spcAft>
              <a:defRPr sz="2400">
                <a:solidFill>
                  <a:schemeClr val="tx1"/>
                </a:solidFill>
                <a:latin typeface="Helvetica" pitchFamily="34" charset="0"/>
              </a:defRPr>
            </a:lvl7pPr>
            <a:lvl8pPr marL="3429000" indent="-228600" eaLnBrk="0" fontAlgn="base" hangingPunct="0">
              <a:spcBef>
                <a:spcPct val="0"/>
              </a:spcBef>
              <a:spcAft>
                <a:spcPct val="0"/>
              </a:spcAft>
              <a:defRPr sz="2400">
                <a:solidFill>
                  <a:schemeClr val="tx1"/>
                </a:solidFill>
                <a:latin typeface="Helvetica" pitchFamily="34" charset="0"/>
              </a:defRPr>
            </a:lvl8pPr>
            <a:lvl9pPr marL="3886200" indent="-228600" eaLnBrk="0" fontAlgn="base" hangingPunct="0">
              <a:spcBef>
                <a:spcPct val="0"/>
              </a:spcBef>
              <a:spcAft>
                <a:spcPct val="0"/>
              </a:spcAft>
              <a:defRPr sz="2400">
                <a:solidFill>
                  <a:schemeClr val="tx1"/>
                </a:solidFill>
                <a:latin typeface="Helvetica" pitchFamily="34" charset="0"/>
              </a:defRPr>
            </a:lvl9pPr>
          </a:lstStyle>
          <a:p>
            <a:r>
              <a:rPr lang="de-CH" altLang="sv-SE" sz="1200">
                <a:solidFill>
                  <a:srgbClr val="A7A7A7"/>
                </a:solidFill>
              </a:rPr>
              <a:t>ESE 4.</a:t>
            </a:r>
            <a:fld id="{D6270A6A-5413-4CC5-B652-8D8020226F06}" type="slidenum">
              <a:rPr lang="de-CH" altLang="sv-SE" sz="1200">
                <a:solidFill>
                  <a:srgbClr val="A7A7A7"/>
                </a:solidFill>
              </a:rPr>
              <a:pPr/>
              <a:t>40</a:t>
            </a:fld>
            <a:endParaRPr lang="de-CH" altLang="sv-SE" sz="1400">
              <a:solidFill>
                <a:srgbClr val="7E7E7E"/>
              </a:solidFill>
              <a:latin typeface="Times" pitchFamily="18" charset="0"/>
            </a:endParaRPr>
          </a:p>
        </p:txBody>
      </p:sp>
      <p:pic>
        <p:nvPicPr>
          <p:cNvPr id="7" name="Picture 6"/>
          <p:cNvPicPr>
            <a:picLocks noChangeAspect="1"/>
          </p:cNvPicPr>
          <p:nvPr/>
        </p:nvPicPr>
        <p:blipFill>
          <a:blip r:embed="rId2"/>
          <a:stretch>
            <a:fillRect/>
          </a:stretch>
        </p:blipFill>
        <p:spPr>
          <a:xfrm>
            <a:off x="4883150" y="1557338"/>
            <a:ext cx="4152900" cy="47371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4440363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0238"/>
            <a:ext cx="8229600" cy="590366"/>
          </a:xfrm>
        </p:spPr>
        <p:txBody>
          <a:bodyPr>
            <a:normAutofit fontScale="90000"/>
          </a:bodyPr>
          <a:lstStyle/>
          <a:p>
            <a:r>
              <a:rPr lang="en-GB" dirty="0" smtClean="0"/>
              <a:t>Responsibility</a:t>
            </a:r>
            <a:endParaRPr lang="en-GB" dirty="0"/>
          </a:p>
        </p:txBody>
      </p:sp>
      <p:sp>
        <p:nvSpPr>
          <p:cNvPr id="3" name="Content Placeholder 2"/>
          <p:cNvSpPr>
            <a:spLocks noGrp="1"/>
          </p:cNvSpPr>
          <p:nvPr>
            <p:ph idx="1"/>
          </p:nvPr>
        </p:nvSpPr>
        <p:spPr>
          <a:xfrm>
            <a:off x="301450" y="1686621"/>
            <a:ext cx="8742065" cy="4278820"/>
          </a:xfrm>
        </p:spPr>
        <p:txBody>
          <a:bodyPr>
            <a:noAutofit/>
          </a:bodyPr>
          <a:lstStyle/>
          <a:p>
            <a:pPr marL="457200" indent="-457200">
              <a:buFont typeface="+mj-lt"/>
              <a:buAutoNum type="arabicPeriod"/>
            </a:pPr>
            <a:r>
              <a:rPr lang="en-GB" sz="2400" dirty="0" smtClean="0"/>
              <a:t>The </a:t>
            </a:r>
            <a:r>
              <a:rPr lang="en-GB" sz="2400" dirty="0"/>
              <a:t>state or fact of </a:t>
            </a:r>
            <a:r>
              <a:rPr lang="en-GB" sz="2400" i="1" dirty="0"/>
              <a:t>having a duty</a:t>
            </a:r>
            <a:r>
              <a:rPr lang="en-GB" sz="2400" dirty="0"/>
              <a:t> to deal with something or of having control over </a:t>
            </a:r>
            <a:r>
              <a:rPr lang="en-GB" sz="2400" dirty="0" smtClean="0"/>
              <a:t>someone.</a:t>
            </a:r>
          </a:p>
          <a:p>
            <a:pPr marL="0" indent="0">
              <a:buNone/>
            </a:pPr>
            <a:r>
              <a:rPr lang="en-GB" sz="2400" dirty="0"/>
              <a:t>	</a:t>
            </a:r>
            <a:r>
              <a:rPr lang="en-GB" sz="2400" i="1" dirty="0" smtClean="0"/>
              <a:t>Synonyms</a:t>
            </a:r>
            <a:r>
              <a:rPr lang="en-GB" sz="2400" dirty="0"/>
              <a:t>:	authority, control, power, leadership, management, </a:t>
            </a:r>
            <a:r>
              <a:rPr lang="en-GB" sz="2400" dirty="0" smtClean="0"/>
              <a:t>	influence</a:t>
            </a:r>
            <a:r>
              <a:rPr lang="en-GB" sz="2400" dirty="0"/>
              <a:t>; duty</a:t>
            </a:r>
          </a:p>
          <a:p>
            <a:pPr marL="0" indent="0">
              <a:buNone/>
            </a:pPr>
            <a:endParaRPr lang="en-GB" sz="2400" dirty="0" smtClean="0"/>
          </a:p>
          <a:p>
            <a:pPr marL="0" indent="0">
              <a:buNone/>
            </a:pPr>
            <a:r>
              <a:rPr lang="en-GB" sz="2400" dirty="0" smtClean="0"/>
              <a:t>2.	The </a:t>
            </a:r>
            <a:r>
              <a:rPr lang="en-GB" sz="2400" dirty="0"/>
              <a:t>state or fact of </a:t>
            </a:r>
            <a:r>
              <a:rPr lang="en-GB" sz="2400" i="1" dirty="0"/>
              <a:t>being accountable or to blame </a:t>
            </a:r>
            <a:r>
              <a:rPr lang="en-GB" sz="2400" dirty="0"/>
              <a:t>for something.</a:t>
            </a:r>
          </a:p>
          <a:p>
            <a:pPr marL="0" indent="0">
              <a:buNone/>
            </a:pPr>
            <a:r>
              <a:rPr lang="en-GB" sz="2400" dirty="0" smtClean="0"/>
              <a:t>	</a:t>
            </a:r>
            <a:r>
              <a:rPr lang="en-GB" sz="2400" i="1" dirty="0" smtClean="0"/>
              <a:t>Synonyms</a:t>
            </a:r>
            <a:r>
              <a:rPr lang="en-GB" sz="2400" dirty="0"/>
              <a:t>:	blame, fault, guilt, culpability, blameworthiness, </a:t>
            </a:r>
            <a:endParaRPr lang="en-GB" sz="2400" dirty="0" smtClean="0"/>
          </a:p>
          <a:p>
            <a:pPr marL="0" indent="0">
              <a:buNone/>
            </a:pPr>
            <a:r>
              <a:rPr lang="en-GB" sz="2400" dirty="0"/>
              <a:t>	</a:t>
            </a:r>
            <a:r>
              <a:rPr lang="en-GB" sz="2400" dirty="0" smtClean="0"/>
              <a:t>liability</a:t>
            </a:r>
            <a:endParaRPr lang="en-GB" sz="2400" dirty="0"/>
          </a:p>
          <a:p>
            <a:pPr marL="0" indent="0">
              <a:buNone/>
            </a:pPr>
            <a:r>
              <a:rPr lang="en-GB" sz="2400" dirty="0" smtClean="0"/>
              <a:t>	A </a:t>
            </a:r>
            <a:r>
              <a:rPr lang="en-GB" sz="2400" dirty="0"/>
              <a:t>moral </a:t>
            </a:r>
            <a:r>
              <a:rPr lang="en-GB" sz="2400" i="1" dirty="0"/>
              <a:t>obligation</a:t>
            </a:r>
            <a:r>
              <a:rPr lang="en-GB" sz="2400" dirty="0"/>
              <a:t> to behave correctly towards or in respect of.</a:t>
            </a:r>
          </a:p>
          <a:p>
            <a:pPr marL="0" indent="0">
              <a:buNone/>
            </a:pPr>
            <a:r>
              <a:rPr lang="en-GB" sz="2400" dirty="0" smtClean="0"/>
              <a:t>	"</a:t>
            </a:r>
            <a:r>
              <a:rPr lang="en-GB" sz="2400" dirty="0"/>
              <a:t>individuals have a responsibility to control their behaviour</a:t>
            </a:r>
            <a:r>
              <a:rPr lang="en-GB" sz="2400" dirty="0" smtClean="0"/>
              <a:t>"</a:t>
            </a:r>
            <a:endParaRPr lang="en-GB" sz="2400" dirty="0"/>
          </a:p>
        </p:txBody>
      </p:sp>
    </p:spTree>
    <p:extLst>
      <p:ext uri="{BB962C8B-B14F-4D97-AF65-F5344CB8AC3E}">
        <p14:creationId xmlns:p14="http://schemas.microsoft.com/office/powerpoint/2010/main" val="30647854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8788"/>
            <a:ext cx="8229600" cy="590366"/>
          </a:xfrm>
        </p:spPr>
        <p:txBody>
          <a:bodyPr>
            <a:normAutofit fontScale="90000"/>
          </a:bodyPr>
          <a:lstStyle/>
          <a:p>
            <a:r>
              <a:rPr lang="en-GB" dirty="0" smtClean="0"/>
              <a:t>Responsibility</a:t>
            </a:r>
            <a:endParaRPr lang="en-GB" dirty="0"/>
          </a:p>
        </p:txBody>
      </p:sp>
      <p:sp>
        <p:nvSpPr>
          <p:cNvPr id="3" name="Content Placeholder 2"/>
          <p:cNvSpPr>
            <a:spLocks noGrp="1"/>
          </p:cNvSpPr>
          <p:nvPr>
            <p:ph idx="1"/>
          </p:nvPr>
        </p:nvSpPr>
        <p:spPr>
          <a:xfrm>
            <a:off x="615951" y="1269999"/>
            <a:ext cx="8128000" cy="2159001"/>
          </a:xfrm>
        </p:spPr>
        <p:txBody>
          <a:bodyPr>
            <a:noAutofit/>
          </a:bodyPr>
          <a:lstStyle/>
          <a:p>
            <a:pPr marL="457200" indent="-457200">
              <a:buAutoNum type="arabicPeriod" startAt="3"/>
            </a:pPr>
            <a:r>
              <a:rPr lang="en-GB" sz="2400" dirty="0" smtClean="0"/>
              <a:t>The </a:t>
            </a:r>
            <a:r>
              <a:rPr lang="en-GB" sz="2400" dirty="0"/>
              <a:t>opportunity or ability to act independently and take </a:t>
            </a:r>
            <a:endParaRPr lang="en-GB" sz="2400" dirty="0" smtClean="0"/>
          </a:p>
          <a:p>
            <a:pPr marL="0" indent="0">
              <a:buNone/>
            </a:pPr>
            <a:r>
              <a:rPr lang="en-GB" sz="2400" dirty="0"/>
              <a:t>	</a:t>
            </a:r>
            <a:r>
              <a:rPr lang="en-GB" sz="2400" dirty="0" smtClean="0"/>
              <a:t>decisions without authorization</a:t>
            </a:r>
            <a:r>
              <a:rPr lang="en-GB" sz="2400" dirty="0"/>
              <a:t>.</a:t>
            </a:r>
          </a:p>
          <a:p>
            <a:pPr marL="0" indent="0">
              <a:buNone/>
            </a:pPr>
            <a:r>
              <a:rPr lang="en-GB" sz="2400" dirty="0" smtClean="0"/>
              <a:t>     	A </a:t>
            </a:r>
            <a:r>
              <a:rPr lang="en-GB" sz="2400" dirty="0"/>
              <a:t>thing which one is required to do as part of a job, role, or </a:t>
            </a:r>
            <a:endParaRPr lang="en-GB" sz="2400" dirty="0" smtClean="0"/>
          </a:p>
          <a:p>
            <a:pPr marL="0" indent="0">
              <a:buNone/>
            </a:pPr>
            <a:r>
              <a:rPr lang="en-GB" sz="2400" dirty="0"/>
              <a:t>	</a:t>
            </a:r>
            <a:r>
              <a:rPr lang="en-GB" sz="2400" dirty="0" smtClean="0"/>
              <a:t>legal obligation</a:t>
            </a:r>
            <a:r>
              <a:rPr lang="en-GB" sz="2400" dirty="0"/>
              <a:t>.</a:t>
            </a:r>
          </a:p>
          <a:p>
            <a:pPr marL="0" indent="0">
              <a:buNone/>
            </a:pPr>
            <a:r>
              <a:rPr lang="en-GB" sz="2400" dirty="0" smtClean="0"/>
              <a:t>	</a:t>
            </a:r>
            <a:r>
              <a:rPr lang="en-GB" sz="2400" i="1" dirty="0" smtClean="0"/>
              <a:t>Synonyms</a:t>
            </a:r>
            <a:r>
              <a:rPr lang="en-GB" sz="2400" dirty="0"/>
              <a:t>:	duty, task, function, job, role, place, charge, </a:t>
            </a:r>
            <a:r>
              <a:rPr lang="en-GB" sz="2400" dirty="0" smtClean="0"/>
              <a:t>						business</a:t>
            </a:r>
            <a:r>
              <a:rPr lang="en-GB" sz="2400" dirty="0"/>
              <a:t>, </a:t>
            </a:r>
            <a:r>
              <a:rPr lang="en-GB" sz="2400" dirty="0" smtClean="0"/>
              <a:t>onus</a:t>
            </a:r>
            <a:r>
              <a:rPr lang="en-GB" sz="2400" dirty="0"/>
              <a:t>, </a:t>
            </a:r>
            <a:r>
              <a:rPr lang="en-GB" sz="2400" dirty="0" smtClean="0"/>
              <a:t>burden, liability</a:t>
            </a:r>
            <a:r>
              <a:rPr lang="en-GB" sz="2400" dirty="0"/>
              <a:t>, accountability, </a:t>
            </a:r>
            <a:r>
              <a:rPr lang="en-GB" sz="2400" dirty="0" smtClean="0"/>
              <a:t>					answerability</a:t>
            </a:r>
            <a:r>
              <a:rPr lang="en-GB" sz="2400" dirty="0"/>
              <a:t>, </a:t>
            </a:r>
            <a:r>
              <a:rPr lang="en-GB" sz="2400" dirty="0" smtClean="0"/>
              <a:t>province</a:t>
            </a:r>
            <a:endParaRPr lang="en-GB" sz="2400" dirty="0"/>
          </a:p>
        </p:txBody>
      </p:sp>
      <p:pic>
        <p:nvPicPr>
          <p:cNvPr id="4" name="Picture 3"/>
          <p:cNvPicPr>
            <a:picLocks noChangeAspect="1"/>
          </p:cNvPicPr>
          <p:nvPr/>
        </p:nvPicPr>
        <p:blipFill>
          <a:blip r:embed="rId2"/>
          <a:stretch>
            <a:fillRect/>
          </a:stretch>
        </p:blipFill>
        <p:spPr>
          <a:xfrm>
            <a:off x="5721349" y="4167186"/>
            <a:ext cx="3302001" cy="2620963"/>
          </a:xfrm>
          <a:prstGeom prst="rect">
            <a:avLst/>
          </a:prstGeom>
        </p:spPr>
      </p:pic>
    </p:spTree>
    <p:extLst>
      <p:ext uri="{BB962C8B-B14F-4D97-AF65-F5344CB8AC3E}">
        <p14:creationId xmlns:p14="http://schemas.microsoft.com/office/powerpoint/2010/main" val="2582420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8788"/>
            <a:ext cx="8229600" cy="590366"/>
          </a:xfrm>
        </p:spPr>
        <p:txBody>
          <a:bodyPr>
            <a:normAutofit fontScale="90000"/>
          </a:bodyPr>
          <a:lstStyle/>
          <a:p>
            <a:r>
              <a:rPr lang="en-GB" dirty="0" smtClean="0"/>
              <a:t>Responsibility</a:t>
            </a:r>
            <a:endParaRPr lang="en-GB" dirty="0"/>
          </a:p>
        </p:txBody>
      </p:sp>
      <p:sp>
        <p:nvSpPr>
          <p:cNvPr id="3" name="Content Placeholder 2"/>
          <p:cNvSpPr>
            <a:spLocks noGrp="1"/>
          </p:cNvSpPr>
          <p:nvPr>
            <p:ph idx="1"/>
          </p:nvPr>
        </p:nvSpPr>
        <p:spPr>
          <a:xfrm>
            <a:off x="1033670" y="1432621"/>
            <a:ext cx="6774511" cy="4278820"/>
          </a:xfrm>
        </p:spPr>
        <p:txBody>
          <a:bodyPr>
            <a:noAutofit/>
          </a:bodyPr>
          <a:lstStyle/>
          <a:p>
            <a:pPr>
              <a:buFont typeface="+mj-lt"/>
              <a:buAutoNum type="arabicPeriod"/>
            </a:pPr>
            <a:r>
              <a:rPr lang="en-GB" sz="2400" dirty="0" smtClean="0"/>
              <a:t>To </a:t>
            </a:r>
            <a:r>
              <a:rPr lang="en-GB" sz="2400" b="1" dirty="0" smtClean="0"/>
              <a:t>Know</a:t>
            </a:r>
            <a:r>
              <a:rPr lang="en-GB" sz="2400" dirty="0" smtClean="0"/>
              <a:t> something</a:t>
            </a:r>
          </a:p>
          <a:p>
            <a:pPr>
              <a:buFont typeface="+mj-lt"/>
              <a:buAutoNum type="arabicPeriod"/>
            </a:pPr>
            <a:r>
              <a:rPr lang="en-US" sz="2400" dirty="0" smtClean="0"/>
              <a:t>To </a:t>
            </a:r>
            <a:r>
              <a:rPr lang="en-US" sz="2400" b="1" dirty="0" smtClean="0"/>
              <a:t>Do</a:t>
            </a:r>
            <a:r>
              <a:rPr lang="en-US" sz="2400" dirty="0" smtClean="0"/>
              <a:t> something</a:t>
            </a:r>
          </a:p>
          <a:p>
            <a:pPr lvl="1"/>
            <a:r>
              <a:rPr lang="en-US" sz="2400" dirty="0" smtClean="0"/>
              <a:t>Act</a:t>
            </a:r>
          </a:p>
          <a:p>
            <a:pPr lvl="1"/>
            <a:r>
              <a:rPr lang="en-US" sz="2400" dirty="0" smtClean="0"/>
              <a:t>Control</a:t>
            </a:r>
          </a:p>
          <a:p>
            <a:pPr lvl="1"/>
            <a:r>
              <a:rPr lang="en-US" sz="2400" dirty="0" smtClean="0"/>
              <a:t>Decide</a:t>
            </a:r>
            <a:endParaRPr lang="en-GB" sz="2400" dirty="0"/>
          </a:p>
        </p:txBody>
      </p:sp>
    </p:spTree>
    <p:extLst>
      <p:ext uri="{BB962C8B-B14F-4D97-AF65-F5344CB8AC3E}">
        <p14:creationId xmlns:p14="http://schemas.microsoft.com/office/powerpoint/2010/main" val="29817527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39552" y="1914071"/>
            <a:ext cx="1792813" cy="2042706"/>
          </a:xfrm>
          <a:prstGeom prst="rect">
            <a:avLst/>
          </a:prstGeom>
        </p:spPr>
      </p:pic>
      <p:sp>
        <p:nvSpPr>
          <p:cNvPr id="8" name="Rounded Rectangular Callout 7"/>
          <p:cNvSpPr/>
          <p:nvPr/>
        </p:nvSpPr>
        <p:spPr bwMode="auto">
          <a:xfrm>
            <a:off x="2555776" y="1890350"/>
            <a:ext cx="6480720" cy="1770781"/>
          </a:xfrm>
          <a:prstGeom prst="wedgeRoundRectCallout">
            <a:avLst>
              <a:gd name="adj1" fmla="val -57007"/>
              <a:gd name="adj2" fmla="val 29224"/>
              <a:gd name="adj3" fmla="val 16667"/>
            </a:avLst>
          </a:prstGeom>
          <a:solidFill>
            <a:srgbClr val="F4E9D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imes" pitchFamily="68" charset="0"/>
            </a:endParaRPr>
          </a:p>
        </p:txBody>
      </p:sp>
      <p:sp>
        <p:nvSpPr>
          <p:cNvPr id="5" name="Title 4"/>
          <p:cNvSpPr>
            <a:spLocks noGrp="1"/>
          </p:cNvSpPr>
          <p:nvPr>
            <p:ph type="title" idx="4294967295"/>
          </p:nvPr>
        </p:nvSpPr>
        <p:spPr>
          <a:xfrm>
            <a:off x="539552" y="548681"/>
            <a:ext cx="7886700" cy="1008112"/>
          </a:xfrm>
        </p:spPr>
        <p:txBody>
          <a:bodyPr>
            <a:normAutofit fontScale="90000"/>
          </a:bodyPr>
          <a:lstStyle/>
          <a:p>
            <a:pPr algn="ctr"/>
            <a:r>
              <a:rPr lang="en-US" b="1" dirty="0" smtClean="0">
                <a:latin typeface="Calibri" panose="020F0502020204030204" pitchFamily="34" charset="0"/>
                <a:cs typeface="Calibri" panose="020F0502020204030204" pitchFamily="34" charset="0"/>
              </a:rPr>
              <a:t>Challenge: Uncovering the hidden </a:t>
            </a:r>
            <a:br>
              <a:rPr lang="en-US" b="1" dirty="0" smtClean="0">
                <a:latin typeface="Calibri" panose="020F0502020204030204" pitchFamily="34" charset="0"/>
                <a:cs typeface="Calibri" panose="020F0502020204030204" pitchFamily="34" charset="0"/>
              </a:rPr>
            </a:br>
            <a:r>
              <a:rPr lang="en-US" b="1" dirty="0" smtClean="0">
                <a:latin typeface="Calibri" panose="020F0502020204030204" pitchFamily="34" charset="0"/>
                <a:cs typeface="Calibri" panose="020F0502020204030204" pitchFamily="34" charset="0"/>
              </a:rPr>
              <a:t>structure of designs</a:t>
            </a:r>
            <a:endParaRPr lang="en-GB" b="1" dirty="0">
              <a:latin typeface="Calibri" panose="020F0502020204030204" pitchFamily="34" charset="0"/>
              <a:cs typeface="Calibri" panose="020F0502020204030204" pitchFamily="34" charset="0"/>
            </a:endParaRPr>
          </a:p>
        </p:txBody>
      </p:sp>
      <p:sp>
        <p:nvSpPr>
          <p:cNvPr id="2" name="Rectangle 1"/>
          <p:cNvSpPr/>
          <p:nvPr/>
        </p:nvSpPr>
        <p:spPr bwMode="auto">
          <a:xfrm>
            <a:off x="545247" y="4365104"/>
            <a:ext cx="2580897" cy="504056"/>
          </a:xfrm>
          <a:prstGeom prst="rect">
            <a:avLst/>
          </a:prstGeom>
          <a:solidFill>
            <a:srgbClr val="FCEB84">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GB" sz="2400" i="1" dirty="0">
                <a:solidFill>
                  <a:srgbClr val="000000"/>
                </a:solidFill>
                <a:latin typeface="Calibri" panose="020F0502020204030204" pitchFamily="34" charset="0"/>
                <a:cs typeface="Calibri" panose="020F0502020204030204" pitchFamily="34" charset="0"/>
              </a:rPr>
              <a:t>Information holder</a:t>
            </a:r>
            <a:endParaRPr lang="en-GB" sz="2400" dirty="0">
              <a:solidFill>
                <a:srgbClr val="000000"/>
              </a:solidFill>
              <a:latin typeface="Times" pitchFamily="68" charset="0"/>
            </a:endParaRPr>
          </a:p>
        </p:txBody>
      </p:sp>
      <p:sp>
        <p:nvSpPr>
          <p:cNvPr id="7" name="TextBox 6"/>
          <p:cNvSpPr txBox="1"/>
          <p:nvPr/>
        </p:nvSpPr>
        <p:spPr>
          <a:xfrm>
            <a:off x="2709874" y="1988840"/>
            <a:ext cx="6172524" cy="1569660"/>
          </a:xfrm>
          <a:prstGeom prst="rect">
            <a:avLst/>
          </a:prstGeom>
          <a:noFill/>
        </p:spPr>
        <p:txBody>
          <a:bodyPr wrap="none" rtlCol="0">
            <a:spAutoFit/>
          </a:bodyPr>
          <a:lstStyle/>
          <a:p>
            <a:r>
              <a:rPr lang="en-US" sz="3200" dirty="0" smtClean="0">
                <a:solidFill>
                  <a:srgbClr val="000000"/>
                </a:solidFill>
                <a:latin typeface="Calibri" panose="020F0502020204030204" pitchFamily="34" charset="0"/>
                <a:cs typeface="Calibri" panose="020F0502020204030204" pitchFamily="34" charset="0"/>
              </a:rPr>
              <a:t>Rebecca WB: Software designs are </a:t>
            </a:r>
            <a:br>
              <a:rPr lang="en-US" sz="3200" dirty="0" smtClean="0">
                <a:solidFill>
                  <a:srgbClr val="000000"/>
                </a:solidFill>
                <a:latin typeface="Calibri" panose="020F0502020204030204" pitchFamily="34" charset="0"/>
                <a:cs typeface="Calibri" panose="020F0502020204030204" pitchFamily="34" charset="0"/>
              </a:rPr>
            </a:br>
            <a:r>
              <a:rPr lang="en-US" sz="3200" dirty="0" smtClean="0">
                <a:solidFill>
                  <a:srgbClr val="000000"/>
                </a:solidFill>
                <a:latin typeface="Calibri" panose="020F0502020204030204" pitchFamily="34" charset="0"/>
                <a:cs typeface="Calibri" panose="020F0502020204030204" pitchFamily="34" charset="0"/>
              </a:rPr>
              <a:t>built from building blocks that have </a:t>
            </a:r>
            <a:br>
              <a:rPr lang="en-US" sz="3200" dirty="0" smtClean="0">
                <a:solidFill>
                  <a:srgbClr val="000000"/>
                </a:solidFill>
                <a:latin typeface="Calibri" panose="020F0502020204030204" pitchFamily="34" charset="0"/>
                <a:cs typeface="Calibri" panose="020F0502020204030204" pitchFamily="34" charset="0"/>
              </a:rPr>
            </a:br>
            <a:r>
              <a:rPr lang="en-US" sz="3200" dirty="0" smtClean="0">
                <a:solidFill>
                  <a:srgbClr val="000000"/>
                </a:solidFill>
                <a:latin typeface="Calibri" panose="020F0502020204030204" pitchFamily="34" charset="0"/>
                <a:cs typeface="Calibri" panose="020F0502020204030204" pitchFamily="34" charset="0"/>
              </a:rPr>
              <a:t>stereotypical roles</a:t>
            </a:r>
            <a:endParaRPr lang="en-GB" sz="3200" dirty="0">
              <a:solidFill>
                <a:srgbClr val="000000"/>
              </a:solidFill>
              <a:latin typeface="Calibri" panose="020F0502020204030204" pitchFamily="34" charset="0"/>
              <a:cs typeface="Calibri" panose="020F0502020204030204" pitchFamily="34" charset="0"/>
            </a:endParaRPr>
          </a:p>
        </p:txBody>
      </p:sp>
      <p:sp>
        <p:nvSpPr>
          <p:cNvPr id="9" name="Rectangle 8"/>
          <p:cNvSpPr/>
          <p:nvPr/>
        </p:nvSpPr>
        <p:spPr bwMode="auto">
          <a:xfrm>
            <a:off x="524992" y="5157192"/>
            <a:ext cx="2580897" cy="504056"/>
          </a:xfrm>
          <a:prstGeom prst="rect">
            <a:avLst/>
          </a:prstGeom>
          <a:solidFill>
            <a:srgbClr val="FFBDFF">
              <a:alpha val="49804"/>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GB" sz="2400" i="1" dirty="0" smtClean="0">
                <a:solidFill>
                  <a:srgbClr val="000000"/>
                </a:solidFill>
                <a:latin typeface="Calibri" panose="020F0502020204030204" pitchFamily="34" charset="0"/>
                <a:cs typeface="Calibri" panose="020F0502020204030204" pitchFamily="34" charset="0"/>
              </a:rPr>
              <a:t>Structurer</a:t>
            </a:r>
            <a:endParaRPr lang="en-GB" sz="2400" dirty="0">
              <a:solidFill>
                <a:srgbClr val="000000"/>
              </a:solidFill>
              <a:latin typeface="Times" pitchFamily="68" charset="0"/>
            </a:endParaRPr>
          </a:p>
        </p:txBody>
      </p:sp>
      <p:sp>
        <p:nvSpPr>
          <p:cNvPr id="10" name="Rectangle 9"/>
          <p:cNvSpPr/>
          <p:nvPr/>
        </p:nvSpPr>
        <p:spPr bwMode="auto">
          <a:xfrm>
            <a:off x="3440127" y="4365104"/>
            <a:ext cx="2580897" cy="504056"/>
          </a:xfrm>
          <a:prstGeom prst="rect">
            <a:avLst/>
          </a:prstGeom>
          <a:solidFill>
            <a:srgbClr val="B9FFB9">
              <a:alpha val="49804"/>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2400" i="1" dirty="0" smtClean="0">
                <a:solidFill>
                  <a:srgbClr val="000000"/>
                </a:solidFill>
                <a:latin typeface="Calibri" panose="020F0502020204030204" pitchFamily="34" charset="0"/>
                <a:cs typeface="Calibri" panose="020F0502020204030204" pitchFamily="34" charset="0"/>
              </a:rPr>
              <a:t>Service Provider</a:t>
            </a:r>
            <a:endParaRPr lang="en-GB" sz="2400" dirty="0">
              <a:solidFill>
                <a:srgbClr val="000000"/>
              </a:solidFill>
              <a:latin typeface="Times" pitchFamily="68" charset="0"/>
            </a:endParaRPr>
          </a:p>
        </p:txBody>
      </p:sp>
      <p:sp>
        <p:nvSpPr>
          <p:cNvPr id="11" name="Rectangle 10"/>
          <p:cNvSpPr/>
          <p:nvPr/>
        </p:nvSpPr>
        <p:spPr bwMode="auto">
          <a:xfrm>
            <a:off x="3419872" y="5157192"/>
            <a:ext cx="2580897" cy="504056"/>
          </a:xfrm>
          <a:prstGeom prst="rect">
            <a:avLst/>
          </a:prstGeom>
          <a:solidFill>
            <a:srgbClr val="00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GB" sz="2400" i="1" dirty="0" smtClean="0">
                <a:solidFill>
                  <a:srgbClr val="000000"/>
                </a:solidFill>
                <a:latin typeface="Calibri" panose="020F0502020204030204" pitchFamily="34" charset="0"/>
                <a:cs typeface="Calibri" panose="020F0502020204030204" pitchFamily="34" charset="0"/>
              </a:rPr>
              <a:t>Controller</a:t>
            </a:r>
            <a:endParaRPr lang="en-GB" sz="2400" dirty="0">
              <a:solidFill>
                <a:srgbClr val="000000"/>
              </a:solidFill>
              <a:latin typeface="Times" pitchFamily="68" charset="0"/>
            </a:endParaRPr>
          </a:p>
        </p:txBody>
      </p:sp>
      <p:sp>
        <p:nvSpPr>
          <p:cNvPr id="12" name="Rectangle 11"/>
          <p:cNvSpPr/>
          <p:nvPr/>
        </p:nvSpPr>
        <p:spPr bwMode="auto">
          <a:xfrm>
            <a:off x="6439079" y="4365104"/>
            <a:ext cx="2580897" cy="504056"/>
          </a:xfrm>
          <a:prstGeom prst="rect">
            <a:avLst/>
          </a:prstGeom>
          <a:solidFill>
            <a:srgbClr val="D1D1FF">
              <a:alpha val="49804"/>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2400" i="1" dirty="0" err="1" smtClean="0">
                <a:solidFill>
                  <a:srgbClr val="000000"/>
                </a:solidFill>
                <a:latin typeface="Calibri" panose="020F0502020204030204" pitchFamily="34" charset="0"/>
                <a:cs typeface="Calibri" panose="020F0502020204030204" pitchFamily="34" charset="0"/>
              </a:rPr>
              <a:t>Interfacer</a:t>
            </a:r>
            <a:endParaRPr lang="en-GB" sz="2400" dirty="0">
              <a:solidFill>
                <a:srgbClr val="000000"/>
              </a:solidFill>
              <a:latin typeface="Times" pitchFamily="68" charset="0"/>
            </a:endParaRPr>
          </a:p>
        </p:txBody>
      </p:sp>
      <p:sp>
        <p:nvSpPr>
          <p:cNvPr id="13" name="Rectangle 12"/>
          <p:cNvSpPr/>
          <p:nvPr/>
        </p:nvSpPr>
        <p:spPr bwMode="auto">
          <a:xfrm>
            <a:off x="6418824" y="5157192"/>
            <a:ext cx="2580897" cy="504056"/>
          </a:xfrm>
          <a:prstGeom prst="rect">
            <a:avLst/>
          </a:prstGeom>
          <a:solidFill>
            <a:srgbClr val="FFC9C9">
              <a:alpha val="49804"/>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GB" sz="2400" i="1" dirty="0" smtClean="0">
                <a:solidFill>
                  <a:srgbClr val="000000"/>
                </a:solidFill>
                <a:latin typeface="Calibri" panose="020F0502020204030204" pitchFamily="34" charset="0"/>
                <a:cs typeface="Calibri" panose="020F0502020204030204" pitchFamily="34" charset="0"/>
              </a:rPr>
              <a:t>Coordinator</a:t>
            </a:r>
            <a:endParaRPr lang="en-GB" sz="2400" dirty="0">
              <a:solidFill>
                <a:srgbClr val="000000"/>
              </a:solidFill>
              <a:latin typeface="Times" pitchFamily="68" charset="0"/>
            </a:endParaRPr>
          </a:p>
        </p:txBody>
      </p:sp>
    </p:spTree>
    <p:extLst>
      <p:ext uri="{BB962C8B-B14F-4D97-AF65-F5344CB8AC3E}">
        <p14:creationId xmlns:p14="http://schemas.microsoft.com/office/powerpoint/2010/main" val="16036224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7869" y="771009"/>
            <a:ext cx="7424531" cy="5262979"/>
          </a:xfrm>
          <a:prstGeom prst="rect">
            <a:avLst/>
          </a:prstGeom>
        </p:spPr>
        <p:txBody>
          <a:bodyPr wrap="square">
            <a:spAutoFit/>
          </a:bodyPr>
          <a:lstStyle/>
          <a:p>
            <a:r>
              <a:rPr lang="en-GB" sz="2400" dirty="0">
                <a:latin typeface="Calibri" panose="020F0502020204030204" pitchFamily="34" charset="0"/>
                <a:cs typeface="Calibri" panose="020F0502020204030204" pitchFamily="34" charset="0"/>
              </a:rPr>
              <a:t>■</a:t>
            </a:r>
            <a:r>
              <a:rPr lang="en-GB" sz="2400" i="1" dirty="0">
                <a:latin typeface="Calibri" panose="020F0502020204030204" pitchFamily="34" charset="0"/>
                <a:cs typeface="Calibri" panose="020F0502020204030204" pitchFamily="34" charset="0"/>
              </a:rPr>
              <a:t>Information holder</a:t>
            </a:r>
            <a:r>
              <a:rPr lang="en-GB" sz="2400" dirty="0">
                <a:latin typeface="Calibri" panose="020F0502020204030204" pitchFamily="34" charset="0"/>
                <a:cs typeface="Calibri" panose="020F0502020204030204" pitchFamily="34" charset="0"/>
              </a:rPr>
              <a:t>: an object designed to know certain information and provide </a:t>
            </a:r>
            <a:r>
              <a:rPr lang="en-GB" sz="2400" dirty="0" smtClean="0">
                <a:latin typeface="Calibri" panose="020F0502020204030204" pitchFamily="34" charset="0"/>
                <a:cs typeface="Calibri" panose="020F0502020204030204" pitchFamily="34" charset="0"/>
              </a:rPr>
              <a:t>that information </a:t>
            </a:r>
            <a:r>
              <a:rPr lang="en-GB" sz="2400" dirty="0">
                <a:latin typeface="Calibri" panose="020F0502020204030204" pitchFamily="34" charset="0"/>
                <a:cs typeface="Calibri" panose="020F0502020204030204" pitchFamily="34" charset="0"/>
              </a:rPr>
              <a:t>to other objects.</a:t>
            </a:r>
          </a:p>
          <a:p>
            <a:endParaRPr lang="en-GB" sz="2400" dirty="0" smtClean="0">
              <a:latin typeface="Calibri" panose="020F0502020204030204" pitchFamily="34" charset="0"/>
              <a:cs typeface="Calibri" panose="020F0502020204030204" pitchFamily="34" charset="0"/>
            </a:endParaRPr>
          </a:p>
          <a:p>
            <a:r>
              <a:rPr lang="en-GB" sz="2400" dirty="0" smtClean="0">
                <a:latin typeface="Calibri" panose="020F0502020204030204" pitchFamily="34" charset="0"/>
                <a:cs typeface="Calibri" panose="020F0502020204030204" pitchFamily="34" charset="0"/>
              </a:rPr>
              <a:t>■ </a:t>
            </a:r>
            <a:r>
              <a:rPr lang="en-GB" sz="2400" i="1" dirty="0">
                <a:latin typeface="Calibri" panose="020F0502020204030204" pitchFamily="34" charset="0"/>
                <a:cs typeface="Calibri" panose="020F0502020204030204" pitchFamily="34" charset="0"/>
              </a:rPr>
              <a:t>Structurer</a:t>
            </a:r>
            <a:r>
              <a:rPr lang="en-GB" sz="2400" dirty="0">
                <a:latin typeface="Calibri" panose="020F0502020204030204" pitchFamily="34" charset="0"/>
                <a:cs typeface="Calibri" panose="020F0502020204030204" pitchFamily="34" charset="0"/>
              </a:rPr>
              <a:t>: an object that maintains relationships between objects and information </a:t>
            </a:r>
            <a:r>
              <a:rPr lang="en-GB" sz="2400" dirty="0" smtClean="0">
                <a:latin typeface="Calibri" panose="020F0502020204030204" pitchFamily="34" charset="0"/>
                <a:cs typeface="Calibri" panose="020F0502020204030204" pitchFamily="34" charset="0"/>
              </a:rPr>
              <a:t>about those </a:t>
            </a:r>
            <a:r>
              <a:rPr lang="en-GB" sz="2400" dirty="0">
                <a:latin typeface="Calibri" panose="020F0502020204030204" pitchFamily="34" charset="0"/>
                <a:cs typeface="Calibri" panose="020F0502020204030204" pitchFamily="34" charset="0"/>
              </a:rPr>
              <a:t>relationships. </a:t>
            </a:r>
            <a:r>
              <a:rPr lang="en-GB" sz="2400" dirty="0" smtClean="0">
                <a:latin typeface="Calibri" panose="020F0502020204030204" pitchFamily="34" charset="0"/>
                <a:cs typeface="Calibri" panose="020F0502020204030204" pitchFamily="34" charset="0"/>
              </a:rPr>
              <a:t/>
            </a:r>
            <a:br>
              <a:rPr lang="en-GB" sz="2400" dirty="0" smtClean="0">
                <a:latin typeface="Calibri" panose="020F0502020204030204" pitchFamily="34" charset="0"/>
                <a:cs typeface="Calibri" panose="020F0502020204030204" pitchFamily="34" charset="0"/>
              </a:rPr>
            </a:br>
            <a:r>
              <a:rPr lang="en-GB" sz="2400" dirty="0" smtClean="0">
                <a:latin typeface="Calibri" panose="020F0502020204030204" pitchFamily="34" charset="0"/>
                <a:cs typeface="Calibri" panose="020F0502020204030204" pitchFamily="34" charset="0"/>
              </a:rPr>
              <a:t>Complex </a:t>
            </a:r>
            <a:r>
              <a:rPr lang="en-GB" sz="2400" dirty="0">
                <a:latin typeface="Calibri" panose="020F0502020204030204" pitchFamily="34" charset="0"/>
                <a:cs typeface="Calibri" panose="020F0502020204030204" pitchFamily="34" charset="0"/>
              </a:rPr>
              <a:t>structurers might pool, collect, and maintain groups </a:t>
            </a:r>
            <a:r>
              <a:rPr lang="en-GB" sz="2400" dirty="0" smtClean="0">
                <a:latin typeface="Calibri" panose="020F0502020204030204" pitchFamily="34" charset="0"/>
                <a:cs typeface="Calibri" panose="020F0502020204030204" pitchFamily="34" charset="0"/>
              </a:rPr>
              <a:t>of many </a:t>
            </a:r>
            <a:r>
              <a:rPr lang="en-GB" sz="2400" dirty="0">
                <a:latin typeface="Calibri" panose="020F0502020204030204" pitchFamily="34" charset="0"/>
                <a:cs typeface="Calibri" panose="020F0502020204030204" pitchFamily="34" charset="0"/>
              </a:rPr>
              <a:t>objects; simpler structurers maintain relationships between a few objects. An </a:t>
            </a:r>
            <a:r>
              <a:rPr lang="en-GB" sz="2400" dirty="0" smtClean="0">
                <a:latin typeface="Calibri" panose="020F0502020204030204" pitchFamily="34" charset="0"/>
                <a:cs typeface="Calibri" panose="020F0502020204030204" pitchFamily="34" charset="0"/>
              </a:rPr>
              <a:t>example of </a:t>
            </a:r>
            <a:r>
              <a:rPr lang="en-GB" sz="2400" dirty="0">
                <a:latin typeface="Calibri" panose="020F0502020204030204" pitchFamily="34" charset="0"/>
                <a:cs typeface="Calibri" panose="020F0502020204030204" pitchFamily="34" charset="0"/>
              </a:rPr>
              <a:t>a generic structurer is a Java </a:t>
            </a:r>
            <a:r>
              <a:rPr lang="en-GB" sz="2400" dirty="0" err="1">
                <a:latin typeface="Calibri" panose="020F0502020204030204" pitchFamily="34" charset="0"/>
                <a:cs typeface="Calibri" panose="020F0502020204030204" pitchFamily="34" charset="0"/>
              </a:rPr>
              <a:t>HashMap</a:t>
            </a:r>
            <a:r>
              <a:rPr lang="en-GB" sz="2400" dirty="0">
                <a:latin typeface="Calibri" panose="020F0502020204030204" pitchFamily="34" charset="0"/>
                <a:cs typeface="Calibri" panose="020F0502020204030204" pitchFamily="34" charset="0"/>
              </a:rPr>
              <a:t>, which relates keys to values</a:t>
            </a:r>
            <a:r>
              <a:rPr lang="en-GB" sz="2400" dirty="0" smtClean="0">
                <a:latin typeface="Calibri" panose="020F0502020204030204" pitchFamily="34" charset="0"/>
                <a:cs typeface="Calibri" panose="020F0502020204030204" pitchFamily="34" charset="0"/>
              </a:rPr>
              <a:t>.</a:t>
            </a:r>
          </a:p>
          <a:p>
            <a:endParaRPr lang="en-GB" sz="2400" dirty="0">
              <a:latin typeface="Calibri" panose="020F0502020204030204" pitchFamily="34" charset="0"/>
              <a:cs typeface="Calibri" panose="020F0502020204030204" pitchFamily="34" charset="0"/>
            </a:endParaRPr>
          </a:p>
          <a:p>
            <a:r>
              <a:rPr lang="en-GB" sz="2400" dirty="0">
                <a:latin typeface="Calibri" panose="020F0502020204030204" pitchFamily="34" charset="0"/>
                <a:cs typeface="Calibri" panose="020F0502020204030204" pitchFamily="34" charset="0"/>
              </a:rPr>
              <a:t>■ </a:t>
            </a:r>
            <a:r>
              <a:rPr lang="en-GB" sz="2400" i="1" dirty="0">
                <a:latin typeface="Calibri" panose="020F0502020204030204" pitchFamily="34" charset="0"/>
                <a:cs typeface="Calibri" panose="020F0502020204030204" pitchFamily="34" charset="0"/>
              </a:rPr>
              <a:t>Service provider</a:t>
            </a:r>
            <a:r>
              <a:rPr lang="en-GB" sz="2400" dirty="0">
                <a:latin typeface="Calibri" panose="020F0502020204030204" pitchFamily="34" charset="0"/>
                <a:cs typeface="Calibri" panose="020F0502020204030204" pitchFamily="34" charset="0"/>
              </a:rPr>
              <a:t>: an object that performs specific work and offers services to </a:t>
            </a:r>
            <a:r>
              <a:rPr lang="en-GB" sz="2400" dirty="0" smtClean="0">
                <a:latin typeface="Calibri" panose="020F0502020204030204" pitchFamily="34" charset="0"/>
                <a:cs typeface="Calibri" panose="020F0502020204030204" pitchFamily="34" charset="0"/>
              </a:rPr>
              <a:t>others on </a:t>
            </a:r>
            <a:r>
              <a:rPr lang="en-GB" sz="2400" dirty="0">
                <a:latin typeface="Calibri" panose="020F0502020204030204" pitchFamily="34" charset="0"/>
                <a:cs typeface="Calibri" panose="020F0502020204030204" pitchFamily="34" charset="0"/>
              </a:rPr>
              <a:t>demand</a:t>
            </a:r>
            <a:r>
              <a:rPr lang="en-GB" sz="2400" dirty="0" smtClean="0">
                <a:latin typeface="Calibri" panose="020F0502020204030204" pitchFamily="34" charset="0"/>
                <a:cs typeface="Calibri" panose="020F0502020204030204" pitchFamily="34" charset="0"/>
              </a:rPr>
              <a:t>.</a:t>
            </a:r>
            <a:endParaRPr lang="en-GB" sz="24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7787356" y="506896"/>
            <a:ext cx="1252924" cy="1172817"/>
          </a:xfrm>
          <a:prstGeom prst="rect">
            <a:avLst/>
          </a:prstGeom>
        </p:spPr>
      </p:pic>
      <p:pic>
        <p:nvPicPr>
          <p:cNvPr id="2050" name="Picture 2" descr="Image result for structurer t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1421" y="2018059"/>
            <a:ext cx="1658859" cy="127179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service provider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7546" y="5205727"/>
            <a:ext cx="1166607" cy="1166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7127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660" y="621922"/>
            <a:ext cx="6182140" cy="5016758"/>
          </a:xfrm>
          <a:prstGeom prst="rect">
            <a:avLst/>
          </a:prstGeom>
        </p:spPr>
        <p:txBody>
          <a:bodyPr wrap="square">
            <a:spAutoFit/>
          </a:bodyPr>
          <a:lstStyle/>
          <a:p>
            <a:r>
              <a:rPr lang="en-GB" sz="2000" dirty="0" smtClean="0">
                <a:latin typeface="Calibri" panose="020F0502020204030204" pitchFamily="34" charset="0"/>
                <a:cs typeface="Calibri" panose="020F0502020204030204" pitchFamily="34" charset="0"/>
              </a:rPr>
              <a:t>■ </a:t>
            </a:r>
            <a:r>
              <a:rPr lang="en-GB" sz="2000" i="1" dirty="0" smtClean="0">
                <a:latin typeface="Calibri" panose="020F0502020204030204" pitchFamily="34" charset="0"/>
                <a:cs typeface="Calibri" panose="020F0502020204030204" pitchFamily="34" charset="0"/>
              </a:rPr>
              <a:t>Controller</a:t>
            </a:r>
            <a:r>
              <a:rPr lang="en-GB" sz="2000" dirty="0" smtClean="0">
                <a:latin typeface="Calibri" panose="020F0502020204030204" pitchFamily="34" charset="0"/>
                <a:cs typeface="Calibri" panose="020F0502020204030204" pitchFamily="34" charset="0"/>
              </a:rPr>
              <a:t>: an object designed to make decisions and control a complex task.</a:t>
            </a:r>
          </a:p>
          <a:p>
            <a:endParaRPr lang="en-GB" sz="2000" dirty="0" smtClean="0">
              <a:latin typeface="Calibri" panose="020F0502020204030204" pitchFamily="34" charset="0"/>
              <a:cs typeface="Calibri" panose="020F0502020204030204" pitchFamily="34" charset="0"/>
            </a:endParaRPr>
          </a:p>
          <a:p>
            <a:r>
              <a:rPr lang="en-GB" sz="2000" dirty="0" smtClean="0">
                <a:latin typeface="Calibri" panose="020F0502020204030204" pitchFamily="34" charset="0"/>
                <a:cs typeface="Calibri" panose="020F0502020204030204" pitchFamily="34" charset="0"/>
              </a:rPr>
              <a:t>■ </a:t>
            </a:r>
            <a:r>
              <a:rPr lang="en-GB" sz="2000" i="1" dirty="0" smtClean="0">
                <a:latin typeface="Calibri" panose="020F0502020204030204" pitchFamily="34" charset="0"/>
                <a:cs typeface="Calibri" panose="020F0502020204030204" pitchFamily="34" charset="0"/>
              </a:rPr>
              <a:t>Coordinator</a:t>
            </a:r>
            <a:r>
              <a:rPr lang="en-GB" sz="2000" dirty="0" smtClean="0">
                <a:latin typeface="Calibri" panose="020F0502020204030204" pitchFamily="34" charset="0"/>
                <a:cs typeface="Calibri" panose="020F0502020204030204" pitchFamily="34" charset="0"/>
              </a:rPr>
              <a:t>: an object that doesn’t make many decisions but, in a rote or mechanical way, delegates work to other objects. </a:t>
            </a:r>
          </a:p>
          <a:p>
            <a:endParaRPr lang="en-GB" sz="2000" dirty="0" smtClean="0">
              <a:latin typeface="Calibri" panose="020F0502020204030204" pitchFamily="34" charset="0"/>
              <a:cs typeface="Calibri" panose="020F0502020204030204" pitchFamily="34" charset="0"/>
            </a:endParaRPr>
          </a:p>
          <a:p>
            <a:r>
              <a:rPr lang="en-GB" sz="2000" dirty="0" smtClean="0">
                <a:latin typeface="Calibri" panose="020F0502020204030204" pitchFamily="34" charset="0"/>
                <a:cs typeface="Calibri" panose="020F0502020204030204" pitchFamily="34" charset="0"/>
              </a:rPr>
              <a:t>■ </a:t>
            </a:r>
            <a:r>
              <a:rPr lang="en-GB" sz="2000" i="1" dirty="0" err="1">
                <a:latin typeface="Calibri" panose="020F0502020204030204" pitchFamily="34" charset="0"/>
                <a:cs typeface="Calibri" panose="020F0502020204030204" pitchFamily="34" charset="0"/>
              </a:rPr>
              <a:t>Interfacer</a:t>
            </a:r>
            <a:r>
              <a:rPr lang="en-GB" sz="2000" dirty="0">
                <a:latin typeface="Calibri" panose="020F0502020204030204" pitchFamily="34" charset="0"/>
                <a:cs typeface="Calibri" panose="020F0502020204030204" pitchFamily="34" charset="0"/>
              </a:rPr>
              <a:t>: an object that transforms information or requests between distinct parts of </a:t>
            </a:r>
            <a:r>
              <a:rPr lang="en-GB" sz="2000" dirty="0" smtClean="0">
                <a:latin typeface="Calibri" panose="020F0502020204030204" pitchFamily="34" charset="0"/>
                <a:cs typeface="Calibri" panose="020F0502020204030204" pitchFamily="34" charset="0"/>
              </a:rPr>
              <a:t>a system</a:t>
            </a:r>
            <a:r>
              <a:rPr lang="en-GB" sz="2000" dirty="0">
                <a:latin typeface="Calibri" panose="020F0502020204030204" pitchFamily="34" charset="0"/>
                <a:cs typeface="Calibri" panose="020F0502020204030204" pitchFamily="34" charset="0"/>
              </a:rPr>
              <a:t>. The edges of an application contain user-</a:t>
            </a:r>
            <a:r>
              <a:rPr lang="en-GB" sz="2000" dirty="0" err="1">
                <a:latin typeface="Calibri" panose="020F0502020204030204" pitchFamily="34" charset="0"/>
                <a:cs typeface="Calibri" panose="020F0502020204030204" pitchFamily="34" charset="0"/>
              </a:rPr>
              <a:t>interfacer</a:t>
            </a:r>
            <a:r>
              <a:rPr lang="en-GB" sz="2000" dirty="0">
                <a:latin typeface="Calibri" panose="020F0502020204030204" pitchFamily="34" charset="0"/>
                <a:cs typeface="Calibri" panose="020F0502020204030204" pitchFamily="34" charset="0"/>
              </a:rPr>
              <a:t> objects that interact with </a:t>
            </a:r>
            <a:r>
              <a:rPr lang="en-GB" sz="2000" dirty="0" smtClean="0">
                <a:latin typeface="Calibri" panose="020F0502020204030204" pitchFamily="34" charset="0"/>
                <a:cs typeface="Calibri" panose="020F0502020204030204" pitchFamily="34" charset="0"/>
              </a:rPr>
              <a:t>the user </a:t>
            </a:r>
            <a:r>
              <a:rPr lang="en-GB" sz="2000" dirty="0">
                <a:latin typeface="Calibri" panose="020F0502020204030204" pitchFamily="34" charset="0"/>
                <a:cs typeface="Calibri" panose="020F0502020204030204" pitchFamily="34" charset="0"/>
              </a:rPr>
              <a:t>and external </a:t>
            </a:r>
            <a:r>
              <a:rPr lang="en-GB" sz="2000" dirty="0" err="1">
                <a:latin typeface="Calibri" panose="020F0502020204030204" pitchFamily="34" charset="0"/>
                <a:cs typeface="Calibri" panose="020F0502020204030204" pitchFamily="34" charset="0"/>
              </a:rPr>
              <a:t>interfacer</a:t>
            </a:r>
            <a:r>
              <a:rPr lang="en-GB" sz="2000" dirty="0">
                <a:latin typeface="Calibri" panose="020F0502020204030204" pitchFamily="34" charset="0"/>
                <a:cs typeface="Calibri" panose="020F0502020204030204" pitchFamily="34" charset="0"/>
              </a:rPr>
              <a:t> objects, which communicate with external systems. </a:t>
            </a:r>
            <a:r>
              <a:rPr lang="en-GB" sz="2000" dirty="0" err="1">
                <a:latin typeface="Calibri" panose="020F0502020204030204" pitchFamily="34" charset="0"/>
                <a:cs typeface="Calibri" panose="020F0502020204030204" pitchFamily="34" charset="0"/>
              </a:rPr>
              <a:t>Interfacers</a:t>
            </a:r>
            <a:endParaRPr lang="en-GB" sz="2000" dirty="0">
              <a:latin typeface="Calibri" panose="020F0502020204030204" pitchFamily="34" charset="0"/>
              <a:cs typeface="Calibri" panose="020F0502020204030204" pitchFamily="34" charset="0"/>
            </a:endParaRPr>
          </a:p>
          <a:p>
            <a:r>
              <a:rPr lang="en-GB" sz="2000" dirty="0">
                <a:latin typeface="Calibri" panose="020F0502020204030204" pitchFamily="34" charset="0"/>
                <a:cs typeface="Calibri" panose="020F0502020204030204" pitchFamily="34" charset="0"/>
              </a:rPr>
              <a:t>also exist between subsystems. The Façade pattern is an example of a class designed</a:t>
            </a:r>
          </a:p>
          <a:p>
            <a:r>
              <a:rPr lang="en-GB" sz="2000" dirty="0">
                <a:latin typeface="Calibri" panose="020F0502020204030204" pitchFamily="34" charset="0"/>
                <a:cs typeface="Calibri" panose="020F0502020204030204" pitchFamily="34" charset="0"/>
              </a:rPr>
              <a:t>to simplify interactions and limit clients’ visibility of objects within a subsystem.</a:t>
            </a:r>
            <a:endParaRPr lang="en-GB" sz="2000" dirty="0">
              <a:latin typeface="Calibri" panose="020F0502020204030204" pitchFamily="34" charset="0"/>
              <a:cs typeface="Calibri" panose="020F0502020204030204" pitchFamily="34" charset="0"/>
            </a:endParaRPr>
          </a:p>
        </p:txBody>
      </p:sp>
      <p:pic>
        <p:nvPicPr>
          <p:cNvPr id="3076" name="Picture 4" descr="Image result for interfacer icon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3846" y="3585291"/>
            <a:ext cx="1053228" cy="1053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9768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cstate="print">
            <a:extLst>
              <a:ext uri="{28A0092B-C50C-407E-A947-70E740481C1C}">
                <a14:useLocalDpi xmlns:a14="http://schemas.microsoft.com/office/drawing/2010/main"/>
              </a:ext>
            </a:extLst>
          </a:blip>
          <a:srcRect/>
          <a:stretch/>
        </p:blipFill>
        <p:spPr>
          <a:xfrm>
            <a:off x="528290" y="2060848"/>
            <a:ext cx="3251622" cy="4351338"/>
          </a:xfrm>
          <a:prstGeom prst="rect">
            <a:avLst/>
          </a:prstGeom>
          <a:effectLst>
            <a:outerShdw blurRad="63500" sx="102000" sy="102000" algn="ctr" rotWithShape="0">
              <a:prstClr val="black">
                <a:alpha val="40000"/>
              </a:prstClr>
            </a:outerShdw>
          </a:effectLst>
        </p:spPr>
      </p:pic>
      <p:sp>
        <p:nvSpPr>
          <p:cNvPr id="5" name="Title 4"/>
          <p:cNvSpPr>
            <a:spLocks noGrp="1"/>
          </p:cNvSpPr>
          <p:nvPr>
            <p:ph type="title" idx="4294967295"/>
          </p:nvPr>
        </p:nvSpPr>
        <p:spPr>
          <a:xfrm>
            <a:off x="539552" y="548680"/>
            <a:ext cx="7886700" cy="1325563"/>
          </a:xfrm>
        </p:spPr>
        <p:txBody>
          <a:bodyPr>
            <a:normAutofit fontScale="90000"/>
          </a:bodyPr>
          <a:lstStyle/>
          <a:p>
            <a:pPr algn="ctr"/>
            <a:r>
              <a:rPr lang="en-US" b="1" dirty="0" smtClean="0">
                <a:latin typeface="Calibri" panose="020F0502020204030204" pitchFamily="34" charset="0"/>
                <a:cs typeface="Calibri" panose="020F0502020204030204" pitchFamily="34" charset="0"/>
              </a:rPr>
              <a:t>Role-patterns </a:t>
            </a:r>
            <a:br>
              <a:rPr lang="en-US" b="1" dirty="0" smtClean="0">
                <a:latin typeface="Calibri" panose="020F0502020204030204" pitchFamily="34" charset="0"/>
                <a:cs typeface="Calibri" panose="020F0502020204030204" pitchFamily="34" charset="0"/>
              </a:rPr>
            </a:br>
            <a:r>
              <a:rPr lang="en-US" b="1" dirty="0" smtClean="0">
                <a:latin typeface="Calibri" panose="020F0502020204030204" pitchFamily="34" charset="0"/>
                <a:cs typeface="Calibri" panose="020F0502020204030204" pitchFamily="34" charset="0"/>
              </a:rPr>
              <a:t>in Software Designs</a:t>
            </a:r>
            <a:endParaRPr lang="en-GB" b="1" dirty="0">
              <a:latin typeface="Calibri" panose="020F0502020204030204" pitchFamily="34" charset="0"/>
              <a:cs typeface="Calibri" panose="020F0502020204030204" pitchFamily="34" charset="0"/>
            </a:endParaRPr>
          </a:p>
        </p:txBody>
      </p:sp>
      <p:sp>
        <p:nvSpPr>
          <p:cNvPr id="12" name="Rectangle 11"/>
          <p:cNvSpPr/>
          <p:nvPr/>
        </p:nvSpPr>
        <p:spPr bwMode="auto">
          <a:xfrm>
            <a:off x="1197569" y="3517960"/>
            <a:ext cx="648073" cy="756085"/>
          </a:xfrm>
          <a:prstGeom prst="rect">
            <a:avLst/>
          </a:prstGeom>
          <a:solidFill>
            <a:srgbClr val="00FFFF">
              <a:alpha val="25098"/>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dirty="0">
              <a:solidFill>
                <a:srgbClr val="000000"/>
              </a:solidFill>
              <a:latin typeface="Times" pitchFamily="68" charset="0"/>
            </a:endParaRPr>
          </a:p>
        </p:txBody>
      </p:sp>
      <p:sp>
        <p:nvSpPr>
          <p:cNvPr id="13" name="Rectangle 12"/>
          <p:cNvSpPr/>
          <p:nvPr/>
        </p:nvSpPr>
        <p:spPr bwMode="auto">
          <a:xfrm>
            <a:off x="1032346" y="2744924"/>
            <a:ext cx="547205" cy="360040"/>
          </a:xfrm>
          <a:prstGeom prst="rect">
            <a:avLst/>
          </a:prstGeom>
          <a:solidFill>
            <a:srgbClr val="B9FFB9">
              <a:alpha val="49804"/>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dirty="0">
              <a:solidFill>
                <a:srgbClr val="000000"/>
              </a:solidFill>
              <a:latin typeface="Times" pitchFamily="68" charset="0"/>
            </a:endParaRPr>
          </a:p>
        </p:txBody>
      </p:sp>
      <p:sp>
        <p:nvSpPr>
          <p:cNvPr id="14" name="Rectangle 13"/>
          <p:cNvSpPr/>
          <p:nvPr/>
        </p:nvSpPr>
        <p:spPr bwMode="auto">
          <a:xfrm>
            <a:off x="2256482" y="2882343"/>
            <a:ext cx="547205" cy="360040"/>
          </a:xfrm>
          <a:prstGeom prst="rect">
            <a:avLst/>
          </a:prstGeom>
          <a:solidFill>
            <a:srgbClr val="B9FFB9">
              <a:alpha val="49804"/>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dirty="0">
              <a:solidFill>
                <a:srgbClr val="000000"/>
              </a:solidFill>
              <a:latin typeface="Times" pitchFamily="68" charset="0"/>
            </a:endParaRPr>
          </a:p>
        </p:txBody>
      </p:sp>
      <p:sp>
        <p:nvSpPr>
          <p:cNvPr id="15" name="Rectangle 14"/>
          <p:cNvSpPr/>
          <p:nvPr/>
        </p:nvSpPr>
        <p:spPr bwMode="auto">
          <a:xfrm>
            <a:off x="2265571" y="3429000"/>
            <a:ext cx="547205" cy="634878"/>
          </a:xfrm>
          <a:prstGeom prst="rect">
            <a:avLst/>
          </a:prstGeom>
          <a:solidFill>
            <a:srgbClr val="B9FFB9">
              <a:alpha val="49804"/>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dirty="0">
              <a:solidFill>
                <a:srgbClr val="000000"/>
              </a:solidFill>
              <a:latin typeface="Times" pitchFamily="68" charset="0"/>
            </a:endParaRPr>
          </a:p>
        </p:txBody>
      </p:sp>
      <p:sp>
        <p:nvSpPr>
          <p:cNvPr id="16" name="Rectangle 15"/>
          <p:cNvSpPr/>
          <p:nvPr/>
        </p:nvSpPr>
        <p:spPr bwMode="auto">
          <a:xfrm>
            <a:off x="2274986" y="4263689"/>
            <a:ext cx="547205" cy="634878"/>
          </a:xfrm>
          <a:prstGeom prst="rect">
            <a:avLst/>
          </a:prstGeom>
          <a:solidFill>
            <a:srgbClr val="B9FFB9">
              <a:alpha val="49804"/>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dirty="0">
              <a:solidFill>
                <a:srgbClr val="000000"/>
              </a:solidFill>
              <a:latin typeface="Times" pitchFamily="68" charset="0"/>
            </a:endParaRPr>
          </a:p>
        </p:txBody>
      </p:sp>
      <p:sp>
        <p:nvSpPr>
          <p:cNvPr id="17" name="Rectangle 16"/>
          <p:cNvSpPr/>
          <p:nvPr/>
        </p:nvSpPr>
        <p:spPr bwMode="auto">
          <a:xfrm>
            <a:off x="5735098" y="4797152"/>
            <a:ext cx="1445859" cy="792088"/>
          </a:xfrm>
          <a:prstGeom prst="rect">
            <a:avLst/>
          </a:prstGeom>
          <a:solidFill>
            <a:srgbClr val="B9FFB9">
              <a:alpha val="49804"/>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400" i="1" dirty="0" smtClean="0">
                <a:solidFill>
                  <a:srgbClr val="000000"/>
                </a:solidFill>
                <a:latin typeface="Calibri" panose="020F0502020204030204" pitchFamily="34" charset="0"/>
                <a:cs typeface="Calibri" panose="020F0502020204030204" pitchFamily="34" charset="0"/>
              </a:rPr>
              <a:t>Service Provider</a:t>
            </a:r>
            <a:endParaRPr lang="en-GB" sz="2400" dirty="0">
              <a:solidFill>
                <a:srgbClr val="000000"/>
              </a:solidFill>
              <a:latin typeface="Times" pitchFamily="68" charset="0"/>
            </a:endParaRPr>
          </a:p>
        </p:txBody>
      </p:sp>
      <p:sp>
        <p:nvSpPr>
          <p:cNvPr id="18" name="Rectangle 17"/>
          <p:cNvSpPr/>
          <p:nvPr/>
        </p:nvSpPr>
        <p:spPr bwMode="auto">
          <a:xfrm>
            <a:off x="5743189" y="3839123"/>
            <a:ext cx="1445859" cy="504056"/>
          </a:xfrm>
          <a:prstGeom prst="rect">
            <a:avLst/>
          </a:prstGeom>
          <a:solidFill>
            <a:srgbClr val="00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GB" sz="2400" i="1" dirty="0" smtClean="0">
                <a:solidFill>
                  <a:srgbClr val="000000"/>
                </a:solidFill>
                <a:latin typeface="Calibri" panose="020F0502020204030204" pitchFamily="34" charset="0"/>
                <a:cs typeface="Calibri" panose="020F0502020204030204" pitchFamily="34" charset="0"/>
              </a:rPr>
              <a:t>Controller</a:t>
            </a:r>
            <a:endParaRPr lang="en-GB" sz="2400" dirty="0">
              <a:solidFill>
                <a:srgbClr val="000000"/>
              </a:solidFill>
              <a:latin typeface="Times" pitchFamily="68" charset="0"/>
            </a:endParaRPr>
          </a:p>
        </p:txBody>
      </p:sp>
      <p:sp>
        <p:nvSpPr>
          <p:cNvPr id="19" name="Rectangle 18"/>
          <p:cNvSpPr/>
          <p:nvPr/>
        </p:nvSpPr>
        <p:spPr bwMode="auto">
          <a:xfrm>
            <a:off x="4205264" y="4797152"/>
            <a:ext cx="1396879" cy="792088"/>
          </a:xfrm>
          <a:prstGeom prst="rect">
            <a:avLst/>
          </a:prstGeom>
          <a:solidFill>
            <a:srgbClr val="B9FFB9">
              <a:alpha val="49804"/>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400" i="1" dirty="0" smtClean="0">
                <a:solidFill>
                  <a:srgbClr val="000000"/>
                </a:solidFill>
                <a:latin typeface="Calibri" panose="020F0502020204030204" pitchFamily="34" charset="0"/>
                <a:cs typeface="Calibri" panose="020F0502020204030204" pitchFamily="34" charset="0"/>
              </a:rPr>
              <a:t>Service Provider</a:t>
            </a:r>
            <a:endParaRPr lang="en-GB" sz="2400" dirty="0">
              <a:solidFill>
                <a:srgbClr val="000000"/>
              </a:solidFill>
              <a:latin typeface="Times" pitchFamily="68" charset="0"/>
            </a:endParaRPr>
          </a:p>
        </p:txBody>
      </p:sp>
      <p:sp>
        <p:nvSpPr>
          <p:cNvPr id="20" name="Rectangle 19"/>
          <p:cNvSpPr/>
          <p:nvPr/>
        </p:nvSpPr>
        <p:spPr bwMode="auto">
          <a:xfrm>
            <a:off x="7313912" y="4797152"/>
            <a:ext cx="1396879" cy="792088"/>
          </a:xfrm>
          <a:prstGeom prst="rect">
            <a:avLst/>
          </a:prstGeom>
          <a:solidFill>
            <a:srgbClr val="B9FFB9">
              <a:alpha val="49804"/>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400" i="1" dirty="0" smtClean="0">
                <a:solidFill>
                  <a:srgbClr val="000000"/>
                </a:solidFill>
                <a:latin typeface="Calibri" panose="020F0502020204030204" pitchFamily="34" charset="0"/>
                <a:cs typeface="Calibri" panose="020F0502020204030204" pitchFamily="34" charset="0"/>
              </a:rPr>
              <a:t>Service Provider</a:t>
            </a:r>
            <a:endParaRPr lang="en-GB" sz="2400" dirty="0">
              <a:solidFill>
                <a:srgbClr val="000000"/>
              </a:solidFill>
              <a:latin typeface="Times" pitchFamily="68" charset="0"/>
            </a:endParaRPr>
          </a:p>
        </p:txBody>
      </p:sp>
      <p:sp>
        <p:nvSpPr>
          <p:cNvPr id="21" name="TextBox 20"/>
          <p:cNvSpPr txBox="1"/>
          <p:nvPr/>
        </p:nvSpPr>
        <p:spPr>
          <a:xfrm>
            <a:off x="3995936" y="1988840"/>
            <a:ext cx="4886462" cy="1569660"/>
          </a:xfrm>
          <a:prstGeom prst="rect">
            <a:avLst/>
          </a:prstGeom>
          <a:noFill/>
        </p:spPr>
        <p:txBody>
          <a:bodyPr wrap="square" rtlCol="0">
            <a:spAutoFit/>
          </a:bodyPr>
          <a:lstStyle/>
          <a:p>
            <a:r>
              <a:rPr lang="en-US" sz="3200" dirty="0" smtClean="0">
                <a:solidFill>
                  <a:srgbClr val="000000"/>
                </a:solidFill>
                <a:latin typeface="Calibri" panose="020F0502020204030204" pitchFamily="34" charset="0"/>
                <a:cs typeface="Calibri" panose="020F0502020204030204" pitchFamily="34" charset="0"/>
              </a:rPr>
              <a:t>Through labelling of roles, we find regularities in the graph-patterns</a:t>
            </a:r>
            <a:endParaRPr lang="en-GB" sz="3200" dirty="0">
              <a:solidFill>
                <a:srgbClr val="000000"/>
              </a:solidFill>
              <a:latin typeface="Calibri" panose="020F0502020204030204" pitchFamily="34" charset="0"/>
              <a:cs typeface="Calibri" panose="020F0502020204030204" pitchFamily="34" charset="0"/>
            </a:endParaRPr>
          </a:p>
        </p:txBody>
      </p:sp>
      <p:cxnSp>
        <p:nvCxnSpPr>
          <p:cNvPr id="23" name="Straight Connector 22"/>
          <p:cNvCxnSpPr>
            <a:stCxn id="18" idx="2"/>
            <a:endCxn id="17" idx="0"/>
          </p:cNvCxnSpPr>
          <p:nvPr/>
        </p:nvCxnSpPr>
        <p:spPr bwMode="auto">
          <a:xfrm flipH="1">
            <a:off x="6458028" y="4343179"/>
            <a:ext cx="8091" cy="45397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p:cNvCxnSpPr>
            <a:stCxn id="18" idx="2"/>
            <a:endCxn id="19" idx="0"/>
          </p:cNvCxnSpPr>
          <p:nvPr/>
        </p:nvCxnSpPr>
        <p:spPr bwMode="auto">
          <a:xfrm flipH="1">
            <a:off x="4903704" y="4343179"/>
            <a:ext cx="1562415" cy="45397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 name="Straight Connector 26"/>
          <p:cNvCxnSpPr>
            <a:stCxn id="18" idx="2"/>
            <a:endCxn id="20" idx="0"/>
          </p:cNvCxnSpPr>
          <p:nvPr/>
        </p:nvCxnSpPr>
        <p:spPr bwMode="auto">
          <a:xfrm>
            <a:off x="6466119" y="4343179"/>
            <a:ext cx="1546233" cy="453973"/>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7810759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CRC Cards</a:t>
            </a:r>
            <a:endParaRPr lang="en-GB" dirty="0"/>
          </a:p>
        </p:txBody>
      </p:sp>
      <p:sp>
        <p:nvSpPr>
          <p:cNvPr id="3" name="Content Placeholder 2"/>
          <p:cNvSpPr>
            <a:spLocks noGrp="1"/>
          </p:cNvSpPr>
          <p:nvPr>
            <p:ph idx="1"/>
          </p:nvPr>
        </p:nvSpPr>
        <p:spPr>
          <a:xfrm>
            <a:off x="457200" y="1452707"/>
            <a:ext cx="8229600" cy="5063596"/>
          </a:xfrm>
        </p:spPr>
        <p:txBody>
          <a:bodyPr>
            <a:normAutofit fontScale="92500"/>
          </a:bodyPr>
          <a:lstStyle/>
          <a:p>
            <a:pPr marL="0" indent="0">
              <a:buNone/>
            </a:pPr>
            <a:r>
              <a:rPr lang="en-US" dirty="0" smtClean="0"/>
              <a:t>CRC cards are a method for analyzing and designing (OO) system based on the notion of responsibility.</a:t>
            </a:r>
          </a:p>
          <a:p>
            <a:pPr marL="0" indent="0">
              <a:buNone/>
            </a:pPr>
            <a:endParaRPr lang="en-US" dirty="0"/>
          </a:p>
          <a:p>
            <a:pPr marL="0" indent="0">
              <a:buNone/>
            </a:pPr>
            <a:r>
              <a:rPr lang="en-US" dirty="0" smtClean="0"/>
              <a:t>CRC cards help in:</a:t>
            </a:r>
          </a:p>
          <a:p>
            <a:pPr marL="0" indent="0">
              <a:buNone/>
            </a:pPr>
            <a:r>
              <a:rPr lang="en-US" dirty="0"/>
              <a:t>	</a:t>
            </a:r>
            <a:r>
              <a:rPr lang="en-US" dirty="0" smtClean="0"/>
              <a:t>- allocating/scoping responsibilities per class</a:t>
            </a:r>
          </a:p>
          <a:p>
            <a:pPr marL="0" indent="0">
              <a:buNone/>
            </a:pPr>
            <a:r>
              <a:rPr lang="en-US" dirty="0"/>
              <a:t>	</a:t>
            </a:r>
            <a:r>
              <a:rPr lang="en-US" dirty="0" smtClean="0"/>
              <a:t>- identify interactions between classes</a:t>
            </a:r>
          </a:p>
          <a:p>
            <a:pPr marL="0" indent="0">
              <a:buNone/>
            </a:pPr>
            <a:endParaRPr lang="en-US" dirty="0" smtClean="0"/>
          </a:p>
          <a:p>
            <a:pPr marL="0" indent="0">
              <a:buNone/>
            </a:pPr>
            <a:r>
              <a:rPr lang="en-US" dirty="0" smtClean="0"/>
              <a:t>CRC cards allow for ‘role-playing’, as a way of simulations/prototyping.</a:t>
            </a:r>
            <a:endParaRPr lang="en-US" dirty="0"/>
          </a:p>
          <a:p>
            <a:pPr marL="0" indent="0">
              <a:buNone/>
            </a:pPr>
            <a:endParaRPr lang="en-US" dirty="0" smtClean="0"/>
          </a:p>
          <a:p>
            <a:pPr marL="0" indent="0">
              <a:buNone/>
            </a:pPr>
            <a:endParaRPr lang="en-GB" dirty="0"/>
          </a:p>
        </p:txBody>
      </p:sp>
    </p:spTree>
    <p:extLst>
      <p:ext uri="{BB962C8B-B14F-4D97-AF65-F5344CB8AC3E}">
        <p14:creationId xmlns:p14="http://schemas.microsoft.com/office/powerpoint/2010/main" val="12351065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0"/>
          </p:nvPr>
        </p:nvSpPr>
        <p:spPr/>
        <p:txBody>
          <a:bodyPr/>
          <a:lstStyle/>
          <a:p>
            <a:endParaRPr lang="en-GB" altLang="en-US"/>
          </a:p>
          <a:p>
            <a:fld id="{7D3CF0AC-FFAE-4D7C-BAD2-092F2EA2B50C}" type="slidenum">
              <a:rPr lang="en-GB" altLang="en-US">
                <a:solidFill>
                  <a:srgbClr val="0000CC"/>
                </a:solidFill>
              </a:rPr>
              <a:pPr/>
              <a:t>49</a:t>
            </a:fld>
            <a:endParaRPr lang="en-GB" altLang="en-US">
              <a:solidFill>
                <a:srgbClr val="0000CC"/>
              </a:solidFill>
            </a:endParaRPr>
          </a:p>
        </p:txBody>
      </p:sp>
      <p:sp>
        <p:nvSpPr>
          <p:cNvPr id="48130" name="Rectangle 2"/>
          <p:cNvSpPr>
            <a:spLocks noGrp="1" noChangeArrowheads="1"/>
          </p:cNvSpPr>
          <p:nvPr>
            <p:ph type="title"/>
          </p:nvPr>
        </p:nvSpPr>
        <p:spPr/>
        <p:txBody>
          <a:bodyPr/>
          <a:lstStyle/>
          <a:p>
            <a:r>
              <a:rPr kumimoji="1" lang="en-GB" altLang="en-US" dirty="0"/>
              <a:t>CRC </a:t>
            </a:r>
            <a:r>
              <a:rPr kumimoji="1" lang="en-GB" altLang="en-US" dirty="0" smtClean="0"/>
              <a:t>Cards Template</a:t>
            </a:r>
            <a:endParaRPr kumimoji="1" lang="en-GB" altLang="en-US" dirty="0"/>
          </a:p>
        </p:txBody>
      </p:sp>
      <p:grpSp>
        <p:nvGrpSpPr>
          <p:cNvPr id="48144" name="Group 16"/>
          <p:cNvGrpSpPr>
            <a:grpSpLocks/>
          </p:cNvGrpSpPr>
          <p:nvPr/>
        </p:nvGrpSpPr>
        <p:grpSpPr bwMode="auto">
          <a:xfrm>
            <a:off x="854075" y="1651000"/>
            <a:ext cx="7470775" cy="3757613"/>
            <a:chOff x="538" y="1040"/>
            <a:chExt cx="4706" cy="2367"/>
          </a:xfrm>
        </p:grpSpPr>
        <p:sp>
          <p:nvSpPr>
            <p:cNvPr id="48134" name="Freeform 6"/>
            <p:cNvSpPr>
              <a:spLocks/>
            </p:cNvSpPr>
            <p:nvPr/>
          </p:nvSpPr>
          <p:spPr bwMode="auto">
            <a:xfrm>
              <a:off x="538" y="1040"/>
              <a:ext cx="4706" cy="2367"/>
            </a:xfrm>
            <a:custGeom>
              <a:avLst/>
              <a:gdLst>
                <a:gd name="T0" fmla="*/ 0 w 20000"/>
                <a:gd name="T1" fmla="*/ 0 h 20000"/>
                <a:gd name="T2" fmla="*/ 20000 w 20000"/>
                <a:gd name="T3" fmla="*/ 0 h 20000"/>
                <a:gd name="T4" fmla="*/ 20000 w 20000"/>
                <a:gd name="T5" fmla="*/ 20000 h 20000"/>
                <a:gd name="T6" fmla="*/ 0 w 20000"/>
                <a:gd name="T7" fmla="*/ 20000 h 20000"/>
                <a:gd name="T8" fmla="*/ 0 w 20000"/>
                <a:gd name="T9" fmla="*/ 0 h 20000"/>
              </a:gdLst>
              <a:ahLst/>
              <a:cxnLst>
                <a:cxn ang="0">
                  <a:pos x="T0" y="T1"/>
                </a:cxn>
                <a:cxn ang="0">
                  <a:pos x="T2" y="T3"/>
                </a:cxn>
                <a:cxn ang="0">
                  <a:pos x="T4" y="T5"/>
                </a:cxn>
                <a:cxn ang="0">
                  <a:pos x="T6" y="T7"/>
                </a:cxn>
                <a:cxn ang="0">
                  <a:pos x="T8" y="T9"/>
                </a:cxn>
              </a:cxnLst>
              <a:rect l="0" t="0" r="r" b="b"/>
              <a:pathLst>
                <a:path w="20000" h="20000">
                  <a:moveTo>
                    <a:pt x="0" y="0"/>
                  </a:moveTo>
                  <a:lnTo>
                    <a:pt x="20000" y="0"/>
                  </a:lnTo>
                  <a:lnTo>
                    <a:pt x="20000" y="20000"/>
                  </a:lnTo>
                  <a:lnTo>
                    <a:pt x="0" y="20000"/>
                  </a:lnTo>
                  <a:lnTo>
                    <a:pt x="0" y="0"/>
                  </a:lnTo>
                  <a:close/>
                </a:path>
              </a:pathLst>
            </a:custGeom>
            <a:solidFill>
              <a:srgbClr val="FFFFFF"/>
            </a:solidFill>
            <a:ln w="9525" cap="flat">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8135" name="Line 7"/>
            <p:cNvSpPr>
              <a:spLocks noChangeShapeType="1"/>
            </p:cNvSpPr>
            <p:nvPr/>
          </p:nvSpPr>
          <p:spPr bwMode="auto">
            <a:xfrm>
              <a:off x="538" y="1565"/>
              <a:ext cx="470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136" name="Text Box 8"/>
            <p:cNvSpPr txBox="1">
              <a:spLocks noChangeArrowheads="1"/>
            </p:cNvSpPr>
            <p:nvPr/>
          </p:nvSpPr>
          <p:spPr bwMode="auto">
            <a:xfrm>
              <a:off x="568" y="1172"/>
              <a:ext cx="1284"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2400" dirty="0" smtClean="0">
                  <a:latin typeface="Arial" panose="020B0604020202020204" pitchFamily="34" charset="0"/>
                </a:rPr>
                <a:t>Class Name</a:t>
              </a:r>
              <a:r>
                <a:rPr lang="en-US" altLang="en-US" sz="2400" dirty="0">
                  <a:latin typeface="Arial" panose="020B0604020202020204" pitchFamily="34" charset="0"/>
                </a:rPr>
                <a:t>:</a:t>
              </a:r>
            </a:p>
          </p:txBody>
        </p:sp>
        <p:sp>
          <p:nvSpPr>
            <p:cNvPr id="48137" name="Line 9"/>
            <p:cNvSpPr>
              <a:spLocks noChangeShapeType="1"/>
            </p:cNvSpPr>
            <p:nvPr/>
          </p:nvSpPr>
          <p:spPr bwMode="auto">
            <a:xfrm>
              <a:off x="538" y="1961"/>
              <a:ext cx="470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138" name="Text Box 10"/>
            <p:cNvSpPr txBox="1">
              <a:spLocks noChangeArrowheads="1"/>
            </p:cNvSpPr>
            <p:nvPr/>
          </p:nvSpPr>
          <p:spPr bwMode="auto">
            <a:xfrm>
              <a:off x="2911" y="1565"/>
              <a:ext cx="1467"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2400">
                  <a:latin typeface="Arial" panose="020B0604020202020204" pitchFamily="34" charset="0"/>
                </a:rPr>
                <a:t>Collaborations</a:t>
              </a:r>
            </a:p>
          </p:txBody>
        </p:sp>
        <p:sp>
          <p:nvSpPr>
            <p:cNvPr id="48139" name="Text Box 11"/>
            <p:cNvSpPr txBox="1">
              <a:spLocks noChangeArrowheads="1"/>
            </p:cNvSpPr>
            <p:nvPr/>
          </p:nvSpPr>
          <p:spPr bwMode="auto">
            <a:xfrm>
              <a:off x="568" y="1565"/>
              <a:ext cx="1648"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2400">
                  <a:latin typeface="Arial" panose="020B0604020202020204" pitchFamily="34" charset="0"/>
                </a:rPr>
                <a:t>Responsibilities</a:t>
              </a:r>
            </a:p>
          </p:txBody>
        </p:sp>
        <p:sp>
          <p:nvSpPr>
            <p:cNvPr id="48140" name="Text Box 12"/>
            <p:cNvSpPr txBox="1">
              <a:spLocks noChangeArrowheads="1"/>
            </p:cNvSpPr>
            <p:nvPr/>
          </p:nvSpPr>
          <p:spPr bwMode="auto">
            <a:xfrm>
              <a:off x="598" y="2044"/>
              <a:ext cx="2217" cy="1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2400" i="1">
                  <a:latin typeface="Times New Roman" panose="02020603050405020304" pitchFamily="18" charset="0"/>
                </a:rPr>
                <a:t>Responsibilities of a class are listed in this section.</a:t>
              </a:r>
            </a:p>
          </p:txBody>
        </p:sp>
        <p:sp>
          <p:nvSpPr>
            <p:cNvPr id="48141" name="Text Box 13"/>
            <p:cNvSpPr txBox="1">
              <a:spLocks noChangeArrowheads="1"/>
            </p:cNvSpPr>
            <p:nvPr/>
          </p:nvSpPr>
          <p:spPr bwMode="auto">
            <a:xfrm>
              <a:off x="2884" y="2028"/>
              <a:ext cx="2313" cy="1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96000"/>
                </a:lnSpc>
                <a:spcBef>
                  <a:spcPct val="0"/>
                </a:spcBef>
              </a:pPr>
              <a:r>
                <a:rPr lang="en-GB" altLang="en-US" sz="2400" i="1" noProof="1">
                  <a:latin typeface="Times New Roman" panose="02020603050405020304" pitchFamily="18" charset="0"/>
                </a:rPr>
                <a:t>Collaborations with other classes are listed here, together with a brief description of the purpose of the collaboration.</a:t>
              </a:r>
            </a:p>
          </p:txBody>
        </p:sp>
        <p:sp>
          <p:nvSpPr>
            <p:cNvPr id="48142" name="Line 14"/>
            <p:cNvSpPr>
              <a:spLocks noChangeShapeType="1"/>
            </p:cNvSpPr>
            <p:nvPr/>
          </p:nvSpPr>
          <p:spPr bwMode="auto">
            <a:xfrm>
              <a:off x="2834" y="1563"/>
              <a:ext cx="0" cy="184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Tree>
    <p:extLst>
      <p:ext uri="{BB962C8B-B14F-4D97-AF65-F5344CB8AC3E}">
        <p14:creationId xmlns:p14="http://schemas.microsoft.com/office/powerpoint/2010/main" val="28095826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8788"/>
            <a:ext cx="8229600" cy="837398"/>
          </a:xfrm>
        </p:spPr>
        <p:txBody>
          <a:bodyPr/>
          <a:lstStyle/>
          <a:p>
            <a:r>
              <a:rPr lang="en-US" dirty="0"/>
              <a:t>Schedule - part </a:t>
            </a:r>
            <a:r>
              <a:rPr lang="en-US" dirty="0" smtClean="0"/>
              <a:t>2</a:t>
            </a:r>
            <a:endParaRPr lang="en-GB" dirty="0"/>
          </a:p>
        </p:txBody>
      </p:sp>
      <p:graphicFrame>
        <p:nvGraphicFramePr>
          <p:cNvPr id="4" name="Content Placeholder 3"/>
          <p:cNvGraphicFramePr>
            <a:graphicFrameLocks noGrp="1"/>
          </p:cNvGraphicFramePr>
          <p:nvPr>
            <p:ph idx="1"/>
            <p:extLst/>
          </p:nvPr>
        </p:nvGraphicFramePr>
        <p:xfrm>
          <a:off x="287521" y="1227311"/>
          <a:ext cx="8719789" cy="4665784"/>
        </p:xfrm>
        <a:graphic>
          <a:graphicData uri="http://schemas.openxmlformats.org/drawingml/2006/table">
            <a:tbl>
              <a:tblPr/>
              <a:tblGrid>
                <a:gridCol w="834269"/>
                <a:gridCol w="698032"/>
                <a:gridCol w="617330"/>
                <a:gridCol w="706687"/>
                <a:gridCol w="527973"/>
                <a:gridCol w="617330"/>
                <a:gridCol w="617330"/>
                <a:gridCol w="947573"/>
                <a:gridCol w="612743"/>
                <a:gridCol w="707010"/>
                <a:gridCol w="598852"/>
                <a:gridCol w="617330"/>
                <a:gridCol w="617330"/>
              </a:tblGrid>
              <a:tr h="215716">
                <a:tc>
                  <a:txBody>
                    <a:bodyPr/>
                    <a:lstStyle/>
                    <a:p>
                      <a:pPr algn="ctr" rtl="0" fontAlgn="b"/>
                      <a:endParaRPr lang="en-GB" sz="1600" dirty="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b="1">
                          <a:effectLst/>
                        </a:rPr>
                        <a:t>19</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b="1">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b="1">
                          <a:effectLst/>
                        </a:rPr>
                        <a:t>20</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b="1">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b="1">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b="1">
                          <a:effectLst/>
                        </a:rPr>
                        <a:t>21</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b="1">
                          <a:effectLst/>
                        </a:rPr>
                        <a:t>22</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b="1">
                          <a:effectLst/>
                        </a:rPr>
                        <a:t>23</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r>
              <a:tr h="215716">
                <a:tc>
                  <a:txBody>
                    <a:bodyPr/>
                    <a:lstStyle/>
                    <a:p>
                      <a:pPr algn="ctr" rtl="0" fontAlgn="b"/>
                      <a:r>
                        <a:rPr lang="en-GB" sz="1600">
                          <a:effectLst/>
                        </a:rPr>
                        <a:t>thu</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fri</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tue</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thu</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fri</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tues</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thu</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fr</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tue</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thu</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fri</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tue</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fri</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r>
              <a:tr h="422123">
                <a:tc>
                  <a:txBody>
                    <a:bodyPr/>
                    <a:lstStyle/>
                    <a:p>
                      <a:pPr algn="ctr" rtl="0" fontAlgn="b"/>
                      <a:r>
                        <a:rPr lang="en-GB" sz="1600">
                          <a:effectLst/>
                        </a:rPr>
                        <a:t>2 may</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3 may</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7 may</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9 may</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10 may</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14 may</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16 may</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17 may</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21 may</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23 may</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24 may</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28 may</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7 june</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r>
              <a:tr h="813680">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Michel</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tc>
                  <a:txBody>
                    <a:bodyPr/>
                    <a:lstStyle/>
                    <a:p>
                      <a:pPr algn="ctr" rtl="0" fontAlgn="b"/>
                      <a:r>
                        <a:rPr lang="en-GB" sz="1600" dirty="0" smtClean="0">
                          <a:effectLst/>
                        </a:rPr>
                        <a:t>(ques-</a:t>
                      </a:r>
                      <a:r>
                        <a:rPr lang="en-GB" sz="1600" dirty="0" err="1" smtClean="0">
                          <a:effectLst/>
                        </a:rPr>
                        <a:t>tion</a:t>
                      </a:r>
                      <a:r>
                        <a:rPr lang="en-GB" sz="1600" baseline="0" dirty="0" smtClean="0">
                          <a:effectLst/>
                        </a:rPr>
                        <a:t> </a:t>
                      </a:r>
                      <a:r>
                        <a:rPr lang="en-GB" sz="1600" dirty="0" smtClean="0">
                          <a:effectLst/>
                        </a:rPr>
                        <a:t>hour?)</a:t>
                      </a:r>
                      <a:endParaRPr lang="en-GB" sz="1600" dirty="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Michel</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Michel</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tc>
                  <a:txBody>
                    <a:bodyPr/>
                    <a:lstStyle/>
                    <a:p>
                      <a:pPr algn="ctr" rtl="0" fontAlgn="b"/>
                      <a:r>
                        <a:rPr lang="en-GB" sz="1600">
                          <a:effectLst/>
                        </a:rPr>
                        <a:t>Michel</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No Michel (ICSE)</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r>
              <a:tr h="215716">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r>
              <a:tr h="422123">
                <a:tc>
                  <a:txBody>
                    <a:bodyPr/>
                    <a:lstStyle/>
                    <a:p>
                      <a:pPr algn="ctr" rtl="0" fontAlgn="b"/>
                      <a:r>
                        <a:rPr lang="en-GB" sz="1600">
                          <a:effectLst/>
                        </a:rPr>
                        <a:t>Dave</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tc>
                  <a:txBody>
                    <a:bodyPr/>
                    <a:lstStyle/>
                    <a:p>
                      <a:pPr algn="ctr" rtl="0" fontAlgn="b"/>
                      <a:r>
                        <a:rPr lang="en-GB" sz="1600">
                          <a:effectLst/>
                        </a:rPr>
                        <a:t>Dave</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no Dave</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no Dave</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Dave</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tc>
                  <a:txBody>
                    <a:bodyPr/>
                    <a:lstStyle/>
                    <a:p>
                      <a:pPr algn="ctr" rtl="0" fontAlgn="b"/>
                      <a:r>
                        <a:rPr lang="en-GB" sz="1600">
                          <a:effectLst/>
                        </a:rPr>
                        <a:t>Dave</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Dave</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B6D7A8"/>
                    </a:solidFill>
                  </a:tcPr>
                </a:tc>
              </a:tr>
              <a:tr h="215716">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TA's</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9FC5E8"/>
                    </a:solidFill>
                  </a:tcPr>
                </a:tc>
                <a:tc>
                  <a:txBody>
                    <a:bodyPr/>
                    <a:lstStyle/>
                    <a:p>
                      <a:pPr algn="ctr" rtl="0" fontAlgn="b"/>
                      <a:r>
                        <a:rPr lang="en-GB" sz="1600">
                          <a:effectLst/>
                        </a:rPr>
                        <a:t>TA's</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9FC5E8"/>
                    </a:solidFill>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TA's</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9FC5E8"/>
                    </a:solidFill>
                  </a:tcPr>
                </a:tc>
                <a:tc>
                  <a:txBody>
                    <a:bodyPr/>
                    <a:lstStyle/>
                    <a:p>
                      <a:pPr algn="ctr" rtl="0" fontAlgn="b"/>
                      <a:r>
                        <a:rPr lang="en-GB" sz="1600">
                          <a:effectLst/>
                        </a:rPr>
                        <a:t>TA's</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9FC5E8"/>
                    </a:solidFill>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TA's</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9FC5E8"/>
                    </a:solidFill>
                  </a:tcPr>
                </a:tc>
                <a:tc>
                  <a:txBody>
                    <a:bodyPr/>
                    <a:lstStyle/>
                    <a:p>
                      <a:pPr algn="ctr" rtl="0" fontAlgn="b"/>
                      <a:r>
                        <a:rPr lang="en-GB" sz="1600">
                          <a:effectLst/>
                        </a:rPr>
                        <a:t>TA's</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9FC5E8"/>
                    </a:solidFill>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r>
              <a:tr h="215716">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r>
              <a:tr h="215716">
                <a:tc>
                  <a:txBody>
                    <a:bodyPr/>
                    <a:lstStyle/>
                    <a:p>
                      <a:pPr algn="ctr" rtl="0" fontAlgn="b"/>
                      <a:r>
                        <a:rPr lang="en-GB" sz="1600">
                          <a:effectLst/>
                        </a:rPr>
                        <a:t>7</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8</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9</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10</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11</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r>
              <a:tr h="713133">
                <a:tc>
                  <a:txBody>
                    <a:bodyPr/>
                    <a:lstStyle/>
                    <a:p>
                      <a:pPr algn="ctr" rtl="0" fontAlgn="b"/>
                      <a:r>
                        <a:rPr lang="en-GB" sz="1600">
                          <a:effectLst/>
                        </a:rPr>
                        <a:t>state machines</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Design Princ 1</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Princ &amp; Patt</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workshop Agile UML</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70F993"/>
                      </a:solidFill>
                      <a:prstDash val="solid"/>
                      <a:round/>
                      <a:headEnd type="none" w="med" len="med"/>
                      <a:tailEnd type="none" w="med" len="med"/>
                    </a:lnB>
                  </a:tcPr>
                </a:tc>
                <a:tc>
                  <a:txBody>
                    <a:bodyPr/>
                    <a:lstStyle/>
                    <a:p>
                      <a:pPr algn="ctr" rtl="0" fontAlgn="b"/>
                      <a:r>
                        <a:rPr lang="en-GB" sz="1600">
                          <a:effectLst/>
                        </a:rPr>
                        <a:t>recap</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exam</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r>
              <a:tr h="612587">
                <a:tc>
                  <a:txBody>
                    <a:bodyPr/>
                    <a:lstStyle/>
                    <a:p>
                      <a:pPr algn="ctr" rtl="0" fontAlgn="b"/>
                      <a:endParaRPr lang="en-GB" sz="1600" dirty="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Ass 4</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Ass 5</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dirty="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r>
                        <a:rPr lang="en-GB" sz="1600">
                          <a:effectLst/>
                        </a:rPr>
                        <a:t>Ass 6</a:t>
                      </a: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70F993"/>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dirty="0">
                        <a:solidFill>
                          <a:srgbClr val="FF0000"/>
                        </a:solidFill>
                        <a:effectLst/>
                      </a:endParaRPr>
                    </a:p>
                  </a:txBody>
                  <a:tcPr marL="0" marR="0" marT="5499" marB="5499" anchor="b">
                    <a:lnL w="6350" cap="flat" cmpd="sng" algn="ctr">
                      <a:solidFill>
                        <a:srgbClr val="70F993"/>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70F993"/>
                      </a:solidFill>
                      <a:prstDash val="solid"/>
                      <a:round/>
                      <a:headEnd type="none" w="med" len="med"/>
                      <a:tailEnd type="none" w="med" len="med"/>
                    </a:lnT>
                    <a:lnB w="6350" cap="flat" cmpd="sng" algn="ctr">
                      <a:solidFill>
                        <a:srgbClr val="70F993"/>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a:txBody>
                    <a:bodyPr/>
                    <a:lstStyle/>
                    <a:p>
                      <a:pPr algn="ctr" rtl="0" fontAlgn="b"/>
                      <a:endParaRPr lang="en-GB" sz="1600" dirty="0">
                        <a:effectLst/>
                      </a:endParaRPr>
                    </a:p>
                  </a:txBody>
                  <a:tcPr marL="8249" marR="8249" marT="5499" marB="5499"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077432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0"/>
          </p:nvPr>
        </p:nvSpPr>
        <p:spPr/>
        <p:txBody>
          <a:bodyPr/>
          <a:lstStyle/>
          <a:p>
            <a:endParaRPr lang="en-GB" altLang="en-US"/>
          </a:p>
          <a:p>
            <a:fld id="{7D3CF0AC-FFAE-4D7C-BAD2-092F2EA2B50C}" type="slidenum">
              <a:rPr lang="en-GB" altLang="en-US">
                <a:solidFill>
                  <a:srgbClr val="0000CC"/>
                </a:solidFill>
              </a:rPr>
              <a:pPr/>
              <a:t>50</a:t>
            </a:fld>
            <a:endParaRPr lang="en-GB" altLang="en-US">
              <a:solidFill>
                <a:srgbClr val="0000CC"/>
              </a:solidFill>
            </a:endParaRPr>
          </a:p>
        </p:txBody>
      </p:sp>
      <p:sp>
        <p:nvSpPr>
          <p:cNvPr id="48130" name="Rectangle 2"/>
          <p:cNvSpPr>
            <a:spLocks noGrp="1" noChangeArrowheads="1"/>
          </p:cNvSpPr>
          <p:nvPr>
            <p:ph type="title"/>
          </p:nvPr>
        </p:nvSpPr>
        <p:spPr/>
        <p:txBody>
          <a:bodyPr/>
          <a:lstStyle/>
          <a:p>
            <a:r>
              <a:rPr kumimoji="1" lang="en-GB" altLang="en-US" dirty="0"/>
              <a:t>CRC </a:t>
            </a:r>
            <a:r>
              <a:rPr kumimoji="1" lang="en-GB" altLang="en-US" dirty="0" smtClean="0"/>
              <a:t>Cards - Example</a:t>
            </a:r>
            <a:endParaRPr kumimoji="1" lang="en-GB" altLang="en-US" dirty="0"/>
          </a:p>
        </p:txBody>
      </p:sp>
      <p:grpSp>
        <p:nvGrpSpPr>
          <p:cNvPr id="48144" name="Group 16"/>
          <p:cNvGrpSpPr>
            <a:grpSpLocks/>
          </p:cNvGrpSpPr>
          <p:nvPr/>
        </p:nvGrpSpPr>
        <p:grpSpPr bwMode="auto">
          <a:xfrm>
            <a:off x="854075" y="1651000"/>
            <a:ext cx="7470775" cy="3757613"/>
            <a:chOff x="538" y="1040"/>
            <a:chExt cx="4706" cy="2367"/>
          </a:xfrm>
        </p:grpSpPr>
        <p:sp>
          <p:nvSpPr>
            <p:cNvPr id="48134" name="Freeform 6"/>
            <p:cNvSpPr>
              <a:spLocks/>
            </p:cNvSpPr>
            <p:nvPr/>
          </p:nvSpPr>
          <p:spPr bwMode="auto">
            <a:xfrm>
              <a:off x="538" y="1040"/>
              <a:ext cx="4706" cy="2367"/>
            </a:xfrm>
            <a:custGeom>
              <a:avLst/>
              <a:gdLst>
                <a:gd name="T0" fmla="*/ 0 w 20000"/>
                <a:gd name="T1" fmla="*/ 0 h 20000"/>
                <a:gd name="T2" fmla="*/ 20000 w 20000"/>
                <a:gd name="T3" fmla="*/ 0 h 20000"/>
                <a:gd name="T4" fmla="*/ 20000 w 20000"/>
                <a:gd name="T5" fmla="*/ 20000 h 20000"/>
                <a:gd name="T6" fmla="*/ 0 w 20000"/>
                <a:gd name="T7" fmla="*/ 20000 h 20000"/>
                <a:gd name="T8" fmla="*/ 0 w 20000"/>
                <a:gd name="T9" fmla="*/ 0 h 20000"/>
              </a:gdLst>
              <a:ahLst/>
              <a:cxnLst>
                <a:cxn ang="0">
                  <a:pos x="T0" y="T1"/>
                </a:cxn>
                <a:cxn ang="0">
                  <a:pos x="T2" y="T3"/>
                </a:cxn>
                <a:cxn ang="0">
                  <a:pos x="T4" y="T5"/>
                </a:cxn>
                <a:cxn ang="0">
                  <a:pos x="T6" y="T7"/>
                </a:cxn>
                <a:cxn ang="0">
                  <a:pos x="T8" y="T9"/>
                </a:cxn>
              </a:cxnLst>
              <a:rect l="0" t="0" r="r" b="b"/>
              <a:pathLst>
                <a:path w="20000" h="20000">
                  <a:moveTo>
                    <a:pt x="0" y="0"/>
                  </a:moveTo>
                  <a:lnTo>
                    <a:pt x="20000" y="0"/>
                  </a:lnTo>
                  <a:lnTo>
                    <a:pt x="20000" y="20000"/>
                  </a:lnTo>
                  <a:lnTo>
                    <a:pt x="0" y="20000"/>
                  </a:lnTo>
                  <a:lnTo>
                    <a:pt x="0" y="0"/>
                  </a:lnTo>
                  <a:close/>
                </a:path>
              </a:pathLst>
            </a:custGeom>
            <a:solidFill>
              <a:srgbClr val="FFFFFF"/>
            </a:solidFill>
            <a:ln w="9525" cap="flat">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8135" name="Line 7"/>
            <p:cNvSpPr>
              <a:spLocks noChangeShapeType="1"/>
            </p:cNvSpPr>
            <p:nvPr/>
          </p:nvSpPr>
          <p:spPr bwMode="auto">
            <a:xfrm>
              <a:off x="538" y="1565"/>
              <a:ext cx="470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136" name="Text Box 8"/>
            <p:cNvSpPr txBox="1">
              <a:spLocks noChangeArrowheads="1"/>
            </p:cNvSpPr>
            <p:nvPr/>
          </p:nvSpPr>
          <p:spPr bwMode="auto">
            <a:xfrm>
              <a:off x="568" y="1172"/>
              <a:ext cx="1956"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2400" dirty="0" smtClean="0">
                  <a:latin typeface="Arial" panose="020B0604020202020204" pitchFamily="34" charset="0"/>
                </a:rPr>
                <a:t>Class Name: </a:t>
              </a:r>
              <a:r>
                <a:rPr lang="en-US" altLang="en-US" sz="2400" b="1" dirty="0" smtClean="0">
                  <a:latin typeface="Arial" panose="020B0604020202020204" pitchFamily="34" charset="0"/>
                </a:rPr>
                <a:t>BANK</a:t>
              </a:r>
              <a:endParaRPr lang="en-US" altLang="en-US" sz="2400" b="1" dirty="0">
                <a:latin typeface="Arial" panose="020B0604020202020204" pitchFamily="34" charset="0"/>
              </a:endParaRPr>
            </a:p>
          </p:txBody>
        </p:sp>
        <p:sp>
          <p:nvSpPr>
            <p:cNvPr id="48137" name="Line 9"/>
            <p:cNvSpPr>
              <a:spLocks noChangeShapeType="1"/>
            </p:cNvSpPr>
            <p:nvPr/>
          </p:nvSpPr>
          <p:spPr bwMode="auto">
            <a:xfrm>
              <a:off x="538" y="1961"/>
              <a:ext cx="470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138" name="Text Box 10"/>
            <p:cNvSpPr txBox="1">
              <a:spLocks noChangeArrowheads="1"/>
            </p:cNvSpPr>
            <p:nvPr/>
          </p:nvSpPr>
          <p:spPr bwMode="auto">
            <a:xfrm>
              <a:off x="2911" y="1565"/>
              <a:ext cx="1467"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2400">
                  <a:latin typeface="Arial" panose="020B0604020202020204" pitchFamily="34" charset="0"/>
                </a:rPr>
                <a:t>Collaborations</a:t>
              </a:r>
            </a:p>
          </p:txBody>
        </p:sp>
        <p:sp>
          <p:nvSpPr>
            <p:cNvPr id="48139" name="Text Box 11"/>
            <p:cNvSpPr txBox="1">
              <a:spLocks noChangeArrowheads="1"/>
            </p:cNvSpPr>
            <p:nvPr/>
          </p:nvSpPr>
          <p:spPr bwMode="auto">
            <a:xfrm>
              <a:off x="568" y="1565"/>
              <a:ext cx="1648"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2400">
                  <a:latin typeface="Arial" panose="020B0604020202020204" pitchFamily="34" charset="0"/>
                </a:rPr>
                <a:t>Responsibilities</a:t>
              </a:r>
            </a:p>
          </p:txBody>
        </p:sp>
        <p:sp>
          <p:nvSpPr>
            <p:cNvPr id="48140" name="Text Box 12"/>
            <p:cNvSpPr txBox="1">
              <a:spLocks noChangeArrowheads="1"/>
            </p:cNvSpPr>
            <p:nvPr/>
          </p:nvSpPr>
          <p:spPr bwMode="auto">
            <a:xfrm>
              <a:off x="587" y="1998"/>
              <a:ext cx="2217" cy="1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0"/>
                </a:spcBef>
                <a:buFontTx/>
                <a:buChar char="-"/>
              </a:pPr>
              <a:r>
                <a:rPr lang="en-US" altLang="en-US" sz="2400" i="1" dirty="0" smtClean="0">
                  <a:latin typeface="Times New Roman" panose="02020603050405020304" pitchFamily="18" charset="0"/>
                </a:rPr>
                <a:t>Store money (securely)</a:t>
              </a:r>
            </a:p>
            <a:p>
              <a:pPr marL="342900" indent="-342900">
                <a:spcBef>
                  <a:spcPct val="0"/>
                </a:spcBef>
                <a:buFontTx/>
                <a:buChar char="-"/>
              </a:pPr>
              <a:r>
                <a:rPr lang="en-US" altLang="en-US" sz="2400" i="1" dirty="0" smtClean="0">
                  <a:latin typeface="Times New Roman" panose="02020603050405020304" pitchFamily="18" charset="0"/>
                </a:rPr>
                <a:t>Dispense money</a:t>
              </a:r>
            </a:p>
            <a:p>
              <a:pPr marL="342900" indent="-342900">
                <a:spcBef>
                  <a:spcPct val="0"/>
                </a:spcBef>
                <a:buFontTx/>
                <a:buChar char="-"/>
              </a:pPr>
              <a:r>
                <a:rPr lang="en-US" altLang="en-US" sz="2400" i="1" dirty="0" smtClean="0">
                  <a:latin typeface="Times New Roman" panose="02020603050405020304" pitchFamily="18" charset="0"/>
                </a:rPr>
                <a:t>Transfer money</a:t>
              </a:r>
            </a:p>
            <a:p>
              <a:pPr marL="342900" indent="-342900">
                <a:spcBef>
                  <a:spcPct val="0"/>
                </a:spcBef>
                <a:buFontTx/>
                <a:buChar char="-"/>
              </a:pPr>
              <a:r>
                <a:rPr lang="en-US" altLang="en-US" sz="2400" i="1" dirty="0" smtClean="0">
                  <a:latin typeface="Times New Roman" panose="02020603050405020304" pitchFamily="18" charset="0"/>
                </a:rPr>
                <a:t>Receive money</a:t>
              </a:r>
            </a:p>
            <a:p>
              <a:pPr marL="342900" indent="-342900">
                <a:spcBef>
                  <a:spcPct val="0"/>
                </a:spcBef>
                <a:buFontTx/>
                <a:buChar char="-"/>
              </a:pPr>
              <a:r>
                <a:rPr lang="en-US" altLang="en-US" sz="2400" i="1" dirty="0" smtClean="0">
                  <a:latin typeface="Times New Roman" panose="02020603050405020304" pitchFamily="18" charset="0"/>
                </a:rPr>
                <a:t>Provide account info</a:t>
              </a:r>
              <a:endParaRPr lang="en-US" altLang="en-US" sz="2400" i="1" dirty="0">
                <a:latin typeface="Times New Roman" panose="02020603050405020304" pitchFamily="18" charset="0"/>
              </a:endParaRPr>
            </a:p>
          </p:txBody>
        </p:sp>
        <p:sp>
          <p:nvSpPr>
            <p:cNvPr id="48141" name="Text Box 13"/>
            <p:cNvSpPr txBox="1">
              <a:spLocks noChangeArrowheads="1"/>
            </p:cNvSpPr>
            <p:nvPr/>
          </p:nvSpPr>
          <p:spPr bwMode="auto">
            <a:xfrm>
              <a:off x="2869" y="1993"/>
              <a:ext cx="2313" cy="1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6000"/>
                </a:lnSpc>
                <a:spcBef>
                  <a:spcPct val="0"/>
                </a:spcBef>
                <a:buFontTx/>
                <a:buChar char="-"/>
              </a:pPr>
              <a:r>
                <a:rPr lang="en-GB" altLang="en-US" sz="2400" i="1" noProof="1" smtClean="0">
                  <a:latin typeface="Times New Roman" panose="02020603050405020304" pitchFamily="18" charset="0"/>
                </a:rPr>
                <a:t>Other banks’s</a:t>
              </a:r>
            </a:p>
            <a:p>
              <a:pPr marL="342900" indent="-342900">
                <a:lnSpc>
                  <a:spcPct val="96000"/>
                </a:lnSpc>
                <a:spcBef>
                  <a:spcPct val="0"/>
                </a:spcBef>
                <a:buFontTx/>
                <a:buChar char="-"/>
              </a:pPr>
              <a:r>
                <a:rPr lang="en-US" altLang="en-US" sz="2400" i="1" noProof="1" smtClean="0">
                  <a:latin typeface="Times New Roman" panose="02020603050405020304" pitchFamily="18" charset="0"/>
                </a:rPr>
                <a:t>ATM’s</a:t>
              </a:r>
            </a:p>
            <a:p>
              <a:pPr marL="342900" indent="-342900">
                <a:lnSpc>
                  <a:spcPct val="96000"/>
                </a:lnSpc>
                <a:spcBef>
                  <a:spcPct val="0"/>
                </a:spcBef>
                <a:buFontTx/>
                <a:buChar char="-"/>
              </a:pPr>
              <a:r>
                <a:rPr lang="en-US" altLang="en-US" sz="2400" i="1" noProof="1" smtClean="0">
                  <a:latin typeface="Times New Roman" panose="02020603050405020304" pitchFamily="18" charset="0"/>
                </a:rPr>
                <a:t>Shops</a:t>
              </a:r>
            </a:p>
            <a:p>
              <a:pPr marL="342900" indent="-342900">
                <a:lnSpc>
                  <a:spcPct val="96000"/>
                </a:lnSpc>
                <a:spcBef>
                  <a:spcPct val="0"/>
                </a:spcBef>
                <a:buFontTx/>
                <a:buChar char="-"/>
              </a:pPr>
              <a:r>
                <a:rPr lang="en-US" altLang="en-US" sz="2400" i="1" noProof="1" smtClean="0">
                  <a:latin typeface="Times New Roman" panose="02020603050405020304" pitchFamily="18" charset="0"/>
                </a:rPr>
                <a:t>Credit card companies</a:t>
              </a:r>
            </a:p>
            <a:p>
              <a:pPr marL="342900" indent="-342900">
                <a:lnSpc>
                  <a:spcPct val="96000"/>
                </a:lnSpc>
                <a:spcBef>
                  <a:spcPct val="0"/>
                </a:spcBef>
                <a:buFontTx/>
                <a:buChar char="-"/>
              </a:pPr>
              <a:r>
                <a:rPr lang="en-US" altLang="en-US" sz="2400" i="1" noProof="1" smtClean="0">
                  <a:latin typeface="Times New Roman" panose="02020603050405020304" pitchFamily="18" charset="0"/>
                </a:rPr>
                <a:t>Tax agency</a:t>
              </a:r>
              <a:endParaRPr lang="en-GB" altLang="en-US" sz="2400" i="1" noProof="1">
                <a:latin typeface="Times New Roman" panose="02020603050405020304" pitchFamily="18" charset="0"/>
              </a:endParaRPr>
            </a:p>
          </p:txBody>
        </p:sp>
        <p:sp>
          <p:nvSpPr>
            <p:cNvPr id="48142" name="Line 14"/>
            <p:cNvSpPr>
              <a:spLocks noChangeShapeType="1"/>
            </p:cNvSpPr>
            <p:nvPr/>
          </p:nvSpPr>
          <p:spPr bwMode="auto">
            <a:xfrm>
              <a:off x="2834" y="1563"/>
              <a:ext cx="0" cy="184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Tree>
    <p:extLst>
      <p:ext uri="{BB962C8B-B14F-4D97-AF65-F5344CB8AC3E}">
        <p14:creationId xmlns:p14="http://schemas.microsoft.com/office/powerpoint/2010/main" val="2210061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0"/>
          </p:nvPr>
        </p:nvSpPr>
        <p:spPr/>
        <p:txBody>
          <a:bodyPr/>
          <a:lstStyle/>
          <a:p>
            <a:endParaRPr lang="en-GB" altLang="en-US"/>
          </a:p>
          <a:p>
            <a:fld id="{7D3CF0AC-FFAE-4D7C-BAD2-092F2EA2B50C}" type="slidenum">
              <a:rPr lang="en-GB" altLang="en-US">
                <a:solidFill>
                  <a:srgbClr val="0000CC"/>
                </a:solidFill>
              </a:rPr>
              <a:pPr/>
              <a:t>51</a:t>
            </a:fld>
            <a:endParaRPr lang="en-GB" altLang="en-US">
              <a:solidFill>
                <a:srgbClr val="0000CC"/>
              </a:solidFill>
            </a:endParaRPr>
          </a:p>
        </p:txBody>
      </p:sp>
      <p:sp>
        <p:nvSpPr>
          <p:cNvPr id="48130" name="Rectangle 2"/>
          <p:cNvSpPr>
            <a:spLocks noGrp="1" noChangeArrowheads="1"/>
          </p:cNvSpPr>
          <p:nvPr>
            <p:ph type="title"/>
          </p:nvPr>
        </p:nvSpPr>
        <p:spPr/>
        <p:txBody>
          <a:bodyPr/>
          <a:lstStyle/>
          <a:p>
            <a:r>
              <a:rPr kumimoji="1" lang="en-GB" altLang="en-US" dirty="0"/>
              <a:t>CRC </a:t>
            </a:r>
            <a:r>
              <a:rPr kumimoji="1" lang="en-GB" altLang="en-US" dirty="0" smtClean="0"/>
              <a:t>Cards - Example</a:t>
            </a:r>
            <a:endParaRPr kumimoji="1" lang="en-GB" altLang="en-US" dirty="0"/>
          </a:p>
        </p:txBody>
      </p:sp>
      <p:grpSp>
        <p:nvGrpSpPr>
          <p:cNvPr id="48144" name="Group 16"/>
          <p:cNvGrpSpPr>
            <a:grpSpLocks/>
          </p:cNvGrpSpPr>
          <p:nvPr/>
        </p:nvGrpSpPr>
        <p:grpSpPr bwMode="auto">
          <a:xfrm>
            <a:off x="854075" y="1651000"/>
            <a:ext cx="7470775" cy="2960757"/>
            <a:chOff x="538" y="1040"/>
            <a:chExt cx="4706" cy="2367"/>
          </a:xfrm>
        </p:grpSpPr>
        <p:sp>
          <p:nvSpPr>
            <p:cNvPr id="48134" name="Freeform 6"/>
            <p:cNvSpPr>
              <a:spLocks/>
            </p:cNvSpPr>
            <p:nvPr/>
          </p:nvSpPr>
          <p:spPr bwMode="auto">
            <a:xfrm>
              <a:off x="538" y="1040"/>
              <a:ext cx="4706" cy="2367"/>
            </a:xfrm>
            <a:custGeom>
              <a:avLst/>
              <a:gdLst>
                <a:gd name="T0" fmla="*/ 0 w 20000"/>
                <a:gd name="T1" fmla="*/ 0 h 20000"/>
                <a:gd name="T2" fmla="*/ 20000 w 20000"/>
                <a:gd name="T3" fmla="*/ 0 h 20000"/>
                <a:gd name="T4" fmla="*/ 20000 w 20000"/>
                <a:gd name="T5" fmla="*/ 20000 h 20000"/>
                <a:gd name="T6" fmla="*/ 0 w 20000"/>
                <a:gd name="T7" fmla="*/ 20000 h 20000"/>
                <a:gd name="T8" fmla="*/ 0 w 20000"/>
                <a:gd name="T9" fmla="*/ 0 h 20000"/>
              </a:gdLst>
              <a:ahLst/>
              <a:cxnLst>
                <a:cxn ang="0">
                  <a:pos x="T0" y="T1"/>
                </a:cxn>
                <a:cxn ang="0">
                  <a:pos x="T2" y="T3"/>
                </a:cxn>
                <a:cxn ang="0">
                  <a:pos x="T4" y="T5"/>
                </a:cxn>
                <a:cxn ang="0">
                  <a:pos x="T6" y="T7"/>
                </a:cxn>
                <a:cxn ang="0">
                  <a:pos x="T8" y="T9"/>
                </a:cxn>
              </a:cxnLst>
              <a:rect l="0" t="0" r="r" b="b"/>
              <a:pathLst>
                <a:path w="20000" h="20000">
                  <a:moveTo>
                    <a:pt x="0" y="0"/>
                  </a:moveTo>
                  <a:lnTo>
                    <a:pt x="20000" y="0"/>
                  </a:lnTo>
                  <a:lnTo>
                    <a:pt x="20000" y="20000"/>
                  </a:lnTo>
                  <a:lnTo>
                    <a:pt x="0" y="20000"/>
                  </a:lnTo>
                  <a:lnTo>
                    <a:pt x="0" y="0"/>
                  </a:lnTo>
                  <a:close/>
                </a:path>
              </a:pathLst>
            </a:custGeom>
            <a:solidFill>
              <a:srgbClr val="FFFFFF"/>
            </a:solidFill>
            <a:ln w="9525" cap="flat">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48135" name="Line 7"/>
            <p:cNvSpPr>
              <a:spLocks noChangeShapeType="1"/>
            </p:cNvSpPr>
            <p:nvPr/>
          </p:nvSpPr>
          <p:spPr bwMode="auto">
            <a:xfrm>
              <a:off x="538" y="1565"/>
              <a:ext cx="470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136" name="Text Box 8"/>
            <p:cNvSpPr txBox="1">
              <a:spLocks noChangeArrowheads="1"/>
            </p:cNvSpPr>
            <p:nvPr/>
          </p:nvSpPr>
          <p:spPr bwMode="auto">
            <a:xfrm>
              <a:off x="568" y="1172"/>
              <a:ext cx="2658"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2400" dirty="0" smtClean="0">
                  <a:latin typeface="Arial" panose="020B0604020202020204" pitchFamily="34" charset="0"/>
                </a:rPr>
                <a:t>Class Name: </a:t>
              </a:r>
              <a:r>
                <a:rPr lang="en-US" altLang="en-US" sz="2400" b="1" dirty="0" smtClean="0">
                  <a:latin typeface="Arial" panose="020B0604020202020204" pitchFamily="34" charset="0"/>
                </a:rPr>
                <a:t>Doggie Hotel</a:t>
              </a:r>
              <a:endParaRPr lang="en-US" altLang="en-US" sz="2400" b="1" dirty="0">
                <a:latin typeface="Arial" panose="020B0604020202020204" pitchFamily="34" charset="0"/>
              </a:endParaRPr>
            </a:p>
          </p:txBody>
        </p:sp>
        <p:sp>
          <p:nvSpPr>
            <p:cNvPr id="48137" name="Line 9"/>
            <p:cNvSpPr>
              <a:spLocks noChangeShapeType="1"/>
            </p:cNvSpPr>
            <p:nvPr/>
          </p:nvSpPr>
          <p:spPr bwMode="auto">
            <a:xfrm>
              <a:off x="538" y="1961"/>
              <a:ext cx="470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8138" name="Text Box 10"/>
            <p:cNvSpPr txBox="1">
              <a:spLocks noChangeArrowheads="1"/>
            </p:cNvSpPr>
            <p:nvPr/>
          </p:nvSpPr>
          <p:spPr bwMode="auto">
            <a:xfrm>
              <a:off x="2911" y="1565"/>
              <a:ext cx="1467"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2400">
                  <a:latin typeface="Arial" panose="020B0604020202020204" pitchFamily="34" charset="0"/>
                </a:rPr>
                <a:t>Collaborations</a:t>
              </a:r>
            </a:p>
          </p:txBody>
        </p:sp>
        <p:sp>
          <p:nvSpPr>
            <p:cNvPr id="48139" name="Text Box 11"/>
            <p:cNvSpPr txBox="1">
              <a:spLocks noChangeArrowheads="1"/>
            </p:cNvSpPr>
            <p:nvPr/>
          </p:nvSpPr>
          <p:spPr bwMode="auto">
            <a:xfrm>
              <a:off x="568" y="1565"/>
              <a:ext cx="1648"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2400">
                  <a:latin typeface="Arial" panose="020B0604020202020204" pitchFamily="34" charset="0"/>
                </a:rPr>
                <a:t>Responsibilities</a:t>
              </a:r>
            </a:p>
          </p:txBody>
        </p:sp>
        <p:sp>
          <p:nvSpPr>
            <p:cNvPr id="48140" name="Text Box 12"/>
            <p:cNvSpPr txBox="1">
              <a:spLocks noChangeArrowheads="1"/>
            </p:cNvSpPr>
            <p:nvPr/>
          </p:nvSpPr>
          <p:spPr bwMode="auto">
            <a:xfrm>
              <a:off x="587" y="1998"/>
              <a:ext cx="2217" cy="60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0"/>
                </a:spcBef>
                <a:buFontTx/>
                <a:buChar char="-"/>
              </a:pPr>
              <a:r>
                <a:rPr lang="en-US" altLang="en-US" sz="2400" i="1" dirty="0" smtClean="0">
                  <a:latin typeface="Times New Roman" panose="02020603050405020304" pitchFamily="18" charset="0"/>
                </a:rPr>
                <a:t>Store dog</a:t>
              </a:r>
            </a:p>
            <a:p>
              <a:pPr marL="342900" indent="-342900">
                <a:spcBef>
                  <a:spcPct val="0"/>
                </a:spcBef>
                <a:buFontTx/>
                <a:buChar char="-"/>
              </a:pPr>
              <a:r>
                <a:rPr lang="en-US" altLang="en-US" sz="2400" i="1" dirty="0" smtClean="0">
                  <a:latin typeface="Times New Roman" panose="02020603050405020304" pitchFamily="18" charset="0"/>
                </a:rPr>
                <a:t>Keep dog fit</a:t>
              </a:r>
            </a:p>
            <a:p>
              <a:pPr marL="342900" indent="-342900">
                <a:spcBef>
                  <a:spcPct val="0"/>
                </a:spcBef>
                <a:buFontTx/>
                <a:buChar char="-"/>
              </a:pPr>
              <a:r>
                <a:rPr lang="en-US" altLang="en-US" sz="2400" i="1" dirty="0" smtClean="0">
                  <a:latin typeface="Times New Roman" panose="02020603050405020304" pitchFamily="18" charset="0"/>
                </a:rPr>
                <a:t>Return Dog</a:t>
              </a:r>
              <a:endParaRPr lang="en-US" altLang="en-US" sz="2400" i="1" dirty="0">
                <a:latin typeface="Times New Roman" panose="02020603050405020304" pitchFamily="18" charset="0"/>
              </a:endParaRPr>
            </a:p>
          </p:txBody>
        </p:sp>
        <p:sp>
          <p:nvSpPr>
            <p:cNvPr id="48141" name="Text Box 13"/>
            <p:cNvSpPr txBox="1">
              <a:spLocks noChangeArrowheads="1"/>
            </p:cNvSpPr>
            <p:nvPr/>
          </p:nvSpPr>
          <p:spPr bwMode="auto">
            <a:xfrm>
              <a:off x="2869" y="1993"/>
              <a:ext cx="2313" cy="1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6000"/>
                </a:lnSpc>
                <a:spcBef>
                  <a:spcPct val="0"/>
                </a:spcBef>
                <a:buFontTx/>
                <a:buChar char="-"/>
              </a:pPr>
              <a:r>
                <a:rPr lang="en-US" altLang="en-US" sz="2400" i="1" noProof="1" smtClean="0">
                  <a:latin typeface="Times New Roman" panose="02020603050405020304" pitchFamily="18" charset="0"/>
                </a:rPr>
                <a:t>Dog </a:t>
              </a:r>
              <a:r>
                <a:rPr lang="en-US" altLang="en-US" sz="2400" i="1" noProof="1" smtClean="0">
                  <a:latin typeface="Times New Roman" panose="02020603050405020304" pitchFamily="18" charset="0"/>
                </a:rPr>
                <a:t>owner</a:t>
              </a:r>
            </a:p>
            <a:p>
              <a:pPr marL="342900" indent="-342900">
                <a:lnSpc>
                  <a:spcPct val="96000"/>
                </a:lnSpc>
                <a:spcBef>
                  <a:spcPct val="0"/>
                </a:spcBef>
                <a:buFontTx/>
                <a:buChar char="-"/>
              </a:pPr>
              <a:r>
                <a:rPr lang="en-US" altLang="en-US" sz="2400" i="1" noProof="1" smtClean="0">
                  <a:latin typeface="Times New Roman" panose="02020603050405020304" pitchFamily="18" charset="0"/>
                </a:rPr>
                <a:t>Pet Supermarket</a:t>
              </a:r>
              <a:endParaRPr lang="en-GB" altLang="en-US" sz="2400" i="1" noProof="1">
                <a:latin typeface="Times New Roman" panose="02020603050405020304" pitchFamily="18" charset="0"/>
              </a:endParaRPr>
            </a:p>
          </p:txBody>
        </p:sp>
        <p:sp>
          <p:nvSpPr>
            <p:cNvPr id="48142" name="Line 14"/>
            <p:cNvSpPr>
              <a:spLocks noChangeShapeType="1"/>
            </p:cNvSpPr>
            <p:nvPr/>
          </p:nvSpPr>
          <p:spPr bwMode="auto">
            <a:xfrm>
              <a:off x="2834" y="1563"/>
              <a:ext cx="0" cy="184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4" name="Folded Corner 13"/>
          <p:cNvSpPr/>
          <p:nvPr/>
        </p:nvSpPr>
        <p:spPr>
          <a:xfrm>
            <a:off x="909500" y="4762890"/>
            <a:ext cx="3541851" cy="1832783"/>
          </a:xfrm>
          <a:prstGeom prst="foldedCorner">
            <a:avLst/>
          </a:prstGeom>
          <a:solidFill>
            <a:srgbClr val="FFFF81"/>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smtClean="0">
                <a:solidFill>
                  <a:schemeClr val="accent1">
                    <a:lumMod val="75000"/>
                  </a:schemeClr>
                </a:solidFill>
              </a:rPr>
              <a:t>Stay ‘declarative’ (WHAT rather than HOW):</a:t>
            </a:r>
            <a:endParaRPr lang="en-GB" dirty="0">
              <a:solidFill>
                <a:schemeClr val="accent1">
                  <a:lumMod val="75000"/>
                </a:schemeClr>
              </a:solidFill>
            </a:endParaRPr>
          </a:p>
          <a:p>
            <a:pPr algn="ctr"/>
            <a:r>
              <a:rPr lang="en-US" dirty="0" smtClean="0">
                <a:solidFill>
                  <a:schemeClr val="accent1">
                    <a:lumMod val="75000"/>
                  </a:schemeClr>
                </a:solidFill>
              </a:rPr>
              <a:t>This CRC card does not say </a:t>
            </a:r>
            <a:r>
              <a:rPr lang="en-US" i="1" dirty="0" smtClean="0">
                <a:solidFill>
                  <a:schemeClr val="accent1">
                    <a:lumMod val="75000"/>
                  </a:schemeClr>
                </a:solidFill>
              </a:rPr>
              <a:t>HOW</a:t>
            </a:r>
            <a:r>
              <a:rPr lang="en-US" dirty="0" smtClean="0">
                <a:solidFill>
                  <a:schemeClr val="accent1">
                    <a:lumMod val="75000"/>
                  </a:schemeClr>
                </a:solidFill>
              </a:rPr>
              <a:t> it keeps the dog fit (We assume it will do feeding, walking, combing, …; but these are internal actions)</a:t>
            </a:r>
            <a:endParaRPr lang="en-US" i="1" dirty="0" smtClean="0">
              <a:solidFill>
                <a:schemeClr val="accent1">
                  <a:lumMod val="75000"/>
                </a:schemeClr>
              </a:solidFill>
            </a:endParaRPr>
          </a:p>
        </p:txBody>
      </p:sp>
    </p:spTree>
    <p:extLst>
      <p:ext uri="{BB962C8B-B14F-4D97-AF65-F5344CB8AC3E}">
        <p14:creationId xmlns:p14="http://schemas.microsoft.com/office/powerpoint/2010/main" val="31181176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CRC card</a:t>
            </a:r>
            <a:br>
              <a:rPr lang="en-US" dirty="0" smtClean="0"/>
            </a:br>
            <a:r>
              <a:rPr lang="en-US" dirty="0" smtClean="0"/>
              <a:t>University system</a:t>
            </a:r>
            <a:endParaRPr lang="en-GB" dirty="0"/>
          </a:p>
        </p:txBody>
      </p:sp>
      <p:sp>
        <p:nvSpPr>
          <p:cNvPr id="12" name="Folded Corner 11"/>
          <p:cNvSpPr/>
          <p:nvPr/>
        </p:nvSpPr>
        <p:spPr>
          <a:xfrm>
            <a:off x="74210" y="2341648"/>
            <a:ext cx="1908313" cy="1832783"/>
          </a:xfrm>
          <a:prstGeom prst="foldedCorner">
            <a:avLst/>
          </a:prstGeom>
          <a:solidFill>
            <a:srgbClr val="FFFF81"/>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smtClean="0">
                <a:solidFill>
                  <a:schemeClr val="accent1">
                    <a:lumMod val="75000"/>
                  </a:schemeClr>
                </a:solidFill>
              </a:rPr>
              <a:t>Not responsibilities!</a:t>
            </a:r>
          </a:p>
          <a:p>
            <a:pPr algn="ctr"/>
            <a:r>
              <a:rPr lang="en-US" dirty="0" smtClean="0">
                <a:solidFill>
                  <a:schemeClr val="accent1">
                    <a:lumMod val="75000"/>
                  </a:schemeClr>
                </a:solidFill>
              </a:rPr>
              <a:t>Instead: know student-name &amp; contact information</a:t>
            </a:r>
            <a:endParaRPr lang="en-GB" dirty="0">
              <a:solidFill>
                <a:schemeClr val="accent1">
                  <a:lumMod val="75000"/>
                </a:schemeClr>
              </a:solidFill>
            </a:endParaRPr>
          </a:p>
        </p:txBody>
      </p:sp>
      <p:pic>
        <p:nvPicPr>
          <p:cNvPr id="1026" name="Picture 2" descr="http://agilemodeling.com/images/models/crcCardStuden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57646" y="2127183"/>
            <a:ext cx="5087722" cy="291374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flipV="1">
            <a:off x="1828800" y="3069203"/>
            <a:ext cx="2480807" cy="1590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1861932" y="3332918"/>
            <a:ext cx="2480807" cy="1590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1847354" y="3628441"/>
            <a:ext cx="2480807" cy="1590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824826" y="3923964"/>
            <a:ext cx="2480807" cy="1590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5157747" y="3069203"/>
            <a:ext cx="1243053" cy="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1" name="Folded Corner 10"/>
          <p:cNvSpPr/>
          <p:nvPr/>
        </p:nvSpPr>
        <p:spPr>
          <a:xfrm>
            <a:off x="7013052" y="2521885"/>
            <a:ext cx="1908313" cy="960786"/>
          </a:xfrm>
          <a:prstGeom prst="foldedCorner">
            <a:avLst/>
          </a:prstGeom>
          <a:solidFill>
            <a:srgbClr val="FFFF81"/>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smtClean="0">
                <a:solidFill>
                  <a:schemeClr val="accent1">
                    <a:lumMod val="75000"/>
                  </a:schemeClr>
                </a:solidFill>
              </a:rPr>
              <a:t>Not an actor;</a:t>
            </a:r>
          </a:p>
          <a:p>
            <a:pPr algn="ctr"/>
            <a:r>
              <a:rPr lang="en-US" dirty="0" smtClean="0">
                <a:solidFill>
                  <a:schemeClr val="accent1">
                    <a:lumMod val="75000"/>
                  </a:schemeClr>
                </a:solidFill>
              </a:rPr>
              <a:t>Instead: Student-Admin</a:t>
            </a:r>
            <a:endParaRPr lang="en-GB" dirty="0">
              <a:solidFill>
                <a:schemeClr val="accent1">
                  <a:lumMod val="75000"/>
                </a:schemeClr>
              </a:solidFill>
            </a:endParaRPr>
          </a:p>
        </p:txBody>
      </p:sp>
    </p:spTree>
    <p:extLst>
      <p:ext uri="{BB962C8B-B14F-4D97-AF65-F5344CB8AC3E}">
        <p14:creationId xmlns:p14="http://schemas.microsoft.com/office/powerpoint/2010/main" val="17098797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0"/>
          </p:nvPr>
        </p:nvSpPr>
        <p:spPr/>
        <p:txBody>
          <a:bodyPr/>
          <a:lstStyle/>
          <a:p>
            <a:endParaRPr lang="en-GB" altLang="en-US"/>
          </a:p>
          <a:p>
            <a:fld id="{7D3CF0AC-FFAE-4D7C-BAD2-092F2EA2B50C}" type="slidenum">
              <a:rPr lang="en-GB" altLang="en-US">
                <a:solidFill>
                  <a:srgbClr val="0000CC"/>
                </a:solidFill>
              </a:rPr>
              <a:pPr/>
              <a:t>53</a:t>
            </a:fld>
            <a:endParaRPr lang="en-GB" altLang="en-US">
              <a:solidFill>
                <a:srgbClr val="0000CC"/>
              </a:solidFill>
            </a:endParaRPr>
          </a:p>
        </p:txBody>
      </p:sp>
      <p:sp>
        <p:nvSpPr>
          <p:cNvPr id="48130" name="Rectangle 2"/>
          <p:cNvSpPr>
            <a:spLocks noGrp="1" noChangeArrowheads="1"/>
          </p:cNvSpPr>
          <p:nvPr>
            <p:ph type="title"/>
          </p:nvPr>
        </p:nvSpPr>
        <p:spPr/>
        <p:txBody>
          <a:bodyPr/>
          <a:lstStyle/>
          <a:p>
            <a:r>
              <a:rPr kumimoji="1" lang="en-GB" altLang="en-US" dirty="0"/>
              <a:t>CRC Cards</a:t>
            </a:r>
          </a:p>
        </p:txBody>
      </p:sp>
      <p:grpSp>
        <p:nvGrpSpPr>
          <p:cNvPr id="48144" name="Group 16"/>
          <p:cNvGrpSpPr>
            <a:grpSpLocks/>
          </p:cNvGrpSpPr>
          <p:nvPr/>
        </p:nvGrpSpPr>
        <p:grpSpPr bwMode="auto">
          <a:xfrm>
            <a:off x="854075" y="1651000"/>
            <a:ext cx="5793215" cy="2340555"/>
            <a:chOff x="538" y="1040"/>
            <a:chExt cx="4706" cy="2367"/>
          </a:xfrm>
        </p:grpSpPr>
        <p:sp>
          <p:nvSpPr>
            <p:cNvPr id="48134" name="Freeform 6"/>
            <p:cNvSpPr>
              <a:spLocks/>
            </p:cNvSpPr>
            <p:nvPr/>
          </p:nvSpPr>
          <p:spPr bwMode="auto">
            <a:xfrm>
              <a:off x="538" y="1040"/>
              <a:ext cx="4706" cy="2367"/>
            </a:xfrm>
            <a:custGeom>
              <a:avLst/>
              <a:gdLst>
                <a:gd name="T0" fmla="*/ 0 w 20000"/>
                <a:gd name="T1" fmla="*/ 0 h 20000"/>
                <a:gd name="T2" fmla="*/ 20000 w 20000"/>
                <a:gd name="T3" fmla="*/ 0 h 20000"/>
                <a:gd name="T4" fmla="*/ 20000 w 20000"/>
                <a:gd name="T5" fmla="*/ 20000 h 20000"/>
                <a:gd name="T6" fmla="*/ 0 w 20000"/>
                <a:gd name="T7" fmla="*/ 20000 h 20000"/>
                <a:gd name="T8" fmla="*/ 0 w 20000"/>
                <a:gd name="T9" fmla="*/ 0 h 20000"/>
              </a:gdLst>
              <a:ahLst/>
              <a:cxnLst>
                <a:cxn ang="0">
                  <a:pos x="T0" y="T1"/>
                </a:cxn>
                <a:cxn ang="0">
                  <a:pos x="T2" y="T3"/>
                </a:cxn>
                <a:cxn ang="0">
                  <a:pos x="T4" y="T5"/>
                </a:cxn>
                <a:cxn ang="0">
                  <a:pos x="T6" y="T7"/>
                </a:cxn>
                <a:cxn ang="0">
                  <a:pos x="T8" y="T9"/>
                </a:cxn>
              </a:cxnLst>
              <a:rect l="0" t="0" r="r" b="b"/>
              <a:pathLst>
                <a:path w="20000" h="20000">
                  <a:moveTo>
                    <a:pt x="0" y="0"/>
                  </a:moveTo>
                  <a:lnTo>
                    <a:pt x="20000" y="0"/>
                  </a:lnTo>
                  <a:lnTo>
                    <a:pt x="20000" y="20000"/>
                  </a:lnTo>
                  <a:lnTo>
                    <a:pt x="0" y="20000"/>
                  </a:lnTo>
                  <a:lnTo>
                    <a:pt x="0" y="0"/>
                  </a:lnTo>
                  <a:close/>
                </a:path>
              </a:pathLst>
            </a:custGeom>
            <a:solidFill>
              <a:srgbClr val="FFFFFF"/>
            </a:solidFill>
            <a:ln w="9525" cap="flat">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latin typeface="Corbel" panose="020B0503020204020204" pitchFamily="34" charset="0"/>
              </a:endParaRPr>
            </a:p>
          </p:txBody>
        </p:sp>
        <p:sp>
          <p:nvSpPr>
            <p:cNvPr id="48135" name="Line 7"/>
            <p:cNvSpPr>
              <a:spLocks noChangeShapeType="1"/>
            </p:cNvSpPr>
            <p:nvPr/>
          </p:nvSpPr>
          <p:spPr bwMode="auto">
            <a:xfrm>
              <a:off x="538" y="1565"/>
              <a:ext cx="470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latin typeface="Corbel" panose="020B0503020204020204" pitchFamily="34" charset="0"/>
              </a:endParaRPr>
            </a:p>
          </p:txBody>
        </p:sp>
        <p:sp>
          <p:nvSpPr>
            <p:cNvPr id="48136" name="Text Box 8"/>
            <p:cNvSpPr txBox="1">
              <a:spLocks noChangeArrowheads="1"/>
            </p:cNvSpPr>
            <p:nvPr/>
          </p:nvSpPr>
          <p:spPr bwMode="auto">
            <a:xfrm>
              <a:off x="568" y="1172"/>
              <a:ext cx="2493"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2400" dirty="0" smtClean="0">
                  <a:latin typeface="Corbel" panose="020B0503020204020204" pitchFamily="34" charset="0"/>
                </a:rPr>
                <a:t>Class Name</a:t>
              </a:r>
              <a:r>
                <a:rPr lang="en-US" altLang="en-US" sz="2400" dirty="0">
                  <a:latin typeface="Corbel" panose="020B0503020204020204" pitchFamily="34" charset="0"/>
                </a:rPr>
                <a:t>:</a:t>
              </a:r>
            </a:p>
          </p:txBody>
        </p:sp>
        <p:sp>
          <p:nvSpPr>
            <p:cNvPr id="48137" name="Line 9"/>
            <p:cNvSpPr>
              <a:spLocks noChangeShapeType="1"/>
            </p:cNvSpPr>
            <p:nvPr/>
          </p:nvSpPr>
          <p:spPr bwMode="auto">
            <a:xfrm>
              <a:off x="538" y="1961"/>
              <a:ext cx="470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latin typeface="Corbel" panose="020B0503020204020204" pitchFamily="34" charset="0"/>
              </a:endParaRPr>
            </a:p>
          </p:txBody>
        </p:sp>
        <p:sp>
          <p:nvSpPr>
            <p:cNvPr id="48138" name="Text Box 10"/>
            <p:cNvSpPr txBox="1">
              <a:spLocks noChangeArrowheads="1"/>
            </p:cNvSpPr>
            <p:nvPr/>
          </p:nvSpPr>
          <p:spPr bwMode="auto">
            <a:xfrm>
              <a:off x="2911" y="1565"/>
              <a:ext cx="1894"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2400" dirty="0">
                  <a:latin typeface="Corbel" panose="020B0503020204020204" pitchFamily="34" charset="0"/>
                </a:rPr>
                <a:t>Collaborations</a:t>
              </a:r>
            </a:p>
          </p:txBody>
        </p:sp>
        <p:sp>
          <p:nvSpPr>
            <p:cNvPr id="48139" name="Text Box 11"/>
            <p:cNvSpPr txBox="1">
              <a:spLocks noChangeArrowheads="1"/>
            </p:cNvSpPr>
            <p:nvPr/>
          </p:nvSpPr>
          <p:spPr bwMode="auto">
            <a:xfrm>
              <a:off x="568" y="1565"/>
              <a:ext cx="2034"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2400" dirty="0">
                  <a:latin typeface="Corbel" panose="020B0503020204020204" pitchFamily="34" charset="0"/>
                </a:rPr>
                <a:t>Responsibilities</a:t>
              </a:r>
            </a:p>
          </p:txBody>
        </p:sp>
        <p:sp>
          <p:nvSpPr>
            <p:cNvPr id="48140" name="Text Box 12"/>
            <p:cNvSpPr txBox="1">
              <a:spLocks noChangeArrowheads="1"/>
            </p:cNvSpPr>
            <p:nvPr/>
          </p:nvSpPr>
          <p:spPr bwMode="auto">
            <a:xfrm>
              <a:off x="598" y="2044"/>
              <a:ext cx="2217" cy="1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i="1" dirty="0">
                  <a:latin typeface="Corbel" panose="020B0503020204020204" pitchFamily="34" charset="0"/>
                </a:rPr>
                <a:t>Responsibilities of a class are listed in this section.</a:t>
              </a:r>
            </a:p>
          </p:txBody>
        </p:sp>
        <p:sp>
          <p:nvSpPr>
            <p:cNvPr id="48141" name="Text Box 13"/>
            <p:cNvSpPr txBox="1">
              <a:spLocks noChangeArrowheads="1"/>
            </p:cNvSpPr>
            <p:nvPr/>
          </p:nvSpPr>
          <p:spPr bwMode="auto">
            <a:xfrm>
              <a:off x="2884" y="2028"/>
              <a:ext cx="2313" cy="1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96000"/>
                </a:lnSpc>
                <a:spcBef>
                  <a:spcPct val="0"/>
                </a:spcBef>
              </a:pPr>
              <a:r>
                <a:rPr lang="en-GB" altLang="en-US" sz="1600" i="1" noProof="1">
                  <a:latin typeface="Corbel" panose="020B0503020204020204" pitchFamily="34" charset="0"/>
                </a:rPr>
                <a:t>Collaborations with other classes are listed here, together with a brief description of the purpose of the collaboration.</a:t>
              </a:r>
            </a:p>
          </p:txBody>
        </p:sp>
        <p:sp>
          <p:nvSpPr>
            <p:cNvPr id="48142" name="Line 14"/>
            <p:cNvSpPr>
              <a:spLocks noChangeShapeType="1"/>
            </p:cNvSpPr>
            <p:nvPr/>
          </p:nvSpPr>
          <p:spPr bwMode="auto">
            <a:xfrm>
              <a:off x="2834" y="1563"/>
              <a:ext cx="0" cy="184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latin typeface="Corbel" panose="020B0503020204020204" pitchFamily="34" charset="0"/>
              </a:endParaRPr>
            </a:p>
          </p:txBody>
        </p:sp>
      </p:grpSp>
      <p:sp>
        <p:nvSpPr>
          <p:cNvPr id="15" name="Folded Corner 14"/>
          <p:cNvSpPr/>
          <p:nvPr/>
        </p:nvSpPr>
        <p:spPr>
          <a:xfrm>
            <a:off x="854075" y="4194302"/>
            <a:ext cx="2461619" cy="989465"/>
          </a:xfrm>
          <a:prstGeom prst="foldedCorner">
            <a:avLst/>
          </a:prstGeom>
          <a:solidFill>
            <a:srgbClr val="FFFF81"/>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smtClean="0">
                <a:solidFill>
                  <a:schemeClr val="accent1">
                    <a:lumMod val="75000"/>
                  </a:schemeClr>
                </a:solidFill>
              </a:rPr>
              <a:t>Responsibilities are candidates for turning into methods</a:t>
            </a:r>
            <a:endParaRPr lang="en-GB" dirty="0">
              <a:solidFill>
                <a:schemeClr val="accent1">
                  <a:lumMod val="75000"/>
                </a:schemeClr>
              </a:solidFill>
            </a:endParaRPr>
          </a:p>
        </p:txBody>
      </p:sp>
      <p:sp>
        <p:nvSpPr>
          <p:cNvPr id="16" name="Folded Corner 15"/>
          <p:cNvSpPr/>
          <p:nvPr/>
        </p:nvSpPr>
        <p:spPr>
          <a:xfrm>
            <a:off x="3775303" y="4194302"/>
            <a:ext cx="2871987" cy="1284147"/>
          </a:xfrm>
          <a:prstGeom prst="foldedCorner">
            <a:avLst/>
          </a:prstGeom>
          <a:solidFill>
            <a:srgbClr val="FFFF81"/>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smtClean="0">
                <a:solidFill>
                  <a:schemeClr val="accent1">
                    <a:lumMod val="75000"/>
                  </a:schemeClr>
                </a:solidFill>
              </a:rPr>
              <a:t>Collaborations are candidates for interfaces / interactions with other classes</a:t>
            </a:r>
            <a:endParaRPr lang="en-GB" dirty="0">
              <a:solidFill>
                <a:schemeClr val="accent1">
                  <a:lumMod val="75000"/>
                </a:schemeClr>
              </a:solidFill>
            </a:endParaRPr>
          </a:p>
        </p:txBody>
      </p:sp>
    </p:spTree>
    <p:extLst>
      <p:ext uri="{BB962C8B-B14F-4D97-AF65-F5344CB8AC3E}">
        <p14:creationId xmlns:p14="http://schemas.microsoft.com/office/powerpoint/2010/main" val="30873536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0"/>
          </p:nvPr>
        </p:nvSpPr>
        <p:spPr/>
        <p:txBody>
          <a:bodyPr/>
          <a:lstStyle/>
          <a:p>
            <a:endParaRPr lang="en-GB" altLang="en-US"/>
          </a:p>
          <a:p>
            <a:fld id="{7D3CF0AC-FFAE-4D7C-BAD2-092F2EA2B50C}" type="slidenum">
              <a:rPr lang="en-GB" altLang="en-US">
                <a:solidFill>
                  <a:srgbClr val="0000CC"/>
                </a:solidFill>
              </a:rPr>
              <a:pPr/>
              <a:t>54</a:t>
            </a:fld>
            <a:endParaRPr lang="en-GB" altLang="en-US">
              <a:solidFill>
                <a:srgbClr val="0000CC"/>
              </a:solidFill>
            </a:endParaRPr>
          </a:p>
        </p:txBody>
      </p:sp>
      <p:sp>
        <p:nvSpPr>
          <p:cNvPr id="48130" name="Rectangle 2"/>
          <p:cNvSpPr>
            <a:spLocks noGrp="1" noChangeArrowheads="1"/>
          </p:cNvSpPr>
          <p:nvPr>
            <p:ph type="title"/>
          </p:nvPr>
        </p:nvSpPr>
        <p:spPr/>
        <p:txBody>
          <a:bodyPr/>
          <a:lstStyle/>
          <a:p>
            <a:r>
              <a:rPr kumimoji="1" lang="en-GB" altLang="en-US" dirty="0"/>
              <a:t>CRC </a:t>
            </a:r>
            <a:r>
              <a:rPr kumimoji="1" lang="en-GB" altLang="en-US" dirty="0" smtClean="0"/>
              <a:t>Cards: </a:t>
            </a:r>
            <a:r>
              <a:rPr kumimoji="1" lang="en-GB" altLang="en-US" dirty="0" err="1" smtClean="0"/>
              <a:t>FlowerShop</a:t>
            </a:r>
            <a:r>
              <a:rPr kumimoji="1" lang="en-GB" altLang="en-US" dirty="0" smtClean="0"/>
              <a:t> Example</a:t>
            </a:r>
            <a:endParaRPr kumimoji="1" lang="en-GB" altLang="en-US" dirty="0"/>
          </a:p>
        </p:txBody>
      </p:sp>
      <p:grpSp>
        <p:nvGrpSpPr>
          <p:cNvPr id="48144" name="Group 16"/>
          <p:cNvGrpSpPr>
            <a:grpSpLocks/>
          </p:cNvGrpSpPr>
          <p:nvPr/>
        </p:nvGrpSpPr>
        <p:grpSpPr bwMode="auto">
          <a:xfrm>
            <a:off x="854075" y="1651000"/>
            <a:ext cx="4083685" cy="1665401"/>
            <a:chOff x="538" y="1040"/>
            <a:chExt cx="4706" cy="2367"/>
          </a:xfrm>
        </p:grpSpPr>
        <p:sp>
          <p:nvSpPr>
            <p:cNvPr id="48134" name="Freeform 6"/>
            <p:cNvSpPr>
              <a:spLocks/>
            </p:cNvSpPr>
            <p:nvPr/>
          </p:nvSpPr>
          <p:spPr bwMode="auto">
            <a:xfrm>
              <a:off x="538" y="1040"/>
              <a:ext cx="4706" cy="2367"/>
            </a:xfrm>
            <a:custGeom>
              <a:avLst/>
              <a:gdLst>
                <a:gd name="T0" fmla="*/ 0 w 20000"/>
                <a:gd name="T1" fmla="*/ 0 h 20000"/>
                <a:gd name="T2" fmla="*/ 20000 w 20000"/>
                <a:gd name="T3" fmla="*/ 0 h 20000"/>
                <a:gd name="T4" fmla="*/ 20000 w 20000"/>
                <a:gd name="T5" fmla="*/ 20000 h 20000"/>
                <a:gd name="T6" fmla="*/ 0 w 20000"/>
                <a:gd name="T7" fmla="*/ 20000 h 20000"/>
                <a:gd name="T8" fmla="*/ 0 w 20000"/>
                <a:gd name="T9" fmla="*/ 0 h 20000"/>
              </a:gdLst>
              <a:ahLst/>
              <a:cxnLst>
                <a:cxn ang="0">
                  <a:pos x="T0" y="T1"/>
                </a:cxn>
                <a:cxn ang="0">
                  <a:pos x="T2" y="T3"/>
                </a:cxn>
                <a:cxn ang="0">
                  <a:pos x="T4" y="T5"/>
                </a:cxn>
                <a:cxn ang="0">
                  <a:pos x="T6" y="T7"/>
                </a:cxn>
                <a:cxn ang="0">
                  <a:pos x="T8" y="T9"/>
                </a:cxn>
              </a:cxnLst>
              <a:rect l="0" t="0" r="r" b="b"/>
              <a:pathLst>
                <a:path w="20000" h="20000">
                  <a:moveTo>
                    <a:pt x="0" y="0"/>
                  </a:moveTo>
                  <a:lnTo>
                    <a:pt x="20000" y="0"/>
                  </a:lnTo>
                  <a:lnTo>
                    <a:pt x="20000" y="20000"/>
                  </a:lnTo>
                  <a:lnTo>
                    <a:pt x="0" y="20000"/>
                  </a:lnTo>
                  <a:lnTo>
                    <a:pt x="0" y="0"/>
                  </a:lnTo>
                  <a:close/>
                </a:path>
              </a:pathLst>
            </a:custGeom>
            <a:solidFill>
              <a:srgbClr val="FFFFFF"/>
            </a:solidFill>
            <a:ln w="9525" cap="flat">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100">
                <a:latin typeface="Corbel" panose="020B0503020204020204" pitchFamily="34" charset="0"/>
              </a:endParaRPr>
            </a:p>
          </p:txBody>
        </p:sp>
        <p:sp>
          <p:nvSpPr>
            <p:cNvPr id="48135" name="Line 7"/>
            <p:cNvSpPr>
              <a:spLocks noChangeShapeType="1"/>
            </p:cNvSpPr>
            <p:nvPr/>
          </p:nvSpPr>
          <p:spPr bwMode="auto">
            <a:xfrm>
              <a:off x="538" y="1565"/>
              <a:ext cx="470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100">
                <a:latin typeface="Corbel" panose="020B0503020204020204" pitchFamily="34" charset="0"/>
              </a:endParaRPr>
            </a:p>
          </p:txBody>
        </p:sp>
        <p:sp>
          <p:nvSpPr>
            <p:cNvPr id="48136" name="Text Box 8"/>
            <p:cNvSpPr txBox="1">
              <a:spLocks noChangeArrowheads="1"/>
            </p:cNvSpPr>
            <p:nvPr/>
          </p:nvSpPr>
          <p:spPr bwMode="auto">
            <a:xfrm>
              <a:off x="568" y="1067"/>
              <a:ext cx="2493"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1400" dirty="0" smtClean="0">
                  <a:latin typeface="Corbel" panose="020B0503020204020204" pitchFamily="34" charset="0"/>
                </a:rPr>
                <a:t>Class Name: Flower Shop</a:t>
              </a:r>
              <a:endParaRPr lang="en-US" altLang="en-US" sz="1400" dirty="0">
                <a:latin typeface="Corbel" panose="020B0503020204020204" pitchFamily="34" charset="0"/>
              </a:endParaRPr>
            </a:p>
          </p:txBody>
        </p:sp>
        <p:sp>
          <p:nvSpPr>
            <p:cNvPr id="48137" name="Line 9"/>
            <p:cNvSpPr>
              <a:spLocks noChangeShapeType="1"/>
            </p:cNvSpPr>
            <p:nvPr/>
          </p:nvSpPr>
          <p:spPr bwMode="auto">
            <a:xfrm>
              <a:off x="538" y="1961"/>
              <a:ext cx="470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100">
                <a:latin typeface="Corbel" panose="020B0503020204020204" pitchFamily="34" charset="0"/>
              </a:endParaRPr>
            </a:p>
          </p:txBody>
        </p:sp>
        <p:sp>
          <p:nvSpPr>
            <p:cNvPr id="48138" name="Text Box 10"/>
            <p:cNvSpPr txBox="1">
              <a:spLocks noChangeArrowheads="1"/>
            </p:cNvSpPr>
            <p:nvPr/>
          </p:nvSpPr>
          <p:spPr bwMode="auto">
            <a:xfrm>
              <a:off x="2911" y="1490"/>
              <a:ext cx="1894"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1400" dirty="0">
                  <a:latin typeface="Corbel" panose="020B0503020204020204" pitchFamily="34" charset="0"/>
                </a:rPr>
                <a:t>Collaborations</a:t>
              </a:r>
            </a:p>
          </p:txBody>
        </p:sp>
        <p:sp>
          <p:nvSpPr>
            <p:cNvPr id="48139" name="Text Box 11"/>
            <p:cNvSpPr txBox="1">
              <a:spLocks noChangeArrowheads="1"/>
            </p:cNvSpPr>
            <p:nvPr/>
          </p:nvSpPr>
          <p:spPr bwMode="auto">
            <a:xfrm>
              <a:off x="568" y="1490"/>
              <a:ext cx="2034"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1400" dirty="0">
                  <a:latin typeface="Corbel" panose="020B0503020204020204" pitchFamily="34" charset="0"/>
                </a:rPr>
                <a:t>Responsibilities</a:t>
              </a:r>
            </a:p>
          </p:txBody>
        </p:sp>
        <p:sp>
          <p:nvSpPr>
            <p:cNvPr id="48140" name="Text Box 12"/>
            <p:cNvSpPr txBox="1">
              <a:spLocks noChangeArrowheads="1"/>
            </p:cNvSpPr>
            <p:nvPr/>
          </p:nvSpPr>
          <p:spPr bwMode="auto">
            <a:xfrm>
              <a:off x="598" y="2044"/>
              <a:ext cx="2217" cy="1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1100" dirty="0" smtClean="0">
                  <a:latin typeface="Corbel" panose="020B0503020204020204" pitchFamily="34" charset="0"/>
                </a:rPr>
                <a:t>Sell flowers</a:t>
              </a:r>
            </a:p>
            <a:p>
              <a:pPr>
                <a:spcBef>
                  <a:spcPct val="0"/>
                </a:spcBef>
              </a:pPr>
              <a:r>
                <a:rPr lang="en-US" altLang="en-US" sz="1100" dirty="0" smtClean="0">
                  <a:latin typeface="Corbel" panose="020B0503020204020204" pitchFamily="34" charset="0"/>
                </a:rPr>
                <a:t>Deliver flowers</a:t>
              </a:r>
              <a:endParaRPr lang="en-US" altLang="en-US" sz="1100" dirty="0">
                <a:latin typeface="Corbel" panose="020B0503020204020204" pitchFamily="34" charset="0"/>
              </a:endParaRPr>
            </a:p>
          </p:txBody>
        </p:sp>
        <p:sp>
          <p:nvSpPr>
            <p:cNvPr id="48141" name="Text Box 13"/>
            <p:cNvSpPr txBox="1">
              <a:spLocks noChangeArrowheads="1"/>
            </p:cNvSpPr>
            <p:nvPr/>
          </p:nvSpPr>
          <p:spPr bwMode="auto">
            <a:xfrm>
              <a:off x="2884" y="2028"/>
              <a:ext cx="2313" cy="1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96000"/>
                </a:lnSpc>
                <a:spcBef>
                  <a:spcPct val="0"/>
                </a:spcBef>
              </a:pPr>
              <a:r>
                <a:rPr lang="en-GB" altLang="en-US" sz="1050" noProof="1" smtClean="0">
                  <a:latin typeface="Corbel" panose="020B0503020204020204" pitchFamily="34" charset="0"/>
                </a:rPr>
                <a:t>Customer</a:t>
              </a:r>
            </a:p>
            <a:p>
              <a:pPr>
                <a:lnSpc>
                  <a:spcPct val="96000"/>
                </a:lnSpc>
                <a:spcBef>
                  <a:spcPct val="0"/>
                </a:spcBef>
              </a:pPr>
              <a:r>
                <a:rPr lang="en-US" altLang="en-US" sz="1050" noProof="1" smtClean="0">
                  <a:latin typeface="Corbel" panose="020B0503020204020204" pitchFamily="34" charset="0"/>
                </a:rPr>
                <a:t>Flower-farmer</a:t>
              </a:r>
              <a:endParaRPr lang="en-GB" altLang="en-US" sz="1050" noProof="1">
                <a:latin typeface="Corbel" panose="020B0503020204020204" pitchFamily="34" charset="0"/>
              </a:endParaRPr>
            </a:p>
          </p:txBody>
        </p:sp>
        <p:sp>
          <p:nvSpPr>
            <p:cNvPr id="48142" name="Line 14"/>
            <p:cNvSpPr>
              <a:spLocks noChangeShapeType="1"/>
            </p:cNvSpPr>
            <p:nvPr/>
          </p:nvSpPr>
          <p:spPr bwMode="auto">
            <a:xfrm>
              <a:off x="2834" y="1563"/>
              <a:ext cx="0" cy="184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100">
                <a:latin typeface="Corbel" panose="020B0503020204020204" pitchFamily="34" charset="0"/>
              </a:endParaRPr>
            </a:p>
          </p:txBody>
        </p:sp>
      </p:grpSp>
      <p:grpSp>
        <p:nvGrpSpPr>
          <p:cNvPr id="17" name="Group 16"/>
          <p:cNvGrpSpPr>
            <a:grpSpLocks/>
          </p:cNvGrpSpPr>
          <p:nvPr/>
        </p:nvGrpSpPr>
        <p:grpSpPr bwMode="auto">
          <a:xfrm>
            <a:off x="848000" y="3562629"/>
            <a:ext cx="3557023" cy="1665401"/>
            <a:chOff x="538" y="1040"/>
            <a:chExt cx="4706" cy="2367"/>
          </a:xfrm>
        </p:grpSpPr>
        <p:sp>
          <p:nvSpPr>
            <p:cNvPr id="18" name="Freeform 6"/>
            <p:cNvSpPr>
              <a:spLocks/>
            </p:cNvSpPr>
            <p:nvPr/>
          </p:nvSpPr>
          <p:spPr bwMode="auto">
            <a:xfrm>
              <a:off x="538" y="1040"/>
              <a:ext cx="4706" cy="2367"/>
            </a:xfrm>
            <a:custGeom>
              <a:avLst/>
              <a:gdLst>
                <a:gd name="T0" fmla="*/ 0 w 20000"/>
                <a:gd name="T1" fmla="*/ 0 h 20000"/>
                <a:gd name="T2" fmla="*/ 20000 w 20000"/>
                <a:gd name="T3" fmla="*/ 0 h 20000"/>
                <a:gd name="T4" fmla="*/ 20000 w 20000"/>
                <a:gd name="T5" fmla="*/ 20000 h 20000"/>
                <a:gd name="T6" fmla="*/ 0 w 20000"/>
                <a:gd name="T7" fmla="*/ 20000 h 20000"/>
                <a:gd name="T8" fmla="*/ 0 w 20000"/>
                <a:gd name="T9" fmla="*/ 0 h 20000"/>
              </a:gdLst>
              <a:ahLst/>
              <a:cxnLst>
                <a:cxn ang="0">
                  <a:pos x="T0" y="T1"/>
                </a:cxn>
                <a:cxn ang="0">
                  <a:pos x="T2" y="T3"/>
                </a:cxn>
                <a:cxn ang="0">
                  <a:pos x="T4" y="T5"/>
                </a:cxn>
                <a:cxn ang="0">
                  <a:pos x="T6" y="T7"/>
                </a:cxn>
                <a:cxn ang="0">
                  <a:pos x="T8" y="T9"/>
                </a:cxn>
              </a:cxnLst>
              <a:rect l="0" t="0" r="r" b="b"/>
              <a:pathLst>
                <a:path w="20000" h="20000">
                  <a:moveTo>
                    <a:pt x="0" y="0"/>
                  </a:moveTo>
                  <a:lnTo>
                    <a:pt x="20000" y="0"/>
                  </a:lnTo>
                  <a:lnTo>
                    <a:pt x="20000" y="20000"/>
                  </a:lnTo>
                  <a:lnTo>
                    <a:pt x="0" y="20000"/>
                  </a:lnTo>
                  <a:lnTo>
                    <a:pt x="0" y="0"/>
                  </a:lnTo>
                  <a:close/>
                </a:path>
              </a:pathLst>
            </a:custGeom>
            <a:solidFill>
              <a:srgbClr val="FFFFFF"/>
            </a:solidFill>
            <a:ln w="9525" cap="flat">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100">
                <a:latin typeface="Corbel" panose="020B0503020204020204" pitchFamily="34" charset="0"/>
              </a:endParaRPr>
            </a:p>
          </p:txBody>
        </p:sp>
        <p:sp>
          <p:nvSpPr>
            <p:cNvPr id="19" name="Line 7"/>
            <p:cNvSpPr>
              <a:spLocks noChangeShapeType="1"/>
            </p:cNvSpPr>
            <p:nvPr/>
          </p:nvSpPr>
          <p:spPr bwMode="auto">
            <a:xfrm>
              <a:off x="538" y="1565"/>
              <a:ext cx="470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100">
                <a:latin typeface="Corbel" panose="020B0503020204020204" pitchFamily="34" charset="0"/>
              </a:endParaRPr>
            </a:p>
          </p:txBody>
        </p:sp>
        <p:sp>
          <p:nvSpPr>
            <p:cNvPr id="20" name="Text Box 8"/>
            <p:cNvSpPr txBox="1">
              <a:spLocks noChangeArrowheads="1"/>
            </p:cNvSpPr>
            <p:nvPr/>
          </p:nvSpPr>
          <p:spPr bwMode="auto">
            <a:xfrm>
              <a:off x="568" y="1067"/>
              <a:ext cx="3940"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1400" dirty="0" smtClean="0">
                  <a:latin typeface="Corbel" panose="020B0503020204020204" pitchFamily="34" charset="0"/>
                </a:rPr>
                <a:t>Class Name: Customer</a:t>
              </a:r>
              <a:endParaRPr lang="en-US" altLang="en-US" sz="1400" dirty="0">
                <a:latin typeface="Corbel" panose="020B0503020204020204" pitchFamily="34" charset="0"/>
              </a:endParaRPr>
            </a:p>
          </p:txBody>
        </p:sp>
        <p:sp>
          <p:nvSpPr>
            <p:cNvPr id="21" name="Line 9"/>
            <p:cNvSpPr>
              <a:spLocks noChangeShapeType="1"/>
            </p:cNvSpPr>
            <p:nvPr/>
          </p:nvSpPr>
          <p:spPr bwMode="auto">
            <a:xfrm>
              <a:off x="538" y="1961"/>
              <a:ext cx="470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100">
                <a:latin typeface="Corbel" panose="020B0503020204020204" pitchFamily="34" charset="0"/>
              </a:endParaRPr>
            </a:p>
          </p:txBody>
        </p:sp>
        <p:sp>
          <p:nvSpPr>
            <p:cNvPr id="22" name="Text Box 10"/>
            <p:cNvSpPr txBox="1">
              <a:spLocks noChangeArrowheads="1"/>
            </p:cNvSpPr>
            <p:nvPr/>
          </p:nvSpPr>
          <p:spPr bwMode="auto">
            <a:xfrm>
              <a:off x="2911" y="1490"/>
              <a:ext cx="1894"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1400" dirty="0">
                  <a:latin typeface="Corbel" panose="020B0503020204020204" pitchFamily="34" charset="0"/>
                </a:rPr>
                <a:t>Collaborations</a:t>
              </a:r>
            </a:p>
          </p:txBody>
        </p:sp>
        <p:sp>
          <p:nvSpPr>
            <p:cNvPr id="23" name="Text Box 11"/>
            <p:cNvSpPr txBox="1">
              <a:spLocks noChangeArrowheads="1"/>
            </p:cNvSpPr>
            <p:nvPr/>
          </p:nvSpPr>
          <p:spPr bwMode="auto">
            <a:xfrm>
              <a:off x="568" y="1490"/>
              <a:ext cx="2034"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1400" dirty="0">
                  <a:latin typeface="Corbel" panose="020B0503020204020204" pitchFamily="34" charset="0"/>
                </a:rPr>
                <a:t>Responsibilities</a:t>
              </a:r>
            </a:p>
          </p:txBody>
        </p:sp>
        <p:sp>
          <p:nvSpPr>
            <p:cNvPr id="24" name="Text Box 12"/>
            <p:cNvSpPr txBox="1">
              <a:spLocks noChangeArrowheads="1"/>
            </p:cNvSpPr>
            <p:nvPr/>
          </p:nvSpPr>
          <p:spPr bwMode="auto">
            <a:xfrm>
              <a:off x="598" y="2044"/>
              <a:ext cx="2217" cy="1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1100" dirty="0" smtClean="0">
                  <a:latin typeface="Corbel" panose="020B0503020204020204" pitchFamily="34" charset="0"/>
                </a:rPr>
                <a:t>Buy flowers</a:t>
              </a:r>
            </a:p>
            <a:p>
              <a:pPr>
                <a:spcBef>
                  <a:spcPct val="0"/>
                </a:spcBef>
              </a:pPr>
              <a:r>
                <a:rPr lang="en-US" altLang="en-US" sz="1100" dirty="0" smtClean="0">
                  <a:latin typeface="Corbel" panose="020B0503020204020204" pitchFamily="34" charset="0"/>
                </a:rPr>
                <a:t>…</a:t>
              </a:r>
              <a:endParaRPr lang="en-US" altLang="en-US" sz="1100" dirty="0">
                <a:latin typeface="Corbel" panose="020B0503020204020204" pitchFamily="34" charset="0"/>
              </a:endParaRPr>
            </a:p>
          </p:txBody>
        </p:sp>
        <p:sp>
          <p:nvSpPr>
            <p:cNvPr id="25" name="Text Box 13"/>
            <p:cNvSpPr txBox="1">
              <a:spLocks noChangeArrowheads="1"/>
            </p:cNvSpPr>
            <p:nvPr/>
          </p:nvSpPr>
          <p:spPr bwMode="auto">
            <a:xfrm>
              <a:off x="2884" y="2028"/>
              <a:ext cx="2313" cy="1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96000"/>
                </a:lnSpc>
                <a:spcBef>
                  <a:spcPct val="0"/>
                </a:spcBef>
              </a:pPr>
              <a:r>
                <a:rPr lang="en-US" altLang="en-US" sz="1050" noProof="1" smtClean="0">
                  <a:latin typeface="Corbel" panose="020B0503020204020204" pitchFamily="34" charset="0"/>
                </a:rPr>
                <a:t>Flower Shop</a:t>
              </a:r>
              <a:endParaRPr lang="en-GB" altLang="en-US" sz="1050" noProof="1">
                <a:latin typeface="Corbel" panose="020B0503020204020204" pitchFamily="34" charset="0"/>
              </a:endParaRPr>
            </a:p>
          </p:txBody>
        </p:sp>
        <p:sp>
          <p:nvSpPr>
            <p:cNvPr id="26" name="Line 14"/>
            <p:cNvSpPr>
              <a:spLocks noChangeShapeType="1"/>
            </p:cNvSpPr>
            <p:nvPr/>
          </p:nvSpPr>
          <p:spPr bwMode="auto">
            <a:xfrm>
              <a:off x="2834" y="1563"/>
              <a:ext cx="0" cy="184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100">
                <a:latin typeface="Corbel" panose="020B0503020204020204" pitchFamily="34" charset="0"/>
              </a:endParaRPr>
            </a:p>
          </p:txBody>
        </p:sp>
      </p:grpSp>
      <p:grpSp>
        <p:nvGrpSpPr>
          <p:cNvPr id="27" name="Group 26"/>
          <p:cNvGrpSpPr>
            <a:grpSpLocks/>
          </p:cNvGrpSpPr>
          <p:nvPr/>
        </p:nvGrpSpPr>
        <p:grpSpPr bwMode="auto">
          <a:xfrm>
            <a:off x="5115227" y="3578338"/>
            <a:ext cx="3434873" cy="1665401"/>
            <a:chOff x="538" y="1040"/>
            <a:chExt cx="4706" cy="2367"/>
          </a:xfrm>
        </p:grpSpPr>
        <p:sp>
          <p:nvSpPr>
            <p:cNvPr id="28" name="Freeform 6"/>
            <p:cNvSpPr>
              <a:spLocks/>
            </p:cNvSpPr>
            <p:nvPr/>
          </p:nvSpPr>
          <p:spPr bwMode="auto">
            <a:xfrm>
              <a:off x="538" y="1040"/>
              <a:ext cx="4706" cy="2367"/>
            </a:xfrm>
            <a:custGeom>
              <a:avLst/>
              <a:gdLst>
                <a:gd name="T0" fmla="*/ 0 w 20000"/>
                <a:gd name="T1" fmla="*/ 0 h 20000"/>
                <a:gd name="T2" fmla="*/ 20000 w 20000"/>
                <a:gd name="T3" fmla="*/ 0 h 20000"/>
                <a:gd name="T4" fmla="*/ 20000 w 20000"/>
                <a:gd name="T5" fmla="*/ 20000 h 20000"/>
                <a:gd name="T6" fmla="*/ 0 w 20000"/>
                <a:gd name="T7" fmla="*/ 20000 h 20000"/>
                <a:gd name="T8" fmla="*/ 0 w 20000"/>
                <a:gd name="T9" fmla="*/ 0 h 20000"/>
              </a:gdLst>
              <a:ahLst/>
              <a:cxnLst>
                <a:cxn ang="0">
                  <a:pos x="T0" y="T1"/>
                </a:cxn>
                <a:cxn ang="0">
                  <a:pos x="T2" y="T3"/>
                </a:cxn>
                <a:cxn ang="0">
                  <a:pos x="T4" y="T5"/>
                </a:cxn>
                <a:cxn ang="0">
                  <a:pos x="T6" y="T7"/>
                </a:cxn>
                <a:cxn ang="0">
                  <a:pos x="T8" y="T9"/>
                </a:cxn>
              </a:cxnLst>
              <a:rect l="0" t="0" r="r" b="b"/>
              <a:pathLst>
                <a:path w="20000" h="20000">
                  <a:moveTo>
                    <a:pt x="0" y="0"/>
                  </a:moveTo>
                  <a:lnTo>
                    <a:pt x="20000" y="0"/>
                  </a:lnTo>
                  <a:lnTo>
                    <a:pt x="20000" y="20000"/>
                  </a:lnTo>
                  <a:lnTo>
                    <a:pt x="0" y="20000"/>
                  </a:lnTo>
                  <a:lnTo>
                    <a:pt x="0" y="0"/>
                  </a:lnTo>
                  <a:close/>
                </a:path>
              </a:pathLst>
            </a:custGeom>
            <a:solidFill>
              <a:srgbClr val="FFFFFF"/>
            </a:solidFill>
            <a:ln w="9525" cap="flat">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100">
                <a:latin typeface="Corbel" panose="020B0503020204020204" pitchFamily="34" charset="0"/>
              </a:endParaRPr>
            </a:p>
          </p:txBody>
        </p:sp>
        <p:sp>
          <p:nvSpPr>
            <p:cNvPr id="29" name="Line 7"/>
            <p:cNvSpPr>
              <a:spLocks noChangeShapeType="1"/>
            </p:cNvSpPr>
            <p:nvPr/>
          </p:nvSpPr>
          <p:spPr bwMode="auto">
            <a:xfrm>
              <a:off x="538" y="1565"/>
              <a:ext cx="470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100">
                <a:latin typeface="Corbel" panose="020B0503020204020204" pitchFamily="34" charset="0"/>
              </a:endParaRPr>
            </a:p>
          </p:txBody>
        </p:sp>
        <p:sp>
          <p:nvSpPr>
            <p:cNvPr id="30" name="Text Box 8"/>
            <p:cNvSpPr txBox="1">
              <a:spLocks noChangeArrowheads="1"/>
            </p:cNvSpPr>
            <p:nvPr/>
          </p:nvSpPr>
          <p:spPr bwMode="auto">
            <a:xfrm>
              <a:off x="568" y="1067"/>
              <a:ext cx="3997"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1400" dirty="0" smtClean="0">
                  <a:latin typeface="Corbel" panose="020B0503020204020204" pitchFamily="34" charset="0"/>
                </a:rPr>
                <a:t>Class Name: Flower Farmer</a:t>
              </a:r>
              <a:endParaRPr lang="en-US" altLang="en-US" sz="1400" dirty="0">
                <a:latin typeface="Corbel" panose="020B0503020204020204" pitchFamily="34" charset="0"/>
              </a:endParaRPr>
            </a:p>
          </p:txBody>
        </p:sp>
        <p:sp>
          <p:nvSpPr>
            <p:cNvPr id="31" name="Line 9"/>
            <p:cNvSpPr>
              <a:spLocks noChangeShapeType="1"/>
            </p:cNvSpPr>
            <p:nvPr/>
          </p:nvSpPr>
          <p:spPr bwMode="auto">
            <a:xfrm>
              <a:off x="538" y="1961"/>
              <a:ext cx="470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100">
                <a:latin typeface="Corbel" panose="020B0503020204020204" pitchFamily="34" charset="0"/>
              </a:endParaRPr>
            </a:p>
          </p:txBody>
        </p:sp>
        <p:sp>
          <p:nvSpPr>
            <p:cNvPr id="32" name="Text Box 10"/>
            <p:cNvSpPr txBox="1">
              <a:spLocks noChangeArrowheads="1"/>
            </p:cNvSpPr>
            <p:nvPr/>
          </p:nvSpPr>
          <p:spPr bwMode="auto">
            <a:xfrm>
              <a:off x="2911" y="1490"/>
              <a:ext cx="1894"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1400" dirty="0">
                  <a:latin typeface="Corbel" panose="020B0503020204020204" pitchFamily="34" charset="0"/>
                </a:rPr>
                <a:t>Collaborations</a:t>
              </a:r>
            </a:p>
          </p:txBody>
        </p:sp>
        <p:sp>
          <p:nvSpPr>
            <p:cNvPr id="33" name="Text Box 11"/>
            <p:cNvSpPr txBox="1">
              <a:spLocks noChangeArrowheads="1"/>
            </p:cNvSpPr>
            <p:nvPr/>
          </p:nvSpPr>
          <p:spPr bwMode="auto">
            <a:xfrm>
              <a:off x="568" y="1490"/>
              <a:ext cx="2034" cy="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1400" dirty="0">
                  <a:latin typeface="Corbel" panose="020B0503020204020204" pitchFamily="34" charset="0"/>
                </a:rPr>
                <a:t>Responsibilities</a:t>
              </a:r>
            </a:p>
          </p:txBody>
        </p:sp>
        <p:sp>
          <p:nvSpPr>
            <p:cNvPr id="34" name="Text Box 12"/>
            <p:cNvSpPr txBox="1">
              <a:spLocks noChangeArrowheads="1"/>
            </p:cNvSpPr>
            <p:nvPr/>
          </p:nvSpPr>
          <p:spPr bwMode="auto">
            <a:xfrm>
              <a:off x="598" y="2044"/>
              <a:ext cx="2217" cy="1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1100" dirty="0" smtClean="0">
                  <a:latin typeface="Corbel" panose="020B0503020204020204" pitchFamily="34" charset="0"/>
                </a:rPr>
                <a:t>Sell flowers</a:t>
              </a:r>
            </a:p>
            <a:p>
              <a:pPr>
                <a:spcBef>
                  <a:spcPct val="0"/>
                </a:spcBef>
              </a:pPr>
              <a:r>
                <a:rPr lang="en-US" altLang="en-US" sz="1100" dirty="0" smtClean="0">
                  <a:latin typeface="Corbel" panose="020B0503020204020204" pitchFamily="34" charset="0"/>
                </a:rPr>
                <a:t>…</a:t>
              </a:r>
              <a:endParaRPr lang="en-US" altLang="en-US" sz="1100" dirty="0">
                <a:latin typeface="Corbel" panose="020B0503020204020204" pitchFamily="34" charset="0"/>
              </a:endParaRPr>
            </a:p>
          </p:txBody>
        </p:sp>
        <p:sp>
          <p:nvSpPr>
            <p:cNvPr id="35" name="Text Box 13"/>
            <p:cNvSpPr txBox="1">
              <a:spLocks noChangeArrowheads="1"/>
            </p:cNvSpPr>
            <p:nvPr/>
          </p:nvSpPr>
          <p:spPr bwMode="auto">
            <a:xfrm>
              <a:off x="2884" y="2028"/>
              <a:ext cx="2313" cy="1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96000"/>
                </a:lnSpc>
                <a:spcBef>
                  <a:spcPct val="0"/>
                </a:spcBef>
              </a:pPr>
              <a:r>
                <a:rPr lang="en-US" altLang="en-US" sz="1050" noProof="1" smtClean="0">
                  <a:latin typeface="Corbel" panose="020B0503020204020204" pitchFamily="34" charset="0"/>
                </a:rPr>
                <a:t>Flower Shop</a:t>
              </a:r>
              <a:endParaRPr lang="en-GB" altLang="en-US" sz="1050" noProof="1">
                <a:latin typeface="Corbel" panose="020B0503020204020204" pitchFamily="34" charset="0"/>
              </a:endParaRPr>
            </a:p>
          </p:txBody>
        </p:sp>
        <p:sp>
          <p:nvSpPr>
            <p:cNvPr id="36" name="Line 14"/>
            <p:cNvSpPr>
              <a:spLocks noChangeShapeType="1"/>
            </p:cNvSpPr>
            <p:nvPr/>
          </p:nvSpPr>
          <p:spPr bwMode="auto">
            <a:xfrm>
              <a:off x="2834" y="1563"/>
              <a:ext cx="0" cy="184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sz="1100">
                <a:latin typeface="Corbel" panose="020B0503020204020204" pitchFamily="34" charset="0"/>
              </a:endParaRPr>
            </a:p>
          </p:txBody>
        </p:sp>
      </p:grpSp>
    </p:spTree>
    <p:extLst>
      <p:ext uri="{BB962C8B-B14F-4D97-AF65-F5344CB8AC3E}">
        <p14:creationId xmlns:p14="http://schemas.microsoft.com/office/powerpoint/2010/main" val="38709530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Date Placeholder 3"/>
          <p:cNvSpPr>
            <a:spLocks noGrp="1"/>
          </p:cNvSpPr>
          <p:nvPr>
            <p:ph type="dt" sz="quarter" idx="10"/>
          </p:nvPr>
        </p:nvSpPr>
        <p:spPr>
          <a:noFill/>
        </p:spPr>
        <p:txBody>
          <a:bodyPr/>
          <a:lstStyle>
            <a:lvl1pPr>
              <a:defRPr sz="2400">
                <a:solidFill>
                  <a:schemeClr val="tx1"/>
                </a:solidFill>
                <a:latin typeface="Helvetica" pitchFamily="34" charset="0"/>
              </a:defRPr>
            </a:lvl1pPr>
            <a:lvl2pPr marL="742950" indent="-285750">
              <a:defRPr sz="2400">
                <a:solidFill>
                  <a:schemeClr val="tx1"/>
                </a:solidFill>
                <a:latin typeface="Helvetica" pitchFamily="34" charset="0"/>
              </a:defRPr>
            </a:lvl2pPr>
            <a:lvl3pPr marL="1143000" indent="-228600">
              <a:defRPr sz="2400">
                <a:solidFill>
                  <a:schemeClr val="tx1"/>
                </a:solidFill>
                <a:latin typeface="Helvetica" pitchFamily="34" charset="0"/>
              </a:defRPr>
            </a:lvl3pPr>
            <a:lvl4pPr marL="1600200" indent="-228600">
              <a:defRPr sz="2400">
                <a:solidFill>
                  <a:schemeClr val="tx1"/>
                </a:solidFill>
                <a:latin typeface="Helvetica" pitchFamily="34" charset="0"/>
              </a:defRPr>
            </a:lvl4pPr>
            <a:lvl5pPr marL="2057400" indent="-228600">
              <a:defRPr sz="2400">
                <a:solidFill>
                  <a:schemeClr val="tx1"/>
                </a:solidFill>
                <a:latin typeface="Helvetica" pitchFamily="34" charset="0"/>
              </a:defRPr>
            </a:lvl5pPr>
            <a:lvl6pPr marL="2514600" indent="-228600" eaLnBrk="0" fontAlgn="base" hangingPunct="0">
              <a:spcBef>
                <a:spcPct val="0"/>
              </a:spcBef>
              <a:spcAft>
                <a:spcPct val="0"/>
              </a:spcAft>
              <a:defRPr sz="2400">
                <a:solidFill>
                  <a:schemeClr val="tx1"/>
                </a:solidFill>
                <a:latin typeface="Helvetica" pitchFamily="34" charset="0"/>
              </a:defRPr>
            </a:lvl6pPr>
            <a:lvl7pPr marL="2971800" indent="-228600" eaLnBrk="0" fontAlgn="base" hangingPunct="0">
              <a:spcBef>
                <a:spcPct val="0"/>
              </a:spcBef>
              <a:spcAft>
                <a:spcPct val="0"/>
              </a:spcAft>
              <a:defRPr sz="2400">
                <a:solidFill>
                  <a:schemeClr val="tx1"/>
                </a:solidFill>
                <a:latin typeface="Helvetica" pitchFamily="34" charset="0"/>
              </a:defRPr>
            </a:lvl7pPr>
            <a:lvl8pPr marL="3429000" indent="-228600" eaLnBrk="0" fontAlgn="base" hangingPunct="0">
              <a:spcBef>
                <a:spcPct val="0"/>
              </a:spcBef>
              <a:spcAft>
                <a:spcPct val="0"/>
              </a:spcAft>
              <a:defRPr sz="2400">
                <a:solidFill>
                  <a:schemeClr val="tx1"/>
                </a:solidFill>
                <a:latin typeface="Helvetica" pitchFamily="34" charset="0"/>
              </a:defRPr>
            </a:lvl8pPr>
            <a:lvl9pPr marL="3886200" indent="-228600" eaLnBrk="0" fontAlgn="base" hangingPunct="0">
              <a:spcBef>
                <a:spcPct val="0"/>
              </a:spcBef>
              <a:spcAft>
                <a:spcPct val="0"/>
              </a:spcAft>
              <a:defRPr sz="2400">
                <a:solidFill>
                  <a:schemeClr val="tx1"/>
                </a:solidFill>
                <a:latin typeface="Helvetica" pitchFamily="34" charset="0"/>
              </a:defRPr>
            </a:lvl9pPr>
          </a:lstStyle>
          <a:p>
            <a:r>
              <a:rPr lang="de-CH" altLang="sv-SE" sz="1200">
                <a:solidFill>
                  <a:srgbClr val="A7A7A7"/>
                </a:solidFill>
              </a:rPr>
              <a:t>© Oscar Nierstrasz</a:t>
            </a:r>
          </a:p>
        </p:txBody>
      </p:sp>
      <p:sp>
        <p:nvSpPr>
          <p:cNvPr id="48131" name="Footer Placeholder 4"/>
          <p:cNvSpPr>
            <a:spLocks noGrp="1"/>
          </p:cNvSpPr>
          <p:nvPr>
            <p:ph type="ftr" sz="quarter" idx="11"/>
          </p:nvPr>
        </p:nvSpPr>
        <p:spPr>
          <a:noFill/>
        </p:spPr>
        <p:txBody>
          <a:bodyPr/>
          <a:lstStyle>
            <a:lvl1pPr>
              <a:defRPr sz="2400">
                <a:solidFill>
                  <a:schemeClr val="tx1"/>
                </a:solidFill>
                <a:latin typeface="Helvetica" pitchFamily="34" charset="0"/>
              </a:defRPr>
            </a:lvl1pPr>
            <a:lvl2pPr marL="742950" indent="-285750">
              <a:defRPr sz="2400">
                <a:solidFill>
                  <a:schemeClr val="tx1"/>
                </a:solidFill>
                <a:latin typeface="Helvetica" pitchFamily="34" charset="0"/>
              </a:defRPr>
            </a:lvl2pPr>
            <a:lvl3pPr marL="1143000" indent="-228600">
              <a:defRPr sz="2400">
                <a:solidFill>
                  <a:schemeClr val="tx1"/>
                </a:solidFill>
                <a:latin typeface="Helvetica" pitchFamily="34" charset="0"/>
              </a:defRPr>
            </a:lvl3pPr>
            <a:lvl4pPr marL="1600200" indent="-228600">
              <a:defRPr sz="2400">
                <a:solidFill>
                  <a:schemeClr val="tx1"/>
                </a:solidFill>
                <a:latin typeface="Helvetica" pitchFamily="34" charset="0"/>
              </a:defRPr>
            </a:lvl4pPr>
            <a:lvl5pPr marL="2057400" indent="-228600">
              <a:defRPr sz="2400">
                <a:solidFill>
                  <a:schemeClr val="tx1"/>
                </a:solidFill>
                <a:latin typeface="Helvetica" pitchFamily="34" charset="0"/>
              </a:defRPr>
            </a:lvl5pPr>
            <a:lvl6pPr marL="2514600" indent="-228600" eaLnBrk="0" fontAlgn="base" hangingPunct="0">
              <a:spcBef>
                <a:spcPct val="0"/>
              </a:spcBef>
              <a:spcAft>
                <a:spcPct val="0"/>
              </a:spcAft>
              <a:defRPr sz="2400">
                <a:solidFill>
                  <a:schemeClr val="tx1"/>
                </a:solidFill>
                <a:latin typeface="Helvetica" pitchFamily="34" charset="0"/>
              </a:defRPr>
            </a:lvl6pPr>
            <a:lvl7pPr marL="2971800" indent="-228600" eaLnBrk="0" fontAlgn="base" hangingPunct="0">
              <a:spcBef>
                <a:spcPct val="0"/>
              </a:spcBef>
              <a:spcAft>
                <a:spcPct val="0"/>
              </a:spcAft>
              <a:defRPr sz="2400">
                <a:solidFill>
                  <a:schemeClr val="tx1"/>
                </a:solidFill>
                <a:latin typeface="Helvetica" pitchFamily="34" charset="0"/>
              </a:defRPr>
            </a:lvl7pPr>
            <a:lvl8pPr marL="3429000" indent="-228600" eaLnBrk="0" fontAlgn="base" hangingPunct="0">
              <a:spcBef>
                <a:spcPct val="0"/>
              </a:spcBef>
              <a:spcAft>
                <a:spcPct val="0"/>
              </a:spcAft>
              <a:defRPr sz="2400">
                <a:solidFill>
                  <a:schemeClr val="tx1"/>
                </a:solidFill>
                <a:latin typeface="Helvetica" pitchFamily="34" charset="0"/>
              </a:defRPr>
            </a:lvl8pPr>
            <a:lvl9pPr marL="3886200" indent="-228600" eaLnBrk="0" fontAlgn="base" hangingPunct="0">
              <a:spcBef>
                <a:spcPct val="0"/>
              </a:spcBef>
              <a:spcAft>
                <a:spcPct val="0"/>
              </a:spcAft>
              <a:defRPr sz="2400">
                <a:solidFill>
                  <a:schemeClr val="tx1"/>
                </a:solidFill>
                <a:latin typeface="Helvetica" pitchFamily="34" charset="0"/>
              </a:defRPr>
            </a:lvl9pPr>
          </a:lstStyle>
          <a:p>
            <a:r>
              <a:rPr lang="de-CH" altLang="sv-SE" sz="1000" smtClean="0">
                <a:solidFill>
                  <a:srgbClr val="A7A7A7"/>
                </a:solidFill>
              </a:rPr>
              <a:t>ESE — Responsibility-Driven Design</a:t>
            </a:r>
          </a:p>
        </p:txBody>
      </p:sp>
      <p:sp>
        <p:nvSpPr>
          <p:cNvPr id="48132" name="Slide Number Placeholder 5"/>
          <p:cNvSpPr>
            <a:spLocks noGrp="1"/>
          </p:cNvSpPr>
          <p:nvPr>
            <p:ph type="sldNum" sz="quarter" idx="12"/>
          </p:nvPr>
        </p:nvSpPr>
        <p:spPr>
          <a:noFill/>
        </p:spPr>
        <p:txBody>
          <a:bodyPr/>
          <a:lstStyle>
            <a:lvl1pPr>
              <a:defRPr sz="2400">
                <a:solidFill>
                  <a:schemeClr val="tx1"/>
                </a:solidFill>
                <a:latin typeface="Helvetica" pitchFamily="34" charset="0"/>
              </a:defRPr>
            </a:lvl1pPr>
            <a:lvl2pPr marL="742950" indent="-285750">
              <a:defRPr sz="2400">
                <a:solidFill>
                  <a:schemeClr val="tx1"/>
                </a:solidFill>
                <a:latin typeface="Helvetica" pitchFamily="34" charset="0"/>
              </a:defRPr>
            </a:lvl2pPr>
            <a:lvl3pPr marL="1143000" indent="-228600">
              <a:defRPr sz="2400">
                <a:solidFill>
                  <a:schemeClr val="tx1"/>
                </a:solidFill>
                <a:latin typeface="Helvetica" pitchFamily="34" charset="0"/>
              </a:defRPr>
            </a:lvl3pPr>
            <a:lvl4pPr marL="1600200" indent="-228600">
              <a:defRPr sz="2400">
                <a:solidFill>
                  <a:schemeClr val="tx1"/>
                </a:solidFill>
                <a:latin typeface="Helvetica" pitchFamily="34" charset="0"/>
              </a:defRPr>
            </a:lvl4pPr>
            <a:lvl5pPr marL="2057400" indent="-228600">
              <a:defRPr sz="2400">
                <a:solidFill>
                  <a:schemeClr val="tx1"/>
                </a:solidFill>
                <a:latin typeface="Helvetica" pitchFamily="34" charset="0"/>
              </a:defRPr>
            </a:lvl5pPr>
            <a:lvl6pPr marL="2514600" indent="-228600" eaLnBrk="0" fontAlgn="base" hangingPunct="0">
              <a:spcBef>
                <a:spcPct val="0"/>
              </a:spcBef>
              <a:spcAft>
                <a:spcPct val="0"/>
              </a:spcAft>
              <a:defRPr sz="2400">
                <a:solidFill>
                  <a:schemeClr val="tx1"/>
                </a:solidFill>
                <a:latin typeface="Helvetica" pitchFamily="34" charset="0"/>
              </a:defRPr>
            </a:lvl6pPr>
            <a:lvl7pPr marL="2971800" indent="-228600" eaLnBrk="0" fontAlgn="base" hangingPunct="0">
              <a:spcBef>
                <a:spcPct val="0"/>
              </a:spcBef>
              <a:spcAft>
                <a:spcPct val="0"/>
              </a:spcAft>
              <a:defRPr sz="2400">
                <a:solidFill>
                  <a:schemeClr val="tx1"/>
                </a:solidFill>
                <a:latin typeface="Helvetica" pitchFamily="34" charset="0"/>
              </a:defRPr>
            </a:lvl7pPr>
            <a:lvl8pPr marL="3429000" indent="-228600" eaLnBrk="0" fontAlgn="base" hangingPunct="0">
              <a:spcBef>
                <a:spcPct val="0"/>
              </a:spcBef>
              <a:spcAft>
                <a:spcPct val="0"/>
              </a:spcAft>
              <a:defRPr sz="2400">
                <a:solidFill>
                  <a:schemeClr val="tx1"/>
                </a:solidFill>
                <a:latin typeface="Helvetica" pitchFamily="34" charset="0"/>
              </a:defRPr>
            </a:lvl8pPr>
            <a:lvl9pPr marL="3886200" indent="-228600" eaLnBrk="0" fontAlgn="base" hangingPunct="0">
              <a:spcBef>
                <a:spcPct val="0"/>
              </a:spcBef>
              <a:spcAft>
                <a:spcPct val="0"/>
              </a:spcAft>
              <a:defRPr sz="2400">
                <a:solidFill>
                  <a:schemeClr val="tx1"/>
                </a:solidFill>
                <a:latin typeface="Helvetica" pitchFamily="34" charset="0"/>
              </a:defRPr>
            </a:lvl9pPr>
          </a:lstStyle>
          <a:p>
            <a:r>
              <a:rPr lang="de-CH" altLang="sv-SE" sz="1200">
                <a:solidFill>
                  <a:srgbClr val="A7A7A7"/>
                </a:solidFill>
              </a:rPr>
              <a:t>ESE 4.</a:t>
            </a:r>
            <a:fld id="{68466EDD-50CA-4700-ABD9-4A76B453DCD9}" type="slidenum">
              <a:rPr lang="de-CH" altLang="sv-SE" sz="1200">
                <a:solidFill>
                  <a:srgbClr val="A7A7A7"/>
                </a:solidFill>
              </a:rPr>
              <a:pPr/>
              <a:t>55</a:t>
            </a:fld>
            <a:endParaRPr lang="de-CH" altLang="sv-SE" sz="1400">
              <a:solidFill>
                <a:srgbClr val="7E7E7E"/>
              </a:solidFill>
              <a:latin typeface="Times" pitchFamily="18" charset="0"/>
            </a:endParaRPr>
          </a:p>
        </p:txBody>
      </p:sp>
      <p:sp>
        <p:nvSpPr>
          <p:cNvPr id="48133" name="Rectangle 2"/>
          <p:cNvSpPr>
            <a:spLocks noGrp="1" noChangeArrowheads="1"/>
          </p:cNvSpPr>
          <p:nvPr>
            <p:ph type="title"/>
          </p:nvPr>
        </p:nvSpPr>
        <p:spPr/>
        <p:txBody>
          <a:bodyPr/>
          <a:lstStyle/>
          <a:p>
            <a:pPr eaLnBrk="1" hangingPunct="1"/>
            <a:r>
              <a:rPr lang="en-US" altLang="sv-SE" smtClean="0"/>
              <a:t>CRC Sessions</a:t>
            </a:r>
          </a:p>
        </p:txBody>
      </p:sp>
      <p:sp>
        <p:nvSpPr>
          <p:cNvPr id="48134" name="Rectangle 3"/>
          <p:cNvSpPr>
            <a:spLocks noGrp="1" noChangeArrowheads="1"/>
          </p:cNvSpPr>
          <p:nvPr>
            <p:ph type="body" idx="1"/>
          </p:nvPr>
        </p:nvSpPr>
        <p:spPr/>
        <p:txBody>
          <a:bodyPr/>
          <a:lstStyle/>
          <a:p>
            <a:pPr marL="342900" indent="-342900" eaLnBrk="1" hangingPunct="1">
              <a:lnSpc>
                <a:spcPct val="90000"/>
              </a:lnSpc>
              <a:buFont typeface="Helvetica CE" pitchFamily="-76" charset="-18"/>
              <a:buNone/>
            </a:pPr>
            <a:r>
              <a:rPr lang="en-US" altLang="sv-SE" b="1" smtClean="0"/>
              <a:t>CRC cards are </a:t>
            </a:r>
            <a:r>
              <a:rPr lang="en-US" altLang="sv-SE" b="1" i="1" smtClean="0">
                <a:solidFill>
                  <a:srgbClr val="7F0101"/>
                </a:solidFill>
              </a:rPr>
              <a:t>not</a:t>
            </a:r>
            <a:r>
              <a:rPr lang="en-US" altLang="sv-SE" b="1" smtClean="0"/>
              <a:t> a specification of a design.</a:t>
            </a:r>
          </a:p>
          <a:p>
            <a:pPr marL="342900" indent="-342900" eaLnBrk="1" hangingPunct="1">
              <a:lnSpc>
                <a:spcPct val="90000"/>
              </a:lnSpc>
              <a:buFont typeface="Helvetica CE" pitchFamily="-76" charset="-18"/>
              <a:buNone/>
            </a:pPr>
            <a:endParaRPr lang="en-US" altLang="sv-SE" smtClean="0"/>
          </a:p>
          <a:p>
            <a:pPr marL="342900" indent="-342900" eaLnBrk="1" hangingPunct="1">
              <a:lnSpc>
                <a:spcPct val="90000"/>
              </a:lnSpc>
              <a:buFont typeface="Helvetica CE" pitchFamily="-76" charset="-18"/>
              <a:buNone/>
            </a:pPr>
            <a:r>
              <a:rPr lang="en-US" altLang="sv-SE" smtClean="0"/>
              <a:t>They are a tool to </a:t>
            </a:r>
            <a:r>
              <a:rPr lang="en-US" altLang="sv-SE" i="1" smtClean="0">
                <a:solidFill>
                  <a:srgbClr val="7F0101"/>
                </a:solidFill>
              </a:rPr>
              <a:t>explore</a:t>
            </a:r>
            <a:r>
              <a:rPr lang="en-US" altLang="sv-SE" smtClean="0"/>
              <a:t> possible designs.</a:t>
            </a:r>
          </a:p>
          <a:p>
            <a:pPr marL="742950" lvl="1" indent="-285750" eaLnBrk="1" hangingPunct="1">
              <a:lnSpc>
                <a:spcPct val="90000"/>
              </a:lnSpc>
            </a:pPr>
            <a:r>
              <a:rPr lang="en-US" altLang="sv-SE" smtClean="0"/>
              <a:t>Prepare a CRC card for </a:t>
            </a:r>
            <a:r>
              <a:rPr lang="en-US" altLang="sv-SE" i="1" smtClean="0">
                <a:solidFill>
                  <a:srgbClr val="7F0101"/>
                </a:solidFill>
              </a:rPr>
              <a:t>each candidate class</a:t>
            </a:r>
            <a:endParaRPr lang="en-US" altLang="sv-SE" smtClean="0"/>
          </a:p>
          <a:p>
            <a:pPr marL="742950" lvl="1" indent="-285750" eaLnBrk="1" hangingPunct="1">
              <a:lnSpc>
                <a:spcPct val="90000"/>
              </a:lnSpc>
            </a:pPr>
            <a:r>
              <a:rPr lang="en-US" altLang="sv-SE" smtClean="0"/>
              <a:t>Get a team of Developers to </a:t>
            </a:r>
            <a:r>
              <a:rPr lang="en-US" altLang="sv-SE" i="1" smtClean="0">
                <a:solidFill>
                  <a:srgbClr val="7F0101"/>
                </a:solidFill>
              </a:rPr>
              <a:t>sit around a table</a:t>
            </a:r>
            <a:r>
              <a:rPr lang="en-US" altLang="sv-SE" smtClean="0"/>
              <a:t> and distribute the cards to the team</a:t>
            </a:r>
          </a:p>
          <a:p>
            <a:pPr marL="742950" lvl="1" indent="-285750" eaLnBrk="1" hangingPunct="1">
              <a:lnSpc>
                <a:spcPct val="90000"/>
              </a:lnSpc>
            </a:pPr>
            <a:r>
              <a:rPr lang="en-US" altLang="sv-SE" smtClean="0"/>
              <a:t>The team </a:t>
            </a:r>
            <a:r>
              <a:rPr lang="en-US" altLang="sv-SE" i="1" smtClean="0">
                <a:solidFill>
                  <a:srgbClr val="7F0101"/>
                </a:solidFill>
              </a:rPr>
              <a:t>walks through scenarios</a:t>
            </a:r>
            <a:r>
              <a:rPr lang="en-US" altLang="sv-SE" smtClean="0"/>
              <a:t>, playing the roles of the classes.</a:t>
            </a:r>
          </a:p>
          <a:p>
            <a:pPr marL="342900" indent="-342900" eaLnBrk="1" hangingPunct="1">
              <a:lnSpc>
                <a:spcPct val="90000"/>
              </a:lnSpc>
            </a:pPr>
            <a:endParaRPr lang="en-US" altLang="sv-SE" smtClean="0"/>
          </a:p>
          <a:p>
            <a:pPr marL="342900" indent="-342900" eaLnBrk="1" hangingPunct="1">
              <a:lnSpc>
                <a:spcPct val="90000"/>
              </a:lnSpc>
              <a:buFont typeface="Helvetica CE" pitchFamily="-76" charset="-18"/>
              <a:buNone/>
            </a:pPr>
            <a:r>
              <a:rPr lang="en-US" altLang="sv-SE" smtClean="0"/>
              <a:t>This exercise will uncover:</a:t>
            </a:r>
          </a:p>
          <a:p>
            <a:pPr marL="742950" lvl="1" indent="-285750" eaLnBrk="1" hangingPunct="1">
              <a:lnSpc>
                <a:spcPct val="90000"/>
              </a:lnSpc>
            </a:pPr>
            <a:r>
              <a:rPr lang="en-US" altLang="sv-SE" i="1" smtClean="0">
                <a:solidFill>
                  <a:srgbClr val="7F0101"/>
                </a:solidFill>
              </a:rPr>
              <a:t>unneeded</a:t>
            </a:r>
            <a:r>
              <a:rPr lang="en-US" altLang="sv-SE" smtClean="0"/>
              <a:t> classes and responsibilities</a:t>
            </a:r>
          </a:p>
          <a:p>
            <a:pPr marL="742950" lvl="1" indent="-285750" eaLnBrk="1" hangingPunct="1">
              <a:lnSpc>
                <a:spcPct val="90000"/>
              </a:lnSpc>
            </a:pPr>
            <a:r>
              <a:rPr lang="en-US" altLang="sv-SE" i="1" smtClean="0">
                <a:solidFill>
                  <a:srgbClr val="7F0101"/>
                </a:solidFill>
              </a:rPr>
              <a:t>missing</a:t>
            </a:r>
            <a:r>
              <a:rPr lang="en-US" altLang="sv-SE" smtClean="0"/>
              <a:t> classes and responsibilities</a:t>
            </a:r>
          </a:p>
        </p:txBody>
      </p:sp>
    </p:spTree>
    <p:extLst>
      <p:ext uri="{BB962C8B-B14F-4D97-AF65-F5344CB8AC3E}">
        <p14:creationId xmlns:p14="http://schemas.microsoft.com/office/powerpoint/2010/main" val="6949990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ate Placeholder 3"/>
          <p:cNvSpPr>
            <a:spLocks noGrp="1"/>
          </p:cNvSpPr>
          <p:nvPr>
            <p:ph type="dt" sz="quarter" idx="10"/>
          </p:nvPr>
        </p:nvSpPr>
        <p:spPr>
          <a:noFill/>
        </p:spPr>
        <p:txBody>
          <a:bodyPr/>
          <a:lstStyle>
            <a:lvl1pPr>
              <a:defRPr sz="2400">
                <a:solidFill>
                  <a:schemeClr val="tx1"/>
                </a:solidFill>
                <a:latin typeface="Helvetica" pitchFamily="34" charset="0"/>
              </a:defRPr>
            </a:lvl1pPr>
            <a:lvl2pPr marL="742950" indent="-285750">
              <a:defRPr sz="2400">
                <a:solidFill>
                  <a:schemeClr val="tx1"/>
                </a:solidFill>
                <a:latin typeface="Helvetica" pitchFamily="34" charset="0"/>
              </a:defRPr>
            </a:lvl2pPr>
            <a:lvl3pPr marL="1143000" indent="-228600">
              <a:defRPr sz="2400">
                <a:solidFill>
                  <a:schemeClr val="tx1"/>
                </a:solidFill>
                <a:latin typeface="Helvetica" pitchFamily="34" charset="0"/>
              </a:defRPr>
            </a:lvl3pPr>
            <a:lvl4pPr marL="1600200" indent="-228600">
              <a:defRPr sz="2400">
                <a:solidFill>
                  <a:schemeClr val="tx1"/>
                </a:solidFill>
                <a:latin typeface="Helvetica" pitchFamily="34" charset="0"/>
              </a:defRPr>
            </a:lvl4pPr>
            <a:lvl5pPr marL="2057400" indent="-228600">
              <a:defRPr sz="2400">
                <a:solidFill>
                  <a:schemeClr val="tx1"/>
                </a:solidFill>
                <a:latin typeface="Helvetica" pitchFamily="34" charset="0"/>
              </a:defRPr>
            </a:lvl5pPr>
            <a:lvl6pPr marL="2514600" indent="-228600" eaLnBrk="0" fontAlgn="base" hangingPunct="0">
              <a:spcBef>
                <a:spcPct val="0"/>
              </a:spcBef>
              <a:spcAft>
                <a:spcPct val="0"/>
              </a:spcAft>
              <a:defRPr sz="2400">
                <a:solidFill>
                  <a:schemeClr val="tx1"/>
                </a:solidFill>
                <a:latin typeface="Helvetica" pitchFamily="34" charset="0"/>
              </a:defRPr>
            </a:lvl6pPr>
            <a:lvl7pPr marL="2971800" indent="-228600" eaLnBrk="0" fontAlgn="base" hangingPunct="0">
              <a:spcBef>
                <a:spcPct val="0"/>
              </a:spcBef>
              <a:spcAft>
                <a:spcPct val="0"/>
              </a:spcAft>
              <a:defRPr sz="2400">
                <a:solidFill>
                  <a:schemeClr val="tx1"/>
                </a:solidFill>
                <a:latin typeface="Helvetica" pitchFamily="34" charset="0"/>
              </a:defRPr>
            </a:lvl7pPr>
            <a:lvl8pPr marL="3429000" indent="-228600" eaLnBrk="0" fontAlgn="base" hangingPunct="0">
              <a:spcBef>
                <a:spcPct val="0"/>
              </a:spcBef>
              <a:spcAft>
                <a:spcPct val="0"/>
              </a:spcAft>
              <a:defRPr sz="2400">
                <a:solidFill>
                  <a:schemeClr val="tx1"/>
                </a:solidFill>
                <a:latin typeface="Helvetica" pitchFamily="34" charset="0"/>
              </a:defRPr>
            </a:lvl8pPr>
            <a:lvl9pPr marL="3886200" indent="-228600" eaLnBrk="0" fontAlgn="base" hangingPunct="0">
              <a:spcBef>
                <a:spcPct val="0"/>
              </a:spcBef>
              <a:spcAft>
                <a:spcPct val="0"/>
              </a:spcAft>
              <a:defRPr sz="2400">
                <a:solidFill>
                  <a:schemeClr val="tx1"/>
                </a:solidFill>
                <a:latin typeface="Helvetica" pitchFamily="34" charset="0"/>
              </a:defRPr>
            </a:lvl9pPr>
          </a:lstStyle>
          <a:p>
            <a:r>
              <a:rPr lang="de-CH" altLang="sv-SE" sz="1200">
                <a:solidFill>
                  <a:srgbClr val="A7A7A7"/>
                </a:solidFill>
              </a:rPr>
              <a:t>© Oscar Nierstrasz</a:t>
            </a:r>
          </a:p>
        </p:txBody>
      </p:sp>
      <p:sp>
        <p:nvSpPr>
          <p:cNvPr id="50179" name="Footer Placeholder 4"/>
          <p:cNvSpPr>
            <a:spLocks noGrp="1"/>
          </p:cNvSpPr>
          <p:nvPr>
            <p:ph type="ftr" sz="quarter" idx="11"/>
          </p:nvPr>
        </p:nvSpPr>
        <p:spPr>
          <a:noFill/>
        </p:spPr>
        <p:txBody>
          <a:bodyPr/>
          <a:lstStyle>
            <a:lvl1pPr>
              <a:defRPr sz="2400">
                <a:solidFill>
                  <a:schemeClr val="tx1"/>
                </a:solidFill>
                <a:latin typeface="Helvetica" pitchFamily="34" charset="0"/>
              </a:defRPr>
            </a:lvl1pPr>
            <a:lvl2pPr marL="742950" indent="-285750">
              <a:defRPr sz="2400">
                <a:solidFill>
                  <a:schemeClr val="tx1"/>
                </a:solidFill>
                <a:latin typeface="Helvetica" pitchFamily="34" charset="0"/>
              </a:defRPr>
            </a:lvl2pPr>
            <a:lvl3pPr marL="1143000" indent="-228600">
              <a:defRPr sz="2400">
                <a:solidFill>
                  <a:schemeClr val="tx1"/>
                </a:solidFill>
                <a:latin typeface="Helvetica" pitchFamily="34" charset="0"/>
              </a:defRPr>
            </a:lvl3pPr>
            <a:lvl4pPr marL="1600200" indent="-228600">
              <a:defRPr sz="2400">
                <a:solidFill>
                  <a:schemeClr val="tx1"/>
                </a:solidFill>
                <a:latin typeface="Helvetica" pitchFamily="34" charset="0"/>
              </a:defRPr>
            </a:lvl4pPr>
            <a:lvl5pPr marL="2057400" indent="-228600">
              <a:defRPr sz="2400">
                <a:solidFill>
                  <a:schemeClr val="tx1"/>
                </a:solidFill>
                <a:latin typeface="Helvetica" pitchFamily="34" charset="0"/>
              </a:defRPr>
            </a:lvl5pPr>
            <a:lvl6pPr marL="2514600" indent="-228600" eaLnBrk="0" fontAlgn="base" hangingPunct="0">
              <a:spcBef>
                <a:spcPct val="0"/>
              </a:spcBef>
              <a:spcAft>
                <a:spcPct val="0"/>
              </a:spcAft>
              <a:defRPr sz="2400">
                <a:solidFill>
                  <a:schemeClr val="tx1"/>
                </a:solidFill>
                <a:latin typeface="Helvetica" pitchFamily="34" charset="0"/>
              </a:defRPr>
            </a:lvl6pPr>
            <a:lvl7pPr marL="2971800" indent="-228600" eaLnBrk="0" fontAlgn="base" hangingPunct="0">
              <a:spcBef>
                <a:spcPct val="0"/>
              </a:spcBef>
              <a:spcAft>
                <a:spcPct val="0"/>
              </a:spcAft>
              <a:defRPr sz="2400">
                <a:solidFill>
                  <a:schemeClr val="tx1"/>
                </a:solidFill>
                <a:latin typeface="Helvetica" pitchFamily="34" charset="0"/>
              </a:defRPr>
            </a:lvl7pPr>
            <a:lvl8pPr marL="3429000" indent="-228600" eaLnBrk="0" fontAlgn="base" hangingPunct="0">
              <a:spcBef>
                <a:spcPct val="0"/>
              </a:spcBef>
              <a:spcAft>
                <a:spcPct val="0"/>
              </a:spcAft>
              <a:defRPr sz="2400">
                <a:solidFill>
                  <a:schemeClr val="tx1"/>
                </a:solidFill>
                <a:latin typeface="Helvetica" pitchFamily="34" charset="0"/>
              </a:defRPr>
            </a:lvl8pPr>
            <a:lvl9pPr marL="3886200" indent="-228600" eaLnBrk="0" fontAlgn="base" hangingPunct="0">
              <a:spcBef>
                <a:spcPct val="0"/>
              </a:spcBef>
              <a:spcAft>
                <a:spcPct val="0"/>
              </a:spcAft>
              <a:defRPr sz="2400">
                <a:solidFill>
                  <a:schemeClr val="tx1"/>
                </a:solidFill>
                <a:latin typeface="Helvetica" pitchFamily="34" charset="0"/>
              </a:defRPr>
            </a:lvl9pPr>
          </a:lstStyle>
          <a:p>
            <a:r>
              <a:rPr lang="de-CH" altLang="sv-SE" sz="1000" smtClean="0">
                <a:solidFill>
                  <a:srgbClr val="A7A7A7"/>
                </a:solidFill>
              </a:rPr>
              <a:t>ESE — Responsibility-Driven Design</a:t>
            </a:r>
          </a:p>
        </p:txBody>
      </p:sp>
      <p:sp>
        <p:nvSpPr>
          <p:cNvPr id="50180" name="Slide Number Placeholder 5"/>
          <p:cNvSpPr>
            <a:spLocks noGrp="1"/>
          </p:cNvSpPr>
          <p:nvPr>
            <p:ph type="sldNum" sz="quarter" idx="12"/>
          </p:nvPr>
        </p:nvSpPr>
        <p:spPr>
          <a:noFill/>
        </p:spPr>
        <p:txBody>
          <a:bodyPr/>
          <a:lstStyle>
            <a:lvl1pPr>
              <a:defRPr sz="2400">
                <a:solidFill>
                  <a:schemeClr val="tx1"/>
                </a:solidFill>
                <a:latin typeface="Helvetica" pitchFamily="34" charset="0"/>
              </a:defRPr>
            </a:lvl1pPr>
            <a:lvl2pPr marL="742950" indent="-285750">
              <a:defRPr sz="2400">
                <a:solidFill>
                  <a:schemeClr val="tx1"/>
                </a:solidFill>
                <a:latin typeface="Helvetica" pitchFamily="34" charset="0"/>
              </a:defRPr>
            </a:lvl2pPr>
            <a:lvl3pPr marL="1143000" indent="-228600">
              <a:defRPr sz="2400">
                <a:solidFill>
                  <a:schemeClr val="tx1"/>
                </a:solidFill>
                <a:latin typeface="Helvetica" pitchFamily="34" charset="0"/>
              </a:defRPr>
            </a:lvl3pPr>
            <a:lvl4pPr marL="1600200" indent="-228600">
              <a:defRPr sz="2400">
                <a:solidFill>
                  <a:schemeClr val="tx1"/>
                </a:solidFill>
                <a:latin typeface="Helvetica" pitchFamily="34" charset="0"/>
              </a:defRPr>
            </a:lvl4pPr>
            <a:lvl5pPr marL="2057400" indent="-228600">
              <a:defRPr sz="2400">
                <a:solidFill>
                  <a:schemeClr val="tx1"/>
                </a:solidFill>
                <a:latin typeface="Helvetica" pitchFamily="34" charset="0"/>
              </a:defRPr>
            </a:lvl5pPr>
            <a:lvl6pPr marL="2514600" indent="-228600" eaLnBrk="0" fontAlgn="base" hangingPunct="0">
              <a:spcBef>
                <a:spcPct val="0"/>
              </a:spcBef>
              <a:spcAft>
                <a:spcPct val="0"/>
              </a:spcAft>
              <a:defRPr sz="2400">
                <a:solidFill>
                  <a:schemeClr val="tx1"/>
                </a:solidFill>
                <a:latin typeface="Helvetica" pitchFamily="34" charset="0"/>
              </a:defRPr>
            </a:lvl6pPr>
            <a:lvl7pPr marL="2971800" indent="-228600" eaLnBrk="0" fontAlgn="base" hangingPunct="0">
              <a:spcBef>
                <a:spcPct val="0"/>
              </a:spcBef>
              <a:spcAft>
                <a:spcPct val="0"/>
              </a:spcAft>
              <a:defRPr sz="2400">
                <a:solidFill>
                  <a:schemeClr val="tx1"/>
                </a:solidFill>
                <a:latin typeface="Helvetica" pitchFamily="34" charset="0"/>
              </a:defRPr>
            </a:lvl7pPr>
            <a:lvl8pPr marL="3429000" indent="-228600" eaLnBrk="0" fontAlgn="base" hangingPunct="0">
              <a:spcBef>
                <a:spcPct val="0"/>
              </a:spcBef>
              <a:spcAft>
                <a:spcPct val="0"/>
              </a:spcAft>
              <a:defRPr sz="2400">
                <a:solidFill>
                  <a:schemeClr val="tx1"/>
                </a:solidFill>
                <a:latin typeface="Helvetica" pitchFamily="34" charset="0"/>
              </a:defRPr>
            </a:lvl8pPr>
            <a:lvl9pPr marL="3886200" indent="-228600" eaLnBrk="0" fontAlgn="base" hangingPunct="0">
              <a:spcBef>
                <a:spcPct val="0"/>
              </a:spcBef>
              <a:spcAft>
                <a:spcPct val="0"/>
              </a:spcAft>
              <a:defRPr sz="2400">
                <a:solidFill>
                  <a:schemeClr val="tx1"/>
                </a:solidFill>
                <a:latin typeface="Helvetica" pitchFamily="34" charset="0"/>
              </a:defRPr>
            </a:lvl9pPr>
          </a:lstStyle>
          <a:p>
            <a:r>
              <a:rPr lang="de-CH" altLang="sv-SE" sz="1200">
                <a:solidFill>
                  <a:srgbClr val="A7A7A7"/>
                </a:solidFill>
              </a:rPr>
              <a:t>ESE 4.</a:t>
            </a:r>
            <a:fld id="{EF72CC62-E20B-4142-ABD5-7B05556B271F}" type="slidenum">
              <a:rPr lang="de-CH" altLang="sv-SE" sz="1200">
                <a:solidFill>
                  <a:srgbClr val="A7A7A7"/>
                </a:solidFill>
              </a:rPr>
              <a:pPr/>
              <a:t>56</a:t>
            </a:fld>
            <a:endParaRPr lang="de-CH" altLang="sv-SE" sz="1400">
              <a:solidFill>
                <a:srgbClr val="7E7E7E"/>
              </a:solidFill>
              <a:latin typeface="Times" pitchFamily="18" charset="0"/>
            </a:endParaRPr>
          </a:p>
        </p:txBody>
      </p:sp>
      <p:sp>
        <p:nvSpPr>
          <p:cNvPr id="50181" name="Rectangle 2"/>
          <p:cNvSpPr>
            <a:spLocks noGrp="1" noChangeArrowheads="1"/>
          </p:cNvSpPr>
          <p:nvPr>
            <p:ph type="title"/>
          </p:nvPr>
        </p:nvSpPr>
        <p:spPr/>
        <p:txBody>
          <a:bodyPr/>
          <a:lstStyle/>
          <a:p>
            <a:pPr eaLnBrk="1" hangingPunct="1"/>
            <a:r>
              <a:rPr lang="en-US" altLang="sv-SE" smtClean="0"/>
              <a:t>Responsibilities</a:t>
            </a:r>
          </a:p>
        </p:txBody>
      </p:sp>
      <p:sp>
        <p:nvSpPr>
          <p:cNvPr id="50182" name="Rectangle 3"/>
          <p:cNvSpPr>
            <a:spLocks noGrp="1" noChangeArrowheads="1"/>
          </p:cNvSpPr>
          <p:nvPr>
            <p:ph type="body" idx="1"/>
          </p:nvPr>
        </p:nvSpPr>
        <p:spPr/>
        <p:txBody>
          <a:bodyPr/>
          <a:lstStyle/>
          <a:p>
            <a:pPr marL="342900" indent="-342900" eaLnBrk="1" hangingPunct="1">
              <a:buFont typeface="Helvetica CE" pitchFamily="-76" charset="-18"/>
              <a:buNone/>
            </a:pPr>
            <a:r>
              <a:rPr lang="en-US" altLang="sv-SE" b="1" i="1" smtClean="0"/>
              <a:t>What are responsibilities?</a:t>
            </a:r>
            <a:endParaRPr lang="en-US" altLang="sv-SE" smtClean="0"/>
          </a:p>
          <a:p>
            <a:pPr marL="742950" lvl="1" indent="-285750" eaLnBrk="1" hangingPunct="1"/>
            <a:r>
              <a:rPr lang="en-US" altLang="sv-SE" smtClean="0"/>
              <a:t>a </a:t>
            </a:r>
            <a:r>
              <a:rPr lang="en-US" altLang="sv-SE" b="1" i="1" smtClean="0"/>
              <a:t>know </a:t>
            </a:r>
            <a:r>
              <a:rPr lang="en-US" altLang="sv-SE" smtClean="0"/>
              <a:t>responsibility:</a:t>
            </a:r>
          </a:p>
          <a:p>
            <a:pPr marL="1143000" lvl="2" indent="-228600" eaLnBrk="1" hangingPunct="1">
              <a:buFont typeface="Helvetica CE" pitchFamily="-76" charset="-18"/>
              <a:buNone/>
            </a:pPr>
            <a:r>
              <a:rPr lang="en-US" altLang="sv-SE" smtClean="0"/>
              <a:t>the knowledge an object maintains and provides</a:t>
            </a:r>
          </a:p>
          <a:p>
            <a:pPr marL="742950" lvl="1" indent="-285750" eaLnBrk="1" hangingPunct="1"/>
            <a:r>
              <a:rPr lang="en-US" altLang="sv-SE" smtClean="0"/>
              <a:t>a </a:t>
            </a:r>
            <a:r>
              <a:rPr lang="en-US" altLang="sv-SE" b="1" i="1" smtClean="0"/>
              <a:t>do</a:t>
            </a:r>
            <a:r>
              <a:rPr lang="en-US" altLang="sv-SE" smtClean="0"/>
              <a:t> responsibility:</a:t>
            </a:r>
          </a:p>
          <a:p>
            <a:pPr marL="742950" lvl="1" indent="-285750" eaLnBrk="1" hangingPunct="1">
              <a:buFont typeface="Helvetica CE" pitchFamily="-76" charset="-18"/>
              <a:buNone/>
            </a:pPr>
            <a:r>
              <a:rPr lang="en-US" altLang="sv-SE" smtClean="0"/>
              <a:t>		</a:t>
            </a:r>
            <a:r>
              <a:rPr lang="en-US" altLang="sv-SE" sz="1800" i="1" smtClean="0">
                <a:solidFill>
                  <a:srgbClr val="7F0101"/>
                </a:solidFill>
              </a:rPr>
              <a:t>the actions it can perform</a:t>
            </a:r>
          </a:p>
          <a:p>
            <a:pPr marL="742950" lvl="1" indent="-285750" eaLnBrk="1" hangingPunct="1"/>
            <a:endParaRPr lang="en-US" altLang="sv-SE" smtClean="0"/>
          </a:p>
          <a:p>
            <a:pPr marL="342900" indent="-342900" eaLnBrk="1" hangingPunct="1">
              <a:buFont typeface="Helvetica CE" pitchFamily="-76" charset="-18"/>
              <a:buNone/>
            </a:pPr>
            <a:r>
              <a:rPr lang="en-US" altLang="sv-SE" u="sng" smtClean="0"/>
              <a:t>Responsibilities</a:t>
            </a:r>
            <a:r>
              <a:rPr lang="en-US" altLang="sv-SE" smtClean="0"/>
              <a:t> represent the </a:t>
            </a:r>
            <a:r>
              <a:rPr lang="en-US" altLang="sv-SE" i="1" smtClean="0">
                <a:solidFill>
                  <a:srgbClr val="7F0101"/>
                </a:solidFill>
              </a:rPr>
              <a:t>public services</a:t>
            </a:r>
            <a:r>
              <a:rPr lang="en-US" altLang="sv-SE" smtClean="0"/>
              <a:t> an object may provide to clients (but not the way in which those services may be implemented)</a:t>
            </a:r>
          </a:p>
          <a:p>
            <a:pPr marL="742950" lvl="1" indent="-285750" eaLnBrk="1" hangingPunct="1"/>
            <a:r>
              <a:rPr lang="en-US" altLang="sv-SE" smtClean="0"/>
              <a:t>specify </a:t>
            </a:r>
            <a:r>
              <a:rPr lang="en-US" altLang="sv-SE" i="1" smtClean="0">
                <a:solidFill>
                  <a:srgbClr val="7F0101"/>
                </a:solidFill>
              </a:rPr>
              <a:t>what</a:t>
            </a:r>
            <a:r>
              <a:rPr lang="en-US" altLang="sv-SE" smtClean="0"/>
              <a:t> an object does, not </a:t>
            </a:r>
            <a:r>
              <a:rPr lang="en-US" altLang="sv-SE" i="1" smtClean="0">
                <a:solidFill>
                  <a:srgbClr val="7F0101"/>
                </a:solidFill>
              </a:rPr>
              <a:t>how</a:t>
            </a:r>
            <a:r>
              <a:rPr lang="en-US" altLang="sv-SE" smtClean="0"/>
              <a:t> it does it</a:t>
            </a:r>
          </a:p>
          <a:p>
            <a:pPr marL="742950" lvl="1" indent="-285750" eaLnBrk="1" hangingPunct="1"/>
            <a:r>
              <a:rPr lang="en-US" altLang="sv-SE" smtClean="0"/>
              <a:t>don’t describe the interface yet, only </a:t>
            </a:r>
            <a:r>
              <a:rPr lang="en-US" altLang="sv-SE" i="1" smtClean="0">
                <a:solidFill>
                  <a:srgbClr val="7F0101"/>
                </a:solidFill>
              </a:rPr>
              <a:t>conceptual responsibilities</a:t>
            </a:r>
            <a:endParaRPr lang="en-US" altLang="sv-SE" smtClean="0"/>
          </a:p>
        </p:txBody>
      </p:sp>
    </p:spTree>
    <p:extLst>
      <p:ext uri="{BB962C8B-B14F-4D97-AF65-F5344CB8AC3E}">
        <p14:creationId xmlns:p14="http://schemas.microsoft.com/office/powerpoint/2010/main" val="2955683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Date Placeholder 3"/>
          <p:cNvSpPr>
            <a:spLocks noGrp="1"/>
          </p:cNvSpPr>
          <p:nvPr>
            <p:ph type="dt" sz="quarter" idx="10"/>
          </p:nvPr>
        </p:nvSpPr>
        <p:spPr>
          <a:noFill/>
        </p:spPr>
        <p:txBody>
          <a:bodyPr/>
          <a:lstStyle>
            <a:lvl1pPr>
              <a:defRPr sz="2400">
                <a:solidFill>
                  <a:schemeClr val="tx1"/>
                </a:solidFill>
                <a:latin typeface="Helvetica" pitchFamily="34" charset="0"/>
              </a:defRPr>
            </a:lvl1pPr>
            <a:lvl2pPr marL="742950" indent="-285750">
              <a:defRPr sz="2400">
                <a:solidFill>
                  <a:schemeClr val="tx1"/>
                </a:solidFill>
                <a:latin typeface="Helvetica" pitchFamily="34" charset="0"/>
              </a:defRPr>
            </a:lvl2pPr>
            <a:lvl3pPr marL="1143000" indent="-228600">
              <a:defRPr sz="2400">
                <a:solidFill>
                  <a:schemeClr val="tx1"/>
                </a:solidFill>
                <a:latin typeface="Helvetica" pitchFamily="34" charset="0"/>
              </a:defRPr>
            </a:lvl3pPr>
            <a:lvl4pPr marL="1600200" indent="-228600">
              <a:defRPr sz="2400">
                <a:solidFill>
                  <a:schemeClr val="tx1"/>
                </a:solidFill>
                <a:latin typeface="Helvetica" pitchFamily="34" charset="0"/>
              </a:defRPr>
            </a:lvl4pPr>
            <a:lvl5pPr marL="2057400" indent="-228600">
              <a:defRPr sz="2400">
                <a:solidFill>
                  <a:schemeClr val="tx1"/>
                </a:solidFill>
                <a:latin typeface="Helvetica" pitchFamily="34" charset="0"/>
              </a:defRPr>
            </a:lvl5pPr>
            <a:lvl6pPr marL="2514600" indent="-228600" eaLnBrk="0" fontAlgn="base" hangingPunct="0">
              <a:spcBef>
                <a:spcPct val="0"/>
              </a:spcBef>
              <a:spcAft>
                <a:spcPct val="0"/>
              </a:spcAft>
              <a:defRPr sz="2400">
                <a:solidFill>
                  <a:schemeClr val="tx1"/>
                </a:solidFill>
                <a:latin typeface="Helvetica" pitchFamily="34" charset="0"/>
              </a:defRPr>
            </a:lvl6pPr>
            <a:lvl7pPr marL="2971800" indent="-228600" eaLnBrk="0" fontAlgn="base" hangingPunct="0">
              <a:spcBef>
                <a:spcPct val="0"/>
              </a:spcBef>
              <a:spcAft>
                <a:spcPct val="0"/>
              </a:spcAft>
              <a:defRPr sz="2400">
                <a:solidFill>
                  <a:schemeClr val="tx1"/>
                </a:solidFill>
                <a:latin typeface="Helvetica" pitchFamily="34" charset="0"/>
              </a:defRPr>
            </a:lvl7pPr>
            <a:lvl8pPr marL="3429000" indent="-228600" eaLnBrk="0" fontAlgn="base" hangingPunct="0">
              <a:spcBef>
                <a:spcPct val="0"/>
              </a:spcBef>
              <a:spcAft>
                <a:spcPct val="0"/>
              </a:spcAft>
              <a:defRPr sz="2400">
                <a:solidFill>
                  <a:schemeClr val="tx1"/>
                </a:solidFill>
                <a:latin typeface="Helvetica" pitchFamily="34" charset="0"/>
              </a:defRPr>
            </a:lvl8pPr>
            <a:lvl9pPr marL="3886200" indent="-228600" eaLnBrk="0" fontAlgn="base" hangingPunct="0">
              <a:spcBef>
                <a:spcPct val="0"/>
              </a:spcBef>
              <a:spcAft>
                <a:spcPct val="0"/>
              </a:spcAft>
              <a:defRPr sz="2400">
                <a:solidFill>
                  <a:schemeClr val="tx1"/>
                </a:solidFill>
                <a:latin typeface="Helvetica" pitchFamily="34" charset="0"/>
              </a:defRPr>
            </a:lvl9pPr>
          </a:lstStyle>
          <a:p>
            <a:r>
              <a:rPr lang="de-CH" altLang="sv-SE" sz="1200">
                <a:solidFill>
                  <a:srgbClr val="A7A7A7"/>
                </a:solidFill>
              </a:rPr>
              <a:t>© Oscar Nierstrasz</a:t>
            </a:r>
          </a:p>
        </p:txBody>
      </p:sp>
      <p:sp>
        <p:nvSpPr>
          <p:cNvPr id="51203" name="Footer Placeholder 4"/>
          <p:cNvSpPr>
            <a:spLocks noGrp="1"/>
          </p:cNvSpPr>
          <p:nvPr>
            <p:ph type="ftr" sz="quarter" idx="11"/>
          </p:nvPr>
        </p:nvSpPr>
        <p:spPr>
          <a:noFill/>
        </p:spPr>
        <p:txBody>
          <a:bodyPr/>
          <a:lstStyle>
            <a:lvl1pPr>
              <a:defRPr sz="2400">
                <a:solidFill>
                  <a:schemeClr val="tx1"/>
                </a:solidFill>
                <a:latin typeface="Helvetica" pitchFamily="34" charset="0"/>
              </a:defRPr>
            </a:lvl1pPr>
            <a:lvl2pPr marL="742950" indent="-285750">
              <a:defRPr sz="2400">
                <a:solidFill>
                  <a:schemeClr val="tx1"/>
                </a:solidFill>
                <a:latin typeface="Helvetica" pitchFamily="34" charset="0"/>
              </a:defRPr>
            </a:lvl2pPr>
            <a:lvl3pPr marL="1143000" indent="-228600">
              <a:defRPr sz="2400">
                <a:solidFill>
                  <a:schemeClr val="tx1"/>
                </a:solidFill>
                <a:latin typeface="Helvetica" pitchFamily="34" charset="0"/>
              </a:defRPr>
            </a:lvl3pPr>
            <a:lvl4pPr marL="1600200" indent="-228600">
              <a:defRPr sz="2400">
                <a:solidFill>
                  <a:schemeClr val="tx1"/>
                </a:solidFill>
                <a:latin typeface="Helvetica" pitchFamily="34" charset="0"/>
              </a:defRPr>
            </a:lvl4pPr>
            <a:lvl5pPr marL="2057400" indent="-228600">
              <a:defRPr sz="2400">
                <a:solidFill>
                  <a:schemeClr val="tx1"/>
                </a:solidFill>
                <a:latin typeface="Helvetica" pitchFamily="34" charset="0"/>
              </a:defRPr>
            </a:lvl5pPr>
            <a:lvl6pPr marL="2514600" indent="-228600" eaLnBrk="0" fontAlgn="base" hangingPunct="0">
              <a:spcBef>
                <a:spcPct val="0"/>
              </a:spcBef>
              <a:spcAft>
                <a:spcPct val="0"/>
              </a:spcAft>
              <a:defRPr sz="2400">
                <a:solidFill>
                  <a:schemeClr val="tx1"/>
                </a:solidFill>
                <a:latin typeface="Helvetica" pitchFamily="34" charset="0"/>
              </a:defRPr>
            </a:lvl6pPr>
            <a:lvl7pPr marL="2971800" indent="-228600" eaLnBrk="0" fontAlgn="base" hangingPunct="0">
              <a:spcBef>
                <a:spcPct val="0"/>
              </a:spcBef>
              <a:spcAft>
                <a:spcPct val="0"/>
              </a:spcAft>
              <a:defRPr sz="2400">
                <a:solidFill>
                  <a:schemeClr val="tx1"/>
                </a:solidFill>
                <a:latin typeface="Helvetica" pitchFamily="34" charset="0"/>
              </a:defRPr>
            </a:lvl7pPr>
            <a:lvl8pPr marL="3429000" indent="-228600" eaLnBrk="0" fontAlgn="base" hangingPunct="0">
              <a:spcBef>
                <a:spcPct val="0"/>
              </a:spcBef>
              <a:spcAft>
                <a:spcPct val="0"/>
              </a:spcAft>
              <a:defRPr sz="2400">
                <a:solidFill>
                  <a:schemeClr val="tx1"/>
                </a:solidFill>
                <a:latin typeface="Helvetica" pitchFamily="34" charset="0"/>
              </a:defRPr>
            </a:lvl8pPr>
            <a:lvl9pPr marL="3886200" indent="-228600" eaLnBrk="0" fontAlgn="base" hangingPunct="0">
              <a:spcBef>
                <a:spcPct val="0"/>
              </a:spcBef>
              <a:spcAft>
                <a:spcPct val="0"/>
              </a:spcAft>
              <a:defRPr sz="2400">
                <a:solidFill>
                  <a:schemeClr val="tx1"/>
                </a:solidFill>
                <a:latin typeface="Helvetica" pitchFamily="34" charset="0"/>
              </a:defRPr>
            </a:lvl9pPr>
          </a:lstStyle>
          <a:p>
            <a:r>
              <a:rPr lang="de-CH" altLang="sv-SE" sz="1000" smtClean="0">
                <a:solidFill>
                  <a:srgbClr val="A7A7A7"/>
                </a:solidFill>
              </a:rPr>
              <a:t>ESE — Responsibility-Driven Design</a:t>
            </a:r>
          </a:p>
        </p:txBody>
      </p:sp>
      <p:sp>
        <p:nvSpPr>
          <p:cNvPr id="51204" name="Slide Number Placeholder 5"/>
          <p:cNvSpPr>
            <a:spLocks noGrp="1"/>
          </p:cNvSpPr>
          <p:nvPr>
            <p:ph type="sldNum" sz="quarter" idx="12"/>
          </p:nvPr>
        </p:nvSpPr>
        <p:spPr>
          <a:noFill/>
        </p:spPr>
        <p:txBody>
          <a:bodyPr/>
          <a:lstStyle>
            <a:lvl1pPr>
              <a:defRPr sz="2400">
                <a:solidFill>
                  <a:schemeClr val="tx1"/>
                </a:solidFill>
                <a:latin typeface="Helvetica" pitchFamily="34" charset="0"/>
              </a:defRPr>
            </a:lvl1pPr>
            <a:lvl2pPr marL="742950" indent="-285750">
              <a:defRPr sz="2400">
                <a:solidFill>
                  <a:schemeClr val="tx1"/>
                </a:solidFill>
                <a:latin typeface="Helvetica" pitchFamily="34" charset="0"/>
              </a:defRPr>
            </a:lvl2pPr>
            <a:lvl3pPr marL="1143000" indent="-228600">
              <a:defRPr sz="2400">
                <a:solidFill>
                  <a:schemeClr val="tx1"/>
                </a:solidFill>
                <a:latin typeface="Helvetica" pitchFamily="34" charset="0"/>
              </a:defRPr>
            </a:lvl3pPr>
            <a:lvl4pPr marL="1600200" indent="-228600">
              <a:defRPr sz="2400">
                <a:solidFill>
                  <a:schemeClr val="tx1"/>
                </a:solidFill>
                <a:latin typeface="Helvetica" pitchFamily="34" charset="0"/>
              </a:defRPr>
            </a:lvl4pPr>
            <a:lvl5pPr marL="2057400" indent="-228600">
              <a:defRPr sz="2400">
                <a:solidFill>
                  <a:schemeClr val="tx1"/>
                </a:solidFill>
                <a:latin typeface="Helvetica" pitchFamily="34" charset="0"/>
              </a:defRPr>
            </a:lvl5pPr>
            <a:lvl6pPr marL="2514600" indent="-228600" eaLnBrk="0" fontAlgn="base" hangingPunct="0">
              <a:spcBef>
                <a:spcPct val="0"/>
              </a:spcBef>
              <a:spcAft>
                <a:spcPct val="0"/>
              </a:spcAft>
              <a:defRPr sz="2400">
                <a:solidFill>
                  <a:schemeClr val="tx1"/>
                </a:solidFill>
                <a:latin typeface="Helvetica" pitchFamily="34" charset="0"/>
              </a:defRPr>
            </a:lvl6pPr>
            <a:lvl7pPr marL="2971800" indent="-228600" eaLnBrk="0" fontAlgn="base" hangingPunct="0">
              <a:spcBef>
                <a:spcPct val="0"/>
              </a:spcBef>
              <a:spcAft>
                <a:spcPct val="0"/>
              </a:spcAft>
              <a:defRPr sz="2400">
                <a:solidFill>
                  <a:schemeClr val="tx1"/>
                </a:solidFill>
                <a:latin typeface="Helvetica" pitchFamily="34" charset="0"/>
              </a:defRPr>
            </a:lvl7pPr>
            <a:lvl8pPr marL="3429000" indent="-228600" eaLnBrk="0" fontAlgn="base" hangingPunct="0">
              <a:spcBef>
                <a:spcPct val="0"/>
              </a:spcBef>
              <a:spcAft>
                <a:spcPct val="0"/>
              </a:spcAft>
              <a:defRPr sz="2400">
                <a:solidFill>
                  <a:schemeClr val="tx1"/>
                </a:solidFill>
                <a:latin typeface="Helvetica" pitchFamily="34" charset="0"/>
              </a:defRPr>
            </a:lvl8pPr>
            <a:lvl9pPr marL="3886200" indent="-228600" eaLnBrk="0" fontAlgn="base" hangingPunct="0">
              <a:spcBef>
                <a:spcPct val="0"/>
              </a:spcBef>
              <a:spcAft>
                <a:spcPct val="0"/>
              </a:spcAft>
              <a:defRPr sz="2400">
                <a:solidFill>
                  <a:schemeClr val="tx1"/>
                </a:solidFill>
                <a:latin typeface="Helvetica" pitchFamily="34" charset="0"/>
              </a:defRPr>
            </a:lvl9pPr>
          </a:lstStyle>
          <a:p>
            <a:r>
              <a:rPr lang="de-CH" altLang="sv-SE" sz="1200">
                <a:solidFill>
                  <a:srgbClr val="A7A7A7"/>
                </a:solidFill>
              </a:rPr>
              <a:t>ESE 4.</a:t>
            </a:r>
            <a:fld id="{62F0FECD-B001-4D4A-8408-30EDAFCBD253}" type="slidenum">
              <a:rPr lang="de-CH" altLang="sv-SE" sz="1200">
                <a:solidFill>
                  <a:srgbClr val="A7A7A7"/>
                </a:solidFill>
              </a:rPr>
              <a:pPr/>
              <a:t>57</a:t>
            </a:fld>
            <a:endParaRPr lang="de-CH" altLang="sv-SE" sz="1400">
              <a:solidFill>
                <a:srgbClr val="7E7E7E"/>
              </a:solidFill>
              <a:latin typeface="Times" pitchFamily="18" charset="0"/>
            </a:endParaRPr>
          </a:p>
        </p:txBody>
      </p:sp>
      <p:sp>
        <p:nvSpPr>
          <p:cNvPr id="51205" name="Rectangle 2"/>
          <p:cNvSpPr>
            <a:spLocks noGrp="1" noChangeArrowheads="1"/>
          </p:cNvSpPr>
          <p:nvPr>
            <p:ph type="title"/>
          </p:nvPr>
        </p:nvSpPr>
        <p:spPr/>
        <p:txBody>
          <a:bodyPr/>
          <a:lstStyle/>
          <a:p>
            <a:pPr eaLnBrk="1" hangingPunct="1"/>
            <a:r>
              <a:rPr lang="en-US" altLang="sv-SE" smtClean="0"/>
              <a:t>Identifying Responsibilities</a:t>
            </a:r>
          </a:p>
        </p:txBody>
      </p:sp>
      <p:sp>
        <p:nvSpPr>
          <p:cNvPr id="51206" name="Rectangle 3"/>
          <p:cNvSpPr>
            <a:spLocks noGrp="1" noChangeArrowheads="1"/>
          </p:cNvSpPr>
          <p:nvPr>
            <p:ph type="body" idx="1"/>
          </p:nvPr>
        </p:nvSpPr>
        <p:spPr/>
        <p:txBody>
          <a:bodyPr/>
          <a:lstStyle/>
          <a:p>
            <a:pPr marL="342900" indent="-342900" eaLnBrk="1" hangingPunct="1"/>
            <a:r>
              <a:rPr lang="en-US" altLang="sv-SE" smtClean="0"/>
              <a:t>Study the requirements specification:</a:t>
            </a:r>
          </a:p>
          <a:p>
            <a:pPr marL="742950" lvl="1" indent="-285750" eaLnBrk="1" hangingPunct="1"/>
            <a:r>
              <a:rPr lang="en-US" altLang="sv-SE" smtClean="0"/>
              <a:t>highlight </a:t>
            </a:r>
            <a:r>
              <a:rPr lang="en-US" altLang="sv-SE" i="1" smtClean="0">
                <a:solidFill>
                  <a:srgbClr val="7F0101"/>
                </a:solidFill>
              </a:rPr>
              <a:t>verbs</a:t>
            </a:r>
            <a:r>
              <a:rPr lang="en-US" altLang="sv-SE" smtClean="0"/>
              <a:t> and determine which represent responsibilities</a:t>
            </a:r>
          </a:p>
          <a:p>
            <a:pPr marL="742950" lvl="1" indent="-285750" eaLnBrk="1" hangingPunct="1"/>
            <a:r>
              <a:rPr lang="en-US" altLang="sv-SE" smtClean="0"/>
              <a:t>perform a </a:t>
            </a:r>
            <a:r>
              <a:rPr lang="en-US" altLang="sv-SE" i="1" smtClean="0">
                <a:solidFill>
                  <a:srgbClr val="7F0101"/>
                </a:solidFill>
              </a:rPr>
              <a:t>walk-though</a:t>
            </a:r>
            <a:r>
              <a:rPr lang="en-US" altLang="sv-SE" smtClean="0"/>
              <a:t> of the system</a:t>
            </a:r>
          </a:p>
          <a:p>
            <a:pPr marL="1143000" lvl="2" indent="-228600" eaLnBrk="1" hangingPunct="1"/>
            <a:r>
              <a:rPr lang="en-US" altLang="sv-SE" smtClean="0"/>
              <a:t>explore as many scenarios as possible</a:t>
            </a:r>
          </a:p>
          <a:p>
            <a:pPr marL="1143000" lvl="2" indent="-228600" eaLnBrk="1" hangingPunct="1"/>
            <a:r>
              <a:rPr lang="en-US" altLang="sv-SE" smtClean="0"/>
              <a:t>identify actions resulting from input to the system</a:t>
            </a:r>
          </a:p>
          <a:p>
            <a:pPr marL="342900" indent="-342900" eaLnBrk="1" hangingPunct="1"/>
            <a:endParaRPr lang="en-US" altLang="sv-SE" smtClean="0"/>
          </a:p>
          <a:p>
            <a:pPr marL="342900" indent="-342900" eaLnBrk="1" hangingPunct="1"/>
            <a:r>
              <a:rPr lang="en-US" altLang="sv-SE" smtClean="0"/>
              <a:t>Study the candidate classes:</a:t>
            </a:r>
          </a:p>
          <a:p>
            <a:pPr marL="742950" lvl="1" indent="-285750" eaLnBrk="1" hangingPunct="1"/>
            <a:r>
              <a:rPr lang="en-US" altLang="sv-SE" smtClean="0"/>
              <a:t>class names </a:t>
            </a:r>
            <a:r>
              <a:rPr lang="en-US" altLang="sv-SE" smtClean="0">
                <a:sym typeface="Symbol" panose="05050102010706020507" pitchFamily="18" charset="2"/>
              </a:rPr>
              <a:t></a:t>
            </a:r>
            <a:r>
              <a:rPr lang="en-US" altLang="sv-SE" smtClean="0"/>
              <a:t> roles </a:t>
            </a:r>
            <a:r>
              <a:rPr lang="en-US" altLang="sv-SE" smtClean="0">
                <a:sym typeface="Symbol" panose="05050102010706020507" pitchFamily="18" charset="2"/>
              </a:rPr>
              <a:t></a:t>
            </a:r>
            <a:r>
              <a:rPr lang="en-US" altLang="sv-SE" smtClean="0"/>
              <a:t> responsibilities</a:t>
            </a:r>
          </a:p>
          <a:p>
            <a:pPr marL="742950" lvl="1" indent="-285750" eaLnBrk="1" hangingPunct="1"/>
            <a:r>
              <a:rPr lang="en-US" altLang="sv-SE" smtClean="0"/>
              <a:t>recorded purposes on class cards </a:t>
            </a:r>
            <a:r>
              <a:rPr lang="en-US" altLang="sv-SE" smtClean="0">
                <a:sym typeface="Symbol" panose="05050102010706020507" pitchFamily="18" charset="2"/>
              </a:rPr>
              <a:t></a:t>
            </a:r>
            <a:r>
              <a:rPr lang="en-US" altLang="sv-SE" smtClean="0"/>
              <a:t> responsibilities</a:t>
            </a:r>
          </a:p>
        </p:txBody>
      </p:sp>
    </p:spTree>
    <p:extLst>
      <p:ext uri="{BB962C8B-B14F-4D97-AF65-F5344CB8AC3E}">
        <p14:creationId xmlns:p14="http://schemas.microsoft.com/office/powerpoint/2010/main" val="19021940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Date Placeholder 3"/>
          <p:cNvSpPr>
            <a:spLocks noGrp="1"/>
          </p:cNvSpPr>
          <p:nvPr>
            <p:ph type="dt" sz="quarter" idx="10"/>
          </p:nvPr>
        </p:nvSpPr>
        <p:spPr>
          <a:noFill/>
        </p:spPr>
        <p:txBody>
          <a:bodyPr/>
          <a:lstStyle>
            <a:lvl1pPr>
              <a:defRPr sz="2400">
                <a:solidFill>
                  <a:schemeClr val="tx1"/>
                </a:solidFill>
                <a:latin typeface="Helvetica" pitchFamily="34" charset="0"/>
              </a:defRPr>
            </a:lvl1pPr>
            <a:lvl2pPr marL="742950" indent="-285750">
              <a:defRPr sz="2400">
                <a:solidFill>
                  <a:schemeClr val="tx1"/>
                </a:solidFill>
                <a:latin typeface="Helvetica" pitchFamily="34" charset="0"/>
              </a:defRPr>
            </a:lvl2pPr>
            <a:lvl3pPr marL="1143000" indent="-228600">
              <a:defRPr sz="2400">
                <a:solidFill>
                  <a:schemeClr val="tx1"/>
                </a:solidFill>
                <a:latin typeface="Helvetica" pitchFamily="34" charset="0"/>
              </a:defRPr>
            </a:lvl3pPr>
            <a:lvl4pPr marL="1600200" indent="-228600">
              <a:defRPr sz="2400">
                <a:solidFill>
                  <a:schemeClr val="tx1"/>
                </a:solidFill>
                <a:latin typeface="Helvetica" pitchFamily="34" charset="0"/>
              </a:defRPr>
            </a:lvl4pPr>
            <a:lvl5pPr marL="2057400" indent="-228600">
              <a:defRPr sz="2400">
                <a:solidFill>
                  <a:schemeClr val="tx1"/>
                </a:solidFill>
                <a:latin typeface="Helvetica" pitchFamily="34" charset="0"/>
              </a:defRPr>
            </a:lvl5pPr>
            <a:lvl6pPr marL="2514600" indent="-228600" eaLnBrk="0" fontAlgn="base" hangingPunct="0">
              <a:spcBef>
                <a:spcPct val="0"/>
              </a:spcBef>
              <a:spcAft>
                <a:spcPct val="0"/>
              </a:spcAft>
              <a:defRPr sz="2400">
                <a:solidFill>
                  <a:schemeClr val="tx1"/>
                </a:solidFill>
                <a:latin typeface="Helvetica" pitchFamily="34" charset="0"/>
              </a:defRPr>
            </a:lvl6pPr>
            <a:lvl7pPr marL="2971800" indent="-228600" eaLnBrk="0" fontAlgn="base" hangingPunct="0">
              <a:spcBef>
                <a:spcPct val="0"/>
              </a:spcBef>
              <a:spcAft>
                <a:spcPct val="0"/>
              </a:spcAft>
              <a:defRPr sz="2400">
                <a:solidFill>
                  <a:schemeClr val="tx1"/>
                </a:solidFill>
                <a:latin typeface="Helvetica" pitchFamily="34" charset="0"/>
              </a:defRPr>
            </a:lvl7pPr>
            <a:lvl8pPr marL="3429000" indent="-228600" eaLnBrk="0" fontAlgn="base" hangingPunct="0">
              <a:spcBef>
                <a:spcPct val="0"/>
              </a:spcBef>
              <a:spcAft>
                <a:spcPct val="0"/>
              </a:spcAft>
              <a:defRPr sz="2400">
                <a:solidFill>
                  <a:schemeClr val="tx1"/>
                </a:solidFill>
                <a:latin typeface="Helvetica" pitchFamily="34" charset="0"/>
              </a:defRPr>
            </a:lvl8pPr>
            <a:lvl9pPr marL="3886200" indent="-228600" eaLnBrk="0" fontAlgn="base" hangingPunct="0">
              <a:spcBef>
                <a:spcPct val="0"/>
              </a:spcBef>
              <a:spcAft>
                <a:spcPct val="0"/>
              </a:spcAft>
              <a:defRPr sz="2400">
                <a:solidFill>
                  <a:schemeClr val="tx1"/>
                </a:solidFill>
                <a:latin typeface="Helvetica" pitchFamily="34" charset="0"/>
              </a:defRPr>
            </a:lvl9pPr>
          </a:lstStyle>
          <a:p>
            <a:r>
              <a:rPr lang="de-CH" altLang="sv-SE" sz="1200">
                <a:solidFill>
                  <a:srgbClr val="A7A7A7"/>
                </a:solidFill>
              </a:rPr>
              <a:t>© Oscar Nierstrasz</a:t>
            </a:r>
          </a:p>
        </p:txBody>
      </p:sp>
      <p:sp>
        <p:nvSpPr>
          <p:cNvPr id="60419" name="Footer Placeholder 4"/>
          <p:cNvSpPr>
            <a:spLocks noGrp="1"/>
          </p:cNvSpPr>
          <p:nvPr>
            <p:ph type="ftr" sz="quarter" idx="11"/>
          </p:nvPr>
        </p:nvSpPr>
        <p:spPr>
          <a:noFill/>
        </p:spPr>
        <p:txBody>
          <a:bodyPr/>
          <a:lstStyle>
            <a:lvl1pPr>
              <a:defRPr sz="2400">
                <a:solidFill>
                  <a:schemeClr val="tx1"/>
                </a:solidFill>
                <a:latin typeface="Helvetica" pitchFamily="34" charset="0"/>
              </a:defRPr>
            </a:lvl1pPr>
            <a:lvl2pPr marL="742950" indent="-285750">
              <a:defRPr sz="2400">
                <a:solidFill>
                  <a:schemeClr val="tx1"/>
                </a:solidFill>
                <a:latin typeface="Helvetica" pitchFamily="34" charset="0"/>
              </a:defRPr>
            </a:lvl2pPr>
            <a:lvl3pPr marL="1143000" indent="-228600">
              <a:defRPr sz="2400">
                <a:solidFill>
                  <a:schemeClr val="tx1"/>
                </a:solidFill>
                <a:latin typeface="Helvetica" pitchFamily="34" charset="0"/>
              </a:defRPr>
            </a:lvl3pPr>
            <a:lvl4pPr marL="1600200" indent="-228600">
              <a:defRPr sz="2400">
                <a:solidFill>
                  <a:schemeClr val="tx1"/>
                </a:solidFill>
                <a:latin typeface="Helvetica" pitchFamily="34" charset="0"/>
              </a:defRPr>
            </a:lvl4pPr>
            <a:lvl5pPr marL="2057400" indent="-228600">
              <a:defRPr sz="2400">
                <a:solidFill>
                  <a:schemeClr val="tx1"/>
                </a:solidFill>
                <a:latin typeface="Helvetica" pitchFamily="34" charset="0"/>
              </a:defRPr>
            </a:lvl5pPr>
            <a:lvl6pPr marL="2514600" indent="-228600" eaLnBrk="0" fontAlgn="base" hangingPunct="0">
              <a:spcBef>
                <a:spcPct val="0"/>
              </a:spcBef>
              <a:spcAft>
                <a:spcPct val="0"/>
              </a:spcAft>
              <a:defRPr sz="2400">
                <a:solidFill>
                  <a:schemeClr val="tx1"/>
                </a:solidFill>
                <a:latin typeface="Helvetica" pitchFamily="34" charset="0"/>
              </a:defRPr>
            </a:lvl6pPr>
            <a:lvl7pPr marL="2971800" indent="-228600" eaLnBrk="0" fontAlgn="base" hangingPunct="0">
              <a:spcBef>
                <a:spcPct val="0"/>
              </a:spcBef>
              <a:spcAft>
                <a:spcPct val="0"/>
              </a:spcAft>
              <a:defRPr sz="2400">
                <a:solidFill>
                  <a:schemeClr val="tx1"/>
                </a:solidFill>
                <a:latin typeface="Helvetica" pitchFamily="34" charset="0"/>
              </a:defRPr>
            </a:lvl7pPr>
            <a:lvl8pPr marL="3429000" indent="-228600" eaLnBrk="0" fontAlgn="base" hangingPunct="0">
              <a:spcBef>
                <a:spcPct val="0"/>
              </a:spcBef>
              <a:spcAft>
                <a:spcPct val="0"/>
              </a:spcAft>
              <a:defRPr sz="2400">
                <a:solidFill>
                  <a:schemeClr val="tx1"/>
                </a:solidFill>
                <a:latin typeface="Helvetica" pitchFamily="34" charset="0"/>
              </a:defRPr>
            </a:lvl8pPr>
            <a:lvl9pPr marL="3886200" indent="-228600" eaLnBrk="0" fontAlgn="base" hangingPunct="0">
              <a:spcBef>
                <a:spcPct val="0"/>
              </a:spcBef>
              <a:spcAft>
                <a:spcPct val="0"/>
              </a:spcAft>
              <a:defRPr sz="2400">
                <a:solidFill>
                  <a:schemeClr val="tx1"/>
                </a:solidFill>
                <a:latin typeface="Helvetica" pitchFamily="34" charset="0"/>
              </a:defRPr>
            </a:lvl9pPr>
          </a:lstStyle>
          <a:p>
            <a:r>
              <a:rPr lang="de-CH" altLang="sv-SE" sz="1000" smtClean="0">
                <a:solidFill>
                  <a:srgbClr val="A7A7A7"/>
                </a:solidFill>
              </a:rPr>
              <a:t>ESE — Responsibility-Driven Design</a:t>
            </a:r>
          </a:p>
        </p:txBody>
      </p:sp>
      <p:sp>
        <p:nvSpPr>
          <p:cNvPr id="60420" name="Slide Number Placeholder 5"/>
          <p:cNvSpPr>
            <a:spLocks noGrp="1"/>
          </p:cNvSpPr>
          <p:nvPr>
            <p:ph type="sldNum" sz="quarter" idx="12"/>
          </p:nvPr>
        </p:nvSpPr>
        <p:spPr>
          <a:noFill/>
        </p:spPr>
        <p:txBody>
          <a:bodyPr/>
          <a:lstStyle>
            <a:lvl1pPr>
              <a:defRPr sz="2400">
                <a:solidFill>
                  <a:schemeClr val="tx1"/>
                </a:solidFill>
                <a:latin typeface="Helvetica" pitchFamily="34" charset="0"/>
              </a:defRPr>
            </a:lvl1pPr>
            <a:lvl2pPr marL="742950" indent="-285750">
              <a:defRPr sz="2400">
                <a:solidFill>
                  <a:schemeClr val="tx1"/>
                </a:solidFill>
                <a:latin typeface="Helvetica" pitchFamily="34" charset="0"/>
              </a:defRPr>
            </a:lvl2pPr>
            <a:lvl3pPr marL="1143000" indent="-228600">
              <a:defRPr sz="2400">
                <a:solidFill>
                  <a:schemeClr val="tx1"/>
                </a:solidFill>
                <a:latin typeface="Helvetica" pitchFamily="34" charset="0"/>
              </a:defRPr>
            </a:lvl3pPr>
            <a:lvl4pPr marL="1600200" indent="-228600">
              <a:defRPr sz="2400">
                <a:solidFill>
                  <a:schemeClr val="tx1"/>
                </a:solidFill>
                <a:latin typeface="Helvetica" pitchFamily="34" charset="0"/>
              </a:defRPr>
            </a:lvl4pPr>
            <a:lvl5pPr marL="2057400" indent="-228600">
              <a:defRPr sz="2400">
                <a:solidFill>
                  <a:schemeClr val="tx1"/>
                </a:solidFill>
                <a:latin typeface="Helvetica" pitchFamily="34" charset="0"/>
              </a:defRPr>
            </a:lvl5pPr>
            <a:lvl6pPr marL="2514600" indent="-228600" eaLnBrk="0" fontAlgn="base" hangingPunct="0">
              <a:spcBef>
                <a:spcPct val="0"/>
              </a:spcBef>
              <a:spcAft>
                <a:spcPct val="0"/>
              </a:spcAft>
              <a:defRPr sz="2400">
                <a:solidFill>
                  <a:schemeClr val="tx1"/>
                </a:solidFill>
                <a:latin typeface="Helvetica" pitchFamily="34" charset="0"/>
              </a:defRPr>
            </a:lvl6pPr>
            <a:lvl7pPr marL="2971800" indent="-228600" eaLnBrk="0" fontAlgn="base" hangingPunct="0">
              <a:spcBef>
                <a:spcPct val="0"/>
              </a:spcBef>
              <a:spcAft>
                <a:spcPct val="0"/>
              </a:spcAft>
              <a:defRPr sz="2400">
                <a:solidFill>
                  <a:schemeClr val="tx1"/>
                </a:solidFill>
                <a:latin typeface="Helvetica" pitchFamily="34" charset="0"/>
              </a:defRPr>
            </a:lvl7pPr>
            <a:lvl8pPr marL="3429000" indent="-228600" eaLnBrk="0" fontAlgn="base" hangingPunct="0">
              <a:spcBef>
                <a:spcPct val="0"/>
              </a:spcBef>
              <a:spcAft>
                <a:spcPct val="0"/>
              </a:spcAft>
              <a:defRPr sz="2400">
                <a:solidFill>
                  <a:schemeClr val="tx1"/>
                </a:solidFill>
                <a:latin typeface="Helvetica" pitchFamily="34" charset="0"/>
              </a:defRPr>
            </a:lvl8pPr>
            <a:lvl9pPr marL="3886200" indent="-228600" eaLnBrk="0" fontAlgn="base" hangingPunct="0">
              <a:spcBef>
                <a:spcPct val="0"/>
              </a:spcBef>
              <a:spcAft>
                <a:spcPct val="0"/>
              </a:spcAft>
              <a:defRPr sz="2400">
                <a:solidFill>
                  <a:schemeClr val="tx1"/>
                </a:solidFill>
                <a:latin typeface="Helvetica" pitchFamily="34" charset="0"/>
              </a:defRPr>
            </a:lvl9pPr>
          </a:lstStyle>
          <a:p>
            <a:r>
              <a:rPr lang="de-CH" altLang="sv-SE" sz="1200">
                <a:solidFill>
                  <a:srgbClr val="A7A7A7"/>
                </a:solidFill>
              </a:rPr>
              <a:t>ESE 4.</a:t>
            </a:r>
            <a:fld id="{CAD2C6A1-75FD-491C-8086-040928D0C856}" type="slidenum">
              <a:rPr lang="de-CH" altLang="sv-SE" sz="1200">
                <a:solidFill>
                  <a:srgbClr val="A7A7A7"/>
                </a:solidFill>
              </a:rPr>
              <a:pPr/>
              <a:t>58</a:t>
            </a:fld>
            <a:endParaRPr lang="de-CH" altLang="sv-SE" sz="1400">
              <a:solidFill>
                <a:srgbClr val="7E7E7E"/>
              </a:solidFill>
              <a:latin typeface="Times" pitchFamily="18" charset="0"/>
            </a:endParaRPr>
          </a:p>
        </p:txBody>
      </p:sp>
      <p:sp>
        <p:nvSpPr>
          <p:cNvPr id="60421" name="Rectangle 2"/>
          <p:cNvSpPr>
            <a:spLocks noGrp="1" noChangeArrowheads="1"/>
          </p:cNvSpPr>
          <p:nvPr>
            <p:ph type="title"/>
          </p:nvPr>
        </p:nvSpPr>
        <p:spPr/>
        <p:txBody>
          <a:bodyPr/>
          <a:lstStyle/>
          <a:p>
            <a:pPr eaLnBrk="1" hangingPunct="1"/>
            <a:r>
              <a:rPr lang="en-US" altLang="sv-SE" smtClean="0"/>
              <a:t>Collaborations</a:t>
            </a:r>
          </a:p>
        </p:txBody>
      </p:sp>
      <p:sp>
        <p:nvSpPr>
          <p:cNvPr id="60422" name="Rectangle 3"/>
          <p:cNvSpPr>
            <a:spLocks noGrp="1" noChangeArrowheads="1"/>
          </p:cNvSpPr>
          <p:nvPr>
            <p:ph type="body" idx="1"/>
          </p:nvPr>
        </p:nvSpPr>
        <p:spPr/>
        <p:txBody>
          <a:bodyPr/>
          <a:lstStyle/>
          <a:p>
            <a:pPr marL="342900" indent="-342900" eaLnBrk="1" hangingPunct="1">
              <a:lnSpc>
                <a:spcPct val="90000"/>
              </a:lnSpc>
              <a:buFont typeface="Helvetica CE" pitchFamily="-76" charset="-18"/>
              <a:buNone/>
            </a:pPr>
            <a:r>
              <a:rPr lang="en-US" altLang="sv-SE" b="1" i="1" dirty="0" smtClean="0"/>
              <a:t>What are collaborations?</a:t>
            </a:r>
          </a:p>
          <a:p>
            <a:pPr marL="342900" indent="-342900" eaLnBrk="1" hangingPunct="1">
              <a:lnSpc>
                <a:spcPct val="90000"/>
              </a:lnSpc>
              <a:buFont typeface="Helvetica CE" pitchFamily="-76" charset="-18"/>
              <a:buNone/>
            </a:pPr>
            <a:endParaRPr lang="en-US" altLang="sv-SE" dirty="0" smtClean="0"/>
          </a:p>
          <a:p>
            <a:pPr marL="342900" indent="-342900" eaLnBrk="1" hangingPunct="1">
              <a:lnSpc>
                <a:spcPct val="90000"/>
              </a:lnSpc>
            </a:pPr>
            <a:r>
              <a:rPr lang="en-US" altLang="sv-SE" i="1" u="sng" dirty="0" smtClean="0">
                <a:solidFill>
                  <a:srgbClr val="7F0101"/>
                </a:solidFill>
              </a:rPr>
              <a:t>collaborations</a:t>
            </a:r>
            <a:r>
              <a:rPr lang="en-US" altLang="sv-SE" dirty="0" smtClean="0"/>
              <a:t> are </a:t>
            </a:r>
            <a:r>
              <a:rPr lang="en-US" altLang="sv-SE" i="1" dirty="0" smtClean="0">
                <a:solidFill>
                  <a:srgbClr val="7F0101"/>
                </a:solidFill>
              </a:rPr>
              <a:t>requests</a:t>
            </a:r>
            <a:r>
              <a:rPr lang="en-US" altLang="sv-SE" dirty="0" smtClean="0"/>
              <a:t> to other classes needed to fulfill responsibilities</a:t>
            </a:r>
          </a:p>
          <a:p>
            <a:pPr marL="342900" indent="-342900" eaLnBrk="1" hangingPunct="1">
              <a:lnSpc>
                <a:spcPct val="90000"/>
              </a:lnSpc>
            </a:pPr>
            <a:r>
              <a:rPr lang="en-US" altLang="sv-SE" dirty="0" smtClean="0"/>
              <a:t>collaborations reveal </a:t>
            </a:r>
            <a:r>
              <a:rPr lang="en-US" altLang="sv-SE" i="1" dirty="0" smtClean="0">
                <a:solidFill>
                  <a:srgbClr val="7F0101"/>
                </a:solidFill>
              </a:rPr>
              <a:t>control and information flow</a:t>
            </a:r>
            <a:r>
              <a:rPr lang="en-US" altLang="sv-SE" dirty="0" smtClean="0"/>
              <a:t> and, ultimately, subsystems</a:t>
            </a:r>
          </a:p>
          <a:p>
            <a:pPr marL="342900" indent="-342900" eaLnBrk="1" hangingPunct="1">
              <a:lnSpc>
                <a:spcPct val="90000"/>
              </a:lnSpc>
            </a:pPr>
            <a:r>
              <a:rPr lang="en-US" altLang="sv-SE" dirty="0" smtClean="0"/>
              <a:t>collaborations can uncover </a:t>
            </a:r>
            <a:r>
              <a:rPr lang="en-US" altLang="sv-SE" i="1" dirty="0" smtClean="0">
                <a:solidFill>
                  <a:srgbClr val="7F0101"/>
                </a:solidFill>
              </a:rPr>
              <a:t>missing responsibilities</a:t>
            </a:r>
          </a:p>
          <a:p>
            <a:pPr marL="342900" indent="-342900" eaLnBrk="1" hangingPunct="1">
              <a:lnSpc>
                <a:spcPct val="90000"/>
              </a:lnSpc>
            </a:pPr>
            <a:r>
              <a:rPr lang="en-US" altLang="sv-SE" dirty="0" smtClean="0"/>
              <a:t>analysis of communication patterns can </a:t>
            </a:r>
            <a:r>
              <a:rPr lang="en-US" altLang="sv-SE" dirty="0" smtClean="0"/>
              <a:t>reveal</a:t>
            </a:r>
            <a:br>
              <a:rPr lang="en-US" altLang="sv-SE" dirty="0" smtClean="0"/>
            </a:br>
            <a:r>
              <a:rPr lang="en-US" altLang="sv-SE" i="1" dirty="0" smtClean="0">
                <a:solidFill>
                  <a:srgbClr val="7F0101"/>
                </a:solidFill>
              </a:rPr>
              <a:t>ill-assigned</a:t>
            </a:r>
            <a:r>
              <a:rPr lang="en-US" altLang="sv-SE" dirty="0" smtClean="0"/>
              <a:t> </a:t>
            </a:r>
            <a:r>
              <a:rPr lang="en-US" altLang="sv-SE" dirty="0" smtClean="0"/>
              <a:t>responsibilities</a:t>
            </a:r>
          </a:p>
        </p:txBody>
      </p:sp>
    </p:spTree>
    <p:extLst>
      <p:ext uri="{BB962C8B-B14F-4D97-AF65-F5344CB8AC3E}">
        <p14:creationId xmlns:p14="http://schemas.microsoft.com/office/powerpoint/2010/main" val="16529895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ate Placeholder 3"/>
          <p:cNvSpPr>
            <a:spLocks noGrp="1"/>
          </p:cNvSpPr>
          <p:nvPr>
            <p:ph type="dt" sz="quarter" idx="10"/>
          </p:nvPr>
        </p:nvSpPr>
        <p:spPr>
          <a:noFill/>
        </p:spPr>
        <p:txBody>
          <a:bodyPr/>
          <a:lstStyle>
            <a:lvl1pPr>
              <a:defRPr sz="2400">
                <a:solidFill>
                  <a:schemeClr val="tx1"/>
                </a:solidFill>
                <a:latin typeface="Helvetica" pitchFamily="34" charset="0"/>
              </a:defRPr>
            </a:lvl1pPr>
            <a:lvl2pPr marL="742950" indent="-285750">
              <a:defRPr sz="2400">
                <a:solidFill>
                  <a:schemeClr val="tx1"/>
                </a:solidFill>
                <a:latin typeface="Helvetica" pitchFamily="34" charset="0"/>
              </a:defRPr>
            </a:lvl2pPr>
            <a:lvl3pPr marL="1143000" indent="-228600">
              <a:defRPr sz="2400">
                <a:solidFill>
                  <a:schemeClr val="tx1"/>
                </a:solidFill>
                <a:latin typeface="Helvetica" pitchFamily="34" charset="0"/>
              </a:defRPr>
            </a:lvl3pPr>
            <a:lvl4pPr marL="1600200" indent="-228600">
              <a:defRPr sz="2400">
                <a:solidFill>
                  <a:schemeClr val="tx1"/>
                </a:solidFill>
                <a:latin typeface="Helvetica" pitchFamily="34" charset="0"/>
              </a:defRPr>
            </a:lvl4pPr>
            <a:lvl5pPr marL="2057400" indent="-228600">
              <a:defRPr sz="2400">
                <a:solidFill>
                  <a:schemeClr val="tx1"/>
                </a:solidFill>
                <a:latin typeface="Helvetica" pitchFamily="34" charset="0"/>
              </a:defRPr>
            </a:lvl5pPr>
            <a:lvl6pPr marL="2514600" indent="-228600" eaLnBrk="0" fontAlgn="base" hangingPunct="0">
              <a:spcBef>
                <a:spcPct val="0"/>
              </a:spcBef>
              <a:spcAft>
                <a:spcPct val="0"/>
              </a:spcAft>
              <a:defRPr sz="2400">
                <a:solidFill>
                  <a:schemeClr val="tx1"/>
                </a:solidFill>
                <a:latin typeface="Helvetica" pitchFamily="34" charset="0"/>
              </a:defRPr>
            </a:lvl6pPr>
            <a:lvl7pPr marL="2971800" indent="-228600" eaLnBrk="0" fontAlgn="base" hangingPunct="0">
              <a:spcBef>
                <a:spcPct val="0"/>
              </a:spcBef>
              <a:spcAft>
                <a:spcPct val="0"/>
              </a:spcAft>
              <a:defRPr sz="2400">
                <a:solidFill>
                  <a:schemeClr val="tx1"/>
                </a:solidFill>
                <a:latin typeface="Helvetica" pitchFamily="34" charset="0"/>
              </a:defRPr>
            </a:lvl7pPr>
            <a:lvl8pPr marL="3429000" indent="-228600" eaLnBrk="0" fontAlgn="base" hangingPunct="0">
              <a:spcBef>
                <a:spcPct val="0"/>
              </a:spcBef>
              <a:spcAft>
                <a:spcPct val="0"/>
              </a:spcAft>
              <a:defRPr sz="2400">
                <a:solidFill>
                  <a:schemeClr val="tx1"/>
                </a:solidFill>
                <a:latin typeface="Helvetica" pitchFamily="34" charset="0"/>
              </a:defRPr>
            </a:lvl8pPr>
            <a:lvl9pPr marL="3886200" indent="-228600" eaLnBrk="0" fontAlgn="base" hangingPunct="0">
              <a:spcBef>
                <a:spcPct val="0"/>
              </a:spcBef>
              <a:spcAft>
                <a:spcPct val="0"/>
              </a:spcAft>
              <a:defRPr sz="2400">
                <a:solidFill>
                  <a:schemeClr val="tx1"/>
                </a:solidFill>
                <a:latin typeface="Helvetica" pitchFamily="34" charset="0"/>
              </a:defRPr>
            </a:lvl9pPr>
          </a:lstStyle>
          <a:p>
            <a:r>
              <a:rPr lang="de-CH" altLang="sv-SE" sz="1200">
                <a:solidFill>
                  <a:srgbClr val="A7A7A7"/>
                </a:solidFill>
              </a:rPr>
              <a:t>© Oscar Nierstrasz</a:t>
            </a:r>
          </a:p>
        </p:txBody>
      </p:sp>
      <p:sp>
        <p:nvSpPr>
          <p:cNvPr id="61443" name="Footer Placeholder 4"/>
          <p:cNvSpPr>
            <a:spLocks noGrp="1"/>
          </p:cNvSpPr>
          <p:nvPr>
            <p:ph type="ftr" sz="quarter" idx="11"/>
          </p:nvPr>
        </p:nvSpPr>
        <p:spPr>
          <a:noFill/>
        </p:spPr>
        <p:txBody>
          <a:bodyPr/>
          <a:lstStyle>
            <a:lvl1pPr>
              <a:defRPr sz="2400">
                <a:solidFill>
                  <a:schemeClr val="tx1"/>
                </a:solidFill>
                <a:latin typeface="Helvetica" pitchFamily="34" charset="0"/>
              </a:defRPr>
            </a:lvl1pPr>
            <a:lvl2pPr marL="742950" indent="-285750">
              <a:defRPr sz="2400">
                <a:solidFill>
                  <a:schemeClr val="tx1"/>
                </a:solidFill>
                <a:latin typeface="Helvetica" pitchFamily="34" charset="0"/>
              </a:defRPr>
            </a:lvl2pPr>
            <a:lvl3pPr marL="1143000" indent="-228600">
              <a:defRPr sz="2400">
                <a:solidFill>
                  <a:schemeClr val="tx1"/>
                </a:solidFill>
                <a:latin typeface="Helvetica" pitchFamily="34" charset="0"/>
              </a:defRPr>
            </a:lvl3pPr>
            <a:lvl4pPr marL="1600200" indent="-228600">
              <a:defRPr sz="2400">
                <a:solidFill>
                  <a:schemeClr val="tx1"/>
                </a:solidFill>
                <a:latin typeface="Helvetica" pitchFamily="34" charset="0"/>
              </a:defRPr>
            </a:lvl4pPr>
            <a:lvl5pPr marL="2057400" indent="-228600">
              <a:defRPr sz="2400">
                <a:solidFill>
                  <a:schemeClr val="tx1"/>
                </a:solidFill>
                <a:latin typeface="Helvetica" pitchFamily="34" charset="0"/>
              </a:defRPr>
            </a:lvl5pPr>
            <a:lvl6pPr marL="2514600" indent="-228600" eaLnBrk="0" fontAlgn="base" hangingPunct="0">
              <a:spcBef>
                <a:spcPct val="0"/>
              </a:spcBef>
              <a:spcAft>
                <a:spcPct val="0"/>
              </a:spcAft>
              <a:defRPr sz="2400">
                <a:solidFill>
                  <a:schemeClr val="tx1"/>
                </a:solidFill>
                <a:latin typeface="Helvetica" pitchFamily="34" charset="0"/>
              </a:defRPr>
            </a:lvl6pPr>
            <a:lvl7pPr marL="2971800" indent="-228600" eaLnBrk="0" fontAlgn="base" hangingPunct="0">
              <a:spcBef>
                <a:spcPct val="0"/>
              </a:spcBef>
              <a:spcAft>
                <a:spcPct val="0"/>
              </a:spcAft>
              <a:defRPr sz="2400">
                <a:solidFill>
                  <a:schemeClr val="tx1"/>
                </a:solidFill>
                <a:latin typeface="Helvetica" pitchFamily="34" charset="0"/>
              </a:defRPr>
            </a:lvl7pPr>
            <a:lvl8pPr marL="3429000" indent="-228600" eaLnBrk="0" fontAlgn="base" hangingPunct="0">
              <a:spcBef>
                <a:spcPct val="0"/>
              </a:spcBef>
              <a:spcAft>
                <a:spcPct val="0"/>
              </a:spcAft>
              <a:defRPr sz="2400">
                <a:solidFill>
                  <a:schemeClr val="tx1"/>
                </a:solidFill>
                <a:latin typeface="Helvetica" pitchFamily="34" charset="0"/>
              </a:defRPr>
            </a:lvl8pPr>
            <a:lvl9pPr marL="3886200" indent="-228600" eaLnBrk="0" fontAlgn="base" hangingPunct="0">
              <a:spcBef>
                <a:spcPct val="0"/>
              </a:spcBef>
              <a:spcAft>
                <a:spcPct val="0"/>
              </a:spcAft>
              <a:defRPr sz="2400">
                <a:solidFill>
                  <a:schemeClr val="tx1"/>
                </a:solidFill>
                <a:latin typeface="Helvetica" pitchFamily="34" charset="0"/>
              </a:defRPr>
            </a:lvl9pPr>
          </a:lstStyle>
          <a:p>
            <a:r>
              <a:rPr lang="de-CH" altLang="sv-SE" sz="1000" smtClean="0">
                <a:solidFill>
                  <a:srgbClr val="A7A7A7"/>
                </a:solidFill>
              </a:rPr>
              <a:t>ESE — Responsibility-Driven Design</a:t>
            </a:r>
          </a:p>
        </p:txBody>
      </p:sp>
      <p:sp>
        <p:nvSpPr>
          <p:cNvPr id="61444" name="Slide Number Placeholder 5"/>
          <p:cNvSpPr>
            <a:spLocks noGrp="1"/>
          </p:cNvSpPr>
          <p:nvPr>
            <p:ph type="sldNum" sz="quarter" idx="12"/>
          </p:nvPr>
        </p:nvSpPr>
        <p:spPr>
          <a:noFill/>
        </p:spPr>
        <p:txBody>
          <a:bodyPr/>
          <a:lstStyle>
            <a:lvl1pPr>
              <a:defRPr sz="2400">
                <a:solidFill>
                  <a:schemeClr val="tx1"/>
                </a:solidFill>
                <a:latin typeface="Helvetica" pitchFamily="34" charset="0"/>
              </a:defRPr>
            </a:lvl1pPr>
            <a:lvl2pPr marL="742950" indent="-285750">
              <a:defRPr sz="2400">
                <a:solidFill>
                  <a:schemeClr val="tx1"/>
                </a:solidFill>
                <a:latin typeface="Helvetica" pitchFamily="34" charset="0"/>
              </a:defRPr>
            </a:lvl2pPr>
            <a:lvl3pPr marL="1143000" indent="-228600">
              <a:defRPr sz="2400">
                <a:solidFill>
                  <a:schemeClr val="tx1"/>
                </a:solidFill>
                <a:latin typeface="Helvetica" pitchFamily="34" charset="0"/>
              </a:defRPr>
            </a:lvl3pPr>
            <a:lvl4pPr marL="1600200" indent="-228600">
              <a:defRPr sz="2400">
                <a:solidFill>
                  <a:schemeClr val="tx1"/>
                </a:solidFill>
                <a:latin typeface="Helvetica" pitchFamily="34" charset="0"/>
              </a:defRPr>
            </a:lvl4pPr>
            <a:lvl5pPr marL="2057400" indent="-228600">
              <a:defRPr sz="2400">
                <a:solidFill>
                  <a:schemeClr val="tx1"/>
                </a:solidFill>
                <a:latin typeface="Helvetica" pitchFamily="34" charset="0"/>
              </a:defRPr>
            </a:lvl5pPr>
            <a:lvl6pPr marL="2514600" indent="-228600" eaLnBrk="0" fontAlgn="base" hangingPunct="0">
              <a:spcBef>
                <a:spcPct val="0"/>
              </a:spcBef>
              <a:spcAft>
                <a:spcPct val="0"/>
              </a:spcAft>
              <a:defRPr sz="2400">
                <a:solidFill>
                  <a:schemeClr val="tx1"/>
                </a:solidFill>
                <a:latin typeface="Helvetica" pitchFamily="34" charset="0"/>
              </a:defRPr>
            </a:lvl6pPr>
            <a:lvl7pPr marL="2971800" indent="-228600" eaLnBrk="0" fontAlgn="base" hangingPunct="0">
              <a:spcBef>
                <a:spcPct val="0"/>
              </a:spcBef>
              <a:spcAft>
                <a:spcPct val="0"/>
              </a:spcAft>
              <a:defRPr sz="2400">
                <a:solidFill>
                  <a:schemeClr val="tx1"/>
                </a:solidFill>
                <a:latin typeface="Helvetica" pitchFamily="34" charset="0"/>
              </a:defRPr>
            </a:lvl7pPr>
            <a:lvl8pPr marL="3429000" indent="-228600" eaLnBrk="0" fontAlgn="base" hangingPunct="0">
              <a:spcBef>
                <a:spcPct val="0"/>
              </a:spcBef>
              <a:spcAft>
                <a:spcPct val="0"/>
              </a:spcAft>
              <a:defRPr sz="2400">
                <a:solidFill>
                  <a:schemeClr val="tx1"/>
                </a:solidFill>
                <a:latin typeface="Helvetica" pitchFamily="34" charset="0"/>
              </a:defRPr>
            </a:lvl8pPr>
            <a:lvl9pPr marL="3886200" indent="-228600" eaLnBrk="0" fontAlgn="base" hangingPunct="0">
              <a:spcBef>
                <a:spcPct val="0"/>
              </a:spcBef>
              <a:spcAft>
                <a:spcPct val="0"/>
              </a:spcAft>
              <a:defRPr sz="2400">
                <a:solidFill>
                  <a:schemeClr val="tx1"/>
                </a:solidFill>
                <a:latin typeface="Helvetica" pitchFamily="34" charset="0"/>
              </a:defRPr>
            </a:lvl9pPr>
          </a:lstStyle>
          <a:p>
            <a:r>
              <a:rPr lang="de-CH" altLang="sv-SE" sz="1200">
                <a:solidFill>
                  <a:srgbClr val="A7A7A7"/>
                </a:solidFill>
              </a:rPr>
              <a:t>ESE 4.</a:t>
            </a:r>
            <a:fld id="{A1167879-B3D8-4D89-997D-F88D3528652C}" type="slidenum">
              <a:rPr lang="de-CH" altLang="sv-SE" sz="1200">
                <a:solidFill>
                  <a:srgbClr val="A7A7A7"/>
                </a:solidFill>
              </a:rPr>
              <a:pPr/>
              <a:t>59</a:t>
            </a:fld>
            <a:endParaRPr lang="de-CH" altLang="sv-SE" sz="1400">
              <a:solidFill>
                <a:srgbClr val="7E7E7E"/>
              </a:solidFill>
              <a:latin typeface="Times" pitchFamily="18" charset="0"/>
            </a:endParaRPr>
          </a:p>
        </p:txBody>
      </p:sp>
      <p:sp>
        <p:nvSpPr>
          <p:cNvPr id="61445" name="Rectangle 2"/>
          <p:cNvSpPr>
            <a:spLocks noGrp="1" noChangeArrowheads="1"/>
          </p:cNvSpPr>
          <p:nvPr>
            <p:ph type="title"/>
          </p:nvPr>
        </p:nvSpPr>
        <p:spPr/>
        <p:txBody>
          <a:bodyPr/>
          <a:lstStyle/>
          <a:p>
            <a:pPr eaLnBrk="1" hangingPunct="1"/>
            <a:r>
              <a:rPr lang="en-US" altLang="sv-SE" smtClean="0"/>
              <a:t>Finding Collaborations</a:t>
            </a:r>
          </a:p>
        </p:txBody>
      </p:sp>
      <p:sp>
        <p:nvSpPr>
          <p:cNvPr id="61446" name="Rectangle 3"/>
          <p:cNvSpPr>
            <a:spLocks noGrp="1" noChangeArrowheads="1"/>
          </p:cNvSpPr>
          <p:nvPr>
            <p:ph type="body" idx="1"/>
          </p:nvPr>
        </p:nvSpPr>
        <p:spPr/>
        <p:txBody>
          <a:bodyPr/>
          <a:lstStyle/>
          <a:p>
            <a:pPr marL="533400" indent="-533400" eaLnBrk="1" hangingPunct="1">
              <a:lnSpc>
                <a:spcPct val="90000"/>
              </a:lnSpc>
              <a:buFont typeface="Helvetica CE" pitchFamily="-76" charset="-18"/>
              <a:buNone/>
            </a:pPr>
            <a:r>
              <a:rPr lang="en-US" altLang="sv-SE" sz="2000" b="1" i="1" dirty="0" smtClean="0"/>
              <a:t>For each responsibility:</a:t>
            </a:r>
            <a:endParaRPr lang="en-US" altLang="sv-SE" sz="2000" dirty="0" smtClean="0"/>
          </a:p>
          <a:p>
            <a:pPr marL="914400" lvl="1" indent="-457200" eaLnBrk="1" hangingPunct="1">
              <a:lnSpc>
                <a:spcPct val="90000"/>
              </a:lnSpc>
              <a:buFont typeface="Times" pitchFamily="18" charset="0"/>
              <a:buAutoNum type="arabicPeriod"/>
            </a:pPr>
            <a:r>
              <a:rPr lang="en-US" altLang="sv-SE" sz="1800" dirty="0" smtClean="0"/>
              <a:t>Can the class </a:t>
            </a:r>
            <a:r>
              <a:rPr lang="en-US" altLang="sv-SE" sz="1800" i="1" dirty="0" smtClean="0">
                <a:solidFill>
                  <a:srgbClr val="7F0101"/>
                </a:solidFill>
              </a:rPr>
              <a:t>fulfill</a:t>
            </a:r>
            <a:r>
              <a:rPr lang="en-US" altLang="sv-SE" sz="1800" dirty="0" smtClean="0"/>
              <a:t> the responsibility </a:t>
            </a:r>
            <a:r>
              <a:rPr lang="en-US" altLang="sv-SE" sz="1800" i="1" dirty="0" smtClean="0">
                <a:solidFill>
                  <a:srgbClr val="7F0101"/>
                </a:solidFill>
              </a:rPr>
              <a:t>by itself?</a:t>
            </a:r>
          </a:p>
          <a:p>
            <a:pPr marL="914400" lvl="1" indent="-457200" eaLnBrk="1" hangingPunct="1">
              <a:lnSpc>
                <a:spcPct val="90000"/>
              </a:lnSpc>
              <a:buFont typeface="Times" pitchFamily="18" charset="0"/>
              <a:buAutoNum type="arabicPeriod"/>
            </a:pPr>
            <a:r>
              <a:rPr lang="en-US" altLang="sv-SE" sz="1800" dirty="0" smtClean="0"/>
              <a:t>If not, </a:t>
            </a:r>
            <a:r>
              <a:rPr lang="en-US" altLang="sv-SE" sz="1800" i="1" dirty="0" smtClean="0">
                <a:solidFill>
                  <a:srgbClr val="7F0101"/>
                </a:solidFill>
              </a:rPr>
              <a:t>what does it need</a:t>
            </a:r>
            <a:r>
              <a:rPr lang="en-US" altLang="sv-SE" sz="1800" dirty="0" smtClean="0"/>
              <a:t>, and from what other class can it obtain what it needs?</a:t>
            </a:r>
          </a:p>
          <a:p>
            <a:pPr marL="533400" indent="-533400" eaLnBrk="1" hangingPunct="1">
              <a:lnSpc>
                <a:spcPct val="90000"/>
              </a:lnSpc>
            </a:pPr>
            <a:endParaRPr lang="en-US" altLang="sv-SE" sz="2000" dirty="0" smtClean="0"/>
          </a:p>
          <a:p>
            <a:pPr marL="533400" indent="-533400" eaLnBrk="1" hangingPunct="1">
              <a:lnSpc>
                <a:spcPct val="90000"/>
              </a:lnSpc>
              <a:buFont typeface="Helvetica CE" pitchFamily="-76" charset="-18"/>
              <a:buNone/>
            </a:pPr>
            <a:r>
              <a:rPr lang="en-US" altLang="sv-SE" sz="2000" b="1" i="1" dirty="0" smtClean="0"/>
              <a:t>For each class:</a:t>
            </a:r>
            <a:endParaRPr lang="en-US" altLang="sv-SE" sz="2000" dirty="0" smtClean="0"/>
          </a:p>
          <a:p>
            <a:pPr marL="914400" lvl="1" indent="-457200" eaLnBrk="1" hangingPunct="1">
              <a:lnSpc>
                <a:spcPct val="90000"/>
              </a:lnSpc>
              <a:buFont typeface="Times" pitchFamily="18" charset="0"/>
              <a:buAutoNum type="arabicPeriod"/>
            </a:pPr>
            <a:r>
              <a:rPr lang="en-US" altLang="sv-SE" sz="1800" dirty="0" smtClean="0"/>
              <a:t>What does this class </a:t>
            </a:r>
            <a:r>
              <a:rPr lang="en-US" altLang="sv-SE" sz="1800" i="1" dirty="0" smtClean="0">
                <a:solidFill>
                  <a:srgbClr val="7F0101"/>
                </a:solidFill>
              </a:rPr>
              <a:t>know</a:t>
            </a:r>
            <a:r>
              <a:rPr lang="en-US" altLang="sv-SE" sz="1800" dirty="0" smtClean="0"/>
              <a:t>?</a:t>
            </a:r>
          </a:p>
          <a:p>
            <a:pPr marL="914400" lvl="1" indent="-457200" eaLnBrk="1" hangingPunct="1">
              <a:lnSpc>
                <a:spcPct val="90000"/>
              </a:lnSpc>
              <a:buFont typeface="Times" pitchFamily="18" charset="0"/>
              <a:buAutoNum type="arabicPeriod"/>
            </a:pPr>
            <a:r>
              <a:rPr lang="en-US" altLang="sv-SE" sz="1800" dirty="0" smtClean="0"/>
              <a:t>What </a:t>
            </a:r>
            <a:r>
              <a:rPr lang="en-US" altLang="sv-SE" sz="1800" i="1" dirty="0" smtClean="0">
                <a:solidFill>
                  <a:srgbClr val="7F0101"/>
                </a:solidFill>
              </a:rPr>
              <a:t>other classes</a:t>
            </a:r>
            <a:r>
              <a:rPr lang="en-US" altLang="sv-SE" sz="1800" dirty="0" smtClean="0"/>
              <a:t> need its information or results? </a:t>
            </a:r>
            <a:br>
              <a:rPr lang="en-US" altLang="sv-SE" sz="1800" dirty="0" smtClean="0"/>
            </a:br>
            <a:r>
              <a:rPr lang="en-US" altLang="sv-SE" sz="1800" dirty="0" smtClean="0"/>
              <a:t>Check for collaborations.</a:t>
            </a:r>
          </a:p>
          <a:p>
            <a:pPr marL="914400" lvl="1" indent="-457200" eaLnBrk="1" hangingPunct="1">
              <a:lnSpc>
                <a:spcPct val="90000"/>
              </a:lnSpc>
              <a:buFont typeface="Times" pitchFamily="18" charset="0"/>
              <a:buAutoNum type="arabicPeriod"/>
            </a:pPr>
            <a:r>
              <a:rPr lang="en-US" altLang="sv-SE" sz="1800" dirty="0" smtClean="0"/>
              <a:t>Classes that </a:t>
            </a:r>
            <a:r>
              <a:rPr lang="en-US" altLang="sv-SE" sz="1800" i="1" dirty="0" smtClean="0">
                <a:solidFill>
                  <a:srgbClr val="7F0101"/>
                </a:solidFill>
              </a:rPr>
              <a:t>do not interact</a:t>
            </a:r>
            <a:r>
              <a:rPr lang="en-US" altLang="sv-SE" sz="1800" dirty="0" smtClean="0"/>
              <a:t> with others should be </a:t>
            </a:r>
            <a:r>
              <a:rPr lang="en-US" altLang="sv-SE" sz="1800" i="1" dirty="0" smtClean="0">
                <a:solidFill>
                  <a:srgbClr val="7F0101"/>
                </a:solidFill>
              </a:rPr>
              <a:t>discarded</a:t>
            </a:r>
            <a:r>
              <a:rPr lang="en-US" altLang="sv-SE" sz="1800" dirty="0" smtClean="0"/>
              <a:t>. </a:t>
            </a:r>
            <a:br>
              <a:rPr lang="en-US" altLang="sv-SE" sz="1800" dirty="0" smtClean="0"/>
            </a:br>
            <a:r>
              <a:rPr lang="en-US" altLang="sv-SE" sz="1800" dirty="0" smtClean="0"/>
              <a:t>(Check carefully!)</a:t>
            </a:r>
          </a:p>
        </p:txBody>
      </p:sp>
    </p:spTree>
    <p:extLst>
      <p:ext uri="{BB962C8B-B14F-4D97-AF65-F5344CB8AC3E}">
        <p14:creationId xmlns:p14="http://schemas.microsoft.com/office/powerpoint/2010/main" val="15807820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6CB221-E3BD-3848-A95E-EE4B438E27C6}"/>
              </a:ext>
            </a:extLst>
          </p:cNvPr>
          <p:cNvSpPr>
            <a:spLocks noGrp="1"/>
          </p:cNvSpPr>
          <p:nvPr>
            <p:ph type="title"/>
          </p:nvPr>
        </p:nvSpPr>
        <p:spPr/>
        <p:txBody>
          <a:bodyPr/>
          <a:lstStyle/>
          <a:p>
            <a:r>
              <a:rPr lang="en-US" dirty="0"/>
              <a:t>Lectures </a:t>
            </a:r>
            <a:r>
              <a:rPr lang="en-US" dirty="0" smtClean="0"/>
              <a:t>(2018) Outline </a:t>
            </a:r>
            <a:r>
              <a:rPr lang="en-US" dirty="0" smtClean="0"/>
              <a:t>– Part 1</a:t>
            </a:r>
            <a:endParaRPr lang="en-US" dirty="0"/>
          </a:p>
        </p:txBody>
      </p:sp>
      <p:graphicFrame>
        <p:nvGraphicFramePr>
          <p:cNvPr id="5" name="Table 4">
            <a:extLst>
              <a:ext uri="{FF2B5EF4-FFF2-40B4-BE49-F238E27FC236}">
                <a16:creationId xmlns:a16="http://schemas.microsoft.com/office/drawing/2014/main" xmlns="" id="{234C2AD0-88F3-A341-8699-8C6D5854B092}"/>
              </a:ext>
            </a:extLst>
          </p:cNvPr>
          <p:cNvGraphicFramePr>
            <a:graphicFrameLocks noGrp="1"/>
          </p:cNvGraphicFramePr>
          <p:nvPr>
            <p:extLst>
              <p:ext uri="{D42A27DB-BD31-4B8C-83A1-F6EECF244321}">
                <p14:modId xmlns:p14="http://schemas.microsoft.com/office/powerpoint/2010/main" val="819992440"/>
              </p:ext>
            </p:extLst>
          </p:nvPr>
        </p:nvGraphicFramePr>
        <p:xfrm>
          <a:off x="481909" y="1920233"/>
          <a:ext cx="7979045" cy="4670105"/>
        </p:xfrm>
        <a:graphic>
          <a:graphicData uri="http://schemas.openxmlformats.org/drawingml/2006/table">
            <a:tbl>
              <a:tblPr/>
              <a:tblGrid>
                <a:gridCol w="969934">
                  <a:extLst>
                    <a:ext uri="{9D8B030D-6E8A-4147-A177-3AD203B41FA5}">
                      <a16:colId xmlns:a16="http://schemas.microsoft.com/office/drawing/2014/main" xmlns="" val="3416417735"/>
                    </a:ext>
                  </a:extLst>
                </a:gridCol>
                <a:gridCol w="7009111">
                  <a:extLst>
                    <a:ext uri="{9D8B030D-6E8A-4147-A177-3AD203B41FA5}">
                      <a16:colId xmlns:a16="http://schemas.microsoft.com/office/drawing/2014/main" xmlns="" val="1846886772"/>
                    </a:ext>
                  </a:extLst>
                </a:gridCol>
              </a:tblGrid>
              <a:tr h="373009">
                <a:tc>
                  <a:txBody>
                    <a:bodyPr/>
                    <a:lstStyle/>
                    <a:p>
                      <a:pPr algn="ctr" rtl="0" fontAlgn="b"/>
                      <a:r>
                        <a:rPr lang="en-US" sz="1800" b="1" dirty="0">
                          <a:solidFill>
                            <a:srgbClr val="000000"/>
                          </a:solidFill>
                          <a:effectLst/>
                          <a:latin typeface="Arial" panose="020B0604020202020204" pitchFamily="34" charset="0"/>
                        </a:rPr>
                        <a:t>Lecture</a:t>
                      </a:r>
                    </a:p>
                  </a:txBody>
                  <a:tcPr marL="21431" marR="21431" marT="14288" marB="14288"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2"/>
                    </a:solidFill>
                  </a:tcPr>
                </a:tc>
                <a:tc>
                  <a:txBody>
                    <a:bodyPr/>
                    <a:lstStyle/>
                    <a:p>
                      <a:pPr rtl="0" fontAlgn="b"/>
                      <a:r>
                        <a:rPr lang="en-US" sz="1800" b="1" dirty="0">
                          <a:solidFill>
                            <a:srgbClr val="000000"/>
                          </a:solidFill>
                          <a:effectLst/>
                          <a:latin typeface="Arial" panose="020B0604020202020204" pitchFamily="34" charset="0"/>
                        </a:rPr>
                        <a:t>Topic</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2"/>
                    </a:solidFill>
                  </a:tcPr>
                </a:tc>
                <a:extLst>
                  <a:ext uri="{0D108BD9-81ED-4DB2-BD59-A6C34878D82A}">
                    <a16:rowId xmlns:a16="http://schemas.microsoft.com/office/drawing/2014/main" xmlns="" val="3486604478"/>
                  </a:ext>
                </a:extLst>
              </a:tr>
              <a:tr h="695049">
                <a:tc>
                  <a:txBody>
                    <a:bodyPr/>
                    <a:lstStyle/>
                    <a:p>
                      <a:pPr algn="ctr" rtl="0" fontAlgn="b"/>
                      <a:r>
                        <a:rPr lang="en-US" sz="1800" b="0" dirty="0">
                          <a:solidFill>
                            <a:srgbClr val="000000"/>
                          </a:solidFill>
                          <a:effectLst/>
                          <a:latin typeface="Arial" panose="020B0604020202020204" pitchFamily="34" charset="0"/>
                        </a:rPr>
                        <a:t>L12.1</a:t>
                      </a:r>
                    </a:p>
                  </a:txBody>
                  <a:tcPr marL="21431" marR="21431" marT="14288" marB="14288"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800" b="0" dirty="0">
                          <a:solidFill>
                            <a:srgbClr val="000000"/>
                          </a:solidFill>
                          <a:effectLst/>
                          <a:latin typeface="Arial" panose="020B0604020202020204" pitchFamily="34" charset="0"/>
                        </a:rPr>
                        <a:t>Introduction (course logistics, scoping, …)</a:t>
                      </a:r>
                      <a:br>
                        <a:rPr lang="en-US" sz="1800" b="0" dirty="0">
                          <a:solidFill>
                            <a:srgbClr val="000000"/>
                          </a:solidFill>
                          <a:effectLst/>
                          <a:latin typeface="Arial" panose="020B0604020202020204" pitchFamily="34" charset="0"/>
                        </a:rPr>
                      </a:br>
                      <a:r>
                        <a:rPr lang="en-US" sz="1800" b="0" dirty="0">
                          <a:solidFill>
                            <a:srgbClr val="000000"/>
                          </a:solidFill>
                          <a:effectLst/>
                          <a:latin typeface="Arial" panose="020B0604020202020204" pitchFamily="34" charset="0"/>
                        </a:rPr>
                        <a:t>Design Process (Analysis &amp; Design)</a:t>
                      </a:r>
                      <a:br>
                        <a:rPr lang="en-US" sz="1800" b="0" dirty="0">
                          <a:solidFill>
                            <a:srgbClr val="000000"/>
                          </a:solidFill>
                          <a:effectLst/>
                          <a:latin typeface="Arial" panose="020B0604020202020204" pitchFamily="34" charset="0"/>
                        </a:rPr>
                      </a:br>
                      <a:r>
                        <a:rPr lang="en-US" sz="1800" b="0" dirty="0">
                          <a:solidFill>
                            <a:srgbClr val="000000"/>
                          </a:solidFill>
                          <a:effectLst/>
                          <a:latin typeface="Arial" panose="020B0604020202020204" pitchFamily="34" charset="0"/>
                        </a:rPr>
                        <a:t>Modeling in general</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298196335"/>
                  </a:ext>
                </a:extLst>
              </a:tr>
              <a:tr h="665364">
                <a:tc>
                  <a:txBody>
                    <a:bodyPr/>
                    <a:lstStyle/>
                    <a:p>
                      <a:pPr algn="ctr" rtl="0" fontAlgn="b"/>
                      <a:r>
                        <a:rPr lang="en-US" sz="1800" b="0" dirty="0">
                          <a:solidFill>
                            <a:srgbClr val="000000"/>
                          </a:solidFill>
                          <a:effectLst/>
                          <a:latin typeface="Arial" panose="020B0604020202020204" pitchFamily="34" charset="0"/>
                        </a:rPr>
                        <a:t>L12.2</a:t>
                      </a:r>
                    </a:p>
                  </a:txBody>
                  <a:tcPr marL="21431" marR="21431" marT="14288" marB="14288"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800" b="0" dirty="0">
                          <a:solidFill>
                            <a:srgbClr val="000000"/>
                          </a:solidFill>
                          <a:effectLst/>
                          <a:latin typeface="Arial" panose="020B0604020202020204" pitchFamily="34" charset="0"/>
                        </a:rPr>
                        <a:t>Systems/Responsibilities/</a:t>
                      </a:r>
                      <a:r>
                        <a:rPr lang="en-US" sz="1800" b="0" dirty="0" err="1">
                          <a:solidFill>
                            <a:srgbClr val="000000"/>
                          </a:solidFill>
                          <a:effectLst/>
                          <a:latin typeface="Arial" panose="020B0604020202020204" pitchFamily="34" charset="0"/>
                        </a:rPr>
                        <a:t>Roles,Components</a:t>
                      </a:r>
                      <a:r>
                        <a:rPr lang="en-US" sz="1800" b="0" dirty="0">
                          <a:solidFill>
                            <a:srgbClr val="000000"/>
                          </a:solidFill>
                          <a:effectLst/>
                          <a:latin typeface="Arial" panose="020B0604020202020204" pitchFamily="34" charset="0"/>
                        </a:rPr>
                        <a:t>, </a:t>
                      </a:r>
                      <a:r>
                        <a:rPr lang="en-US" sz="1800" b="0" dirty="0" smtClean="0">
                          <a:solidFill>
                            <a:srgbClr val="000000"/>
                          </a:solidFill>
                          <a:effectLst/>
                          <a:latin typeface="Arial" panose="020B0604020202020204" pitchFamily="34" charset="0"/>
                        </a:rPr>
                        <a:t/>
                      </a:r>
                      <a:br>
                        <a:rPr lang="en-US" sz="1800" b="0" dirty="0" smtClean="0">
                          <a:solidFill>
                            <a:srgbClr val="000000"/>
                          </a:solidFill>
                          <a:effectLst/>
                          <a:latin typeface="Arial" panose="020B0604020202020204" pitchFamily="34" charset="0"/>
                        </a:rPr>
                      </a:br>
                      <a:r>
                        <a:rPr lang="en-US" sz="1800" b="0" dirty="0" smtClean="0">
                          <a:solidFill>
                            <a:srgbClr val="000000"/>
                          </a:solidFill>
                          <a:effectLst/>
                          <a:latin typeface="Arial" panose="020B0604020202020204" pitchFamily="34" charset="0"/>
                        </a:rPr>
                        <a:t>Objects &amp;</a:t>
                      </a:r>
                      <a:r>
                        <a:rPr lang="en-US" sz="1800" b="0" baseline="0" dirty="0" smtClean="0">
                          <a:solidFill>
                            <a:srgbClr val="000000"/>
                          </a:solidFill>
                          <a:effectLst/>
                          <a:latin typeface="Arial" panose="020B0604020202020204" pitchFamily="34" charset="0"/>
                        </a:rPr>
                        <a:t> </a:t>
                      </a:r>
                      <a:r>
                        <a:rPr lang="en-US" sz="1800" b="0" dirty="0" smtClean="0">
                          <a:solidFill>
                            <a:srgbClr val="000000"/>
                          </a:solidFill>
                          <a:effectLst/>
                          <a:latin typeface="Arial" panose="020B0604020202020204" pitchFamily="34" charset="0"/>
                        </a:rPr>
                        <a:t>Object Orientation</a:t>
                      </a:r>
                      <a:endParaRPr lang="en-US" sz="1800" b="0" dirty="0">
                        <a:solidFill>
                          <a:srgbClr val="000000"/>
                        </a:solidFill>
                        <a:effectLst/>
                        <a:latin typeface="Arial" panose="020B0604020202020204" pitchFamily="34" charset="0"/>
                      </a:endParaRP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2006539581"/>
                  </a:ext>
                </a:extLst>
              </a:tr>
              <a:tr h="695049">
                <a:tc>
                  <a:txBody>
                    <a:bodyPr/>
                    <a:lstStyle/>
                    <a:p>
                      <a:pPr algn="ctr" rtl="0" fontAlgn="b"/>
                      <a:r>
                        <a:rPr lang="en-US" sz="1800" b="0">
                          <a:solidFill>
                            <a:srgbClr val="000000"/>
                          </a:solidFill>
                          <a:effectLst/>
                          <a:latin typeface="Arial" panose="020B0604020202020204" pitchFamily="34" charset="0"/>
                        </a:rPr>
                        <a:t>L13</a:t>
                      </a:r>
                    </a:p>
                  </a:txBody>
                  <a:tcPr marL="21431" marR="21431" marT="14288" marB="14288"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800" b="0" dirty="0">
                          <a:solidFill>
                            <a:srgbClr val="000000"/>
                          </a:solidFill>
                          <a:effectLst/>
                          <a:latin typeface="Arial" panose="020B0604020202020204" pitchFamily="34" charset="0"/>
                        </a:rPr>
                        <a:t>The Problem Domain (Analysis): Stakeholders, Use Cases, </a:t>
                      </a:r>
                      <a:r>
                        <a:rPr lang="en-US" sz="1800" b="0" dirty="0" smtClean="0">
                          <a:solidFill>
                            <a:srgbClr val="000000"/>
                          </a:solidFill>
                          <a:effectLst/>
                          <a:latin typeface="Arial" panose="020B0604020202020204" pitchFamily="34" charset="0"/>
                        </a:rPr>
                        <a:t/>
                      </a:r>
                      <a:br>
                        <a:rPr lang="en-US" sz="1800" b="0" dirty="0" smtClean="0">
                          <a:solidFill>
                            <a:srgbClr val="000000"/>
                          </a:solidFill>
                          <a:effectLst/>
                          <a:latin typeface="Arial" panose="020B0604020202020204" pitchFamily="34" charset="0"/>
                        </a:rPr>
                      </a:br>
                      <a:r>
                        <a:rPr lang="en-US" sz="1800" b="0" dirty="0" smtClean="0">
                          <a:solidFill>
                            <a:srgbClr val="000000"/>
                          </a:solidFill>
                          <a:effectLst/>
                          <a:latin typeface="Arial" panose="020B0604020202020204" pitchFamily="34" charset="0"/>
                        </a:rPr>
                        <a:t>Context </a:t>
                      </a:r>
                      <a:r>
                        <a:rPr lang="en-US" sz="1800" b="0" dirty="0">
                          <a:solidFill>
                            <a:srgbClr val="000000"/>
                          </a:solidFill>
                          <a:effectLst/>
                          <a:latin typeface="Arial" panose="020B0604020202020204" pitchFamily="34" charset="0"/>
                        </a:rPr>
                        <a:t>diagram</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861302758"/>
                  </a:ext>
                </a:extLst>
              </a:tr>
              <a:tr h="695049">
                <a:tc>
                  <a:txBody>
                    <a:bodyPr/>
                    <a:lstStyle/>
                    <a:p>
                      <a:pPr algn="ctr" rtl="0" fontAlgn="b"/>
                      <a:r>
                        <a:rPr lang="en-US" sz="1800" b="0">
                          <a:solidFill>
                            <a:srgbClr val="000000"/>
                          </a:solidFill>
                          <a:effectLst/>
                          <a:latin typeface="Arial" panose="020B0604020202020204" pitchFamily="34" charset="0"/>
                        </a:rPr>
                        <a:t>L15.1</a:t>
                      </a:r>
                    </a:p>
                  </a:txBody>
                  <a:tcPr marL="21431" marR="21431" marT="14288" marB="14288"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800" b="0" dirty="0">
                          <a:solidFill>
                            <a:srgbClr val="000000"/>
                          </a:solidFill>
                          <a:effectLst/>
                          <a:latin typeface="Arial" panose="020B0604020202020204" pitchFamily="34" charset="0"/>
                        </a:rPr>
                        <a:t>Domain Modelling with Class Diagrams (Analysis / Finding Objects)</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2810618741"/>
                  </a:ext>
                </a:extLst>
              </a:tr>
              <a:tr h="695049">
                <a:tc>
                  <a:txBody>
                    <a:bodyPr/>
                    <a:lstStyle/>
                    <a:p>
                      <a:pPr algn="ctr" rtl="0" fontAlgn="b"/>
                      <a:r>
                        <a:rPr lang="en-US" sz="1800" b="1" u="sng">
                          <a:solidFill>
                            <a:srgbClr val="000000"/>
                          </a:solidFill>
                          <a:effectLst/>
                          <a:latin typeface="Arial" panose="020B0604020202020204" pitchFamily="34" charset="0"/>
                        </a:rPr>
                        <a:t>L15.2</a:t>
                      </a:r>
                    </a:p>
                  </a:txBody>
                  <a:tcPr marL="21431" marR="21431" marT="14288" marB="14288"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800" b="1" u="sng" dirty="0">
                          <a:solidFill>
                            <a:srgbClr val="000000"/>
                          </a:solidFill>
                          <a:effectLst/>
                          <a:latin typeface="Arial" panose="020B0604020202020204" pitchFamily="34" charset="0"/>
                        </a:rPr>
                        <a:t>CRC cards</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4135997277"/>
                  </a:ext>
                </a:extLst>
              </a:tr>
              <a:tr h="695049">
                <a:tc>
                  <a:txBody>
                    <a:bodyPr/>
                    <a:lstStyle/>
                    <a:p>
                      <a:pPr algn="ctr" rtl="0" fontAlgn="b"/>
                      <a:r>
                        <a:rPr lang="en-US" sz="1800" b="0" dirty="0">
                          <a:solidFill>
                            <a:srgbClr val="000000"/>
                          </a:solidFill>
                          <a:effectLst/>
                          <a:latin typeface="Arial" panose="020B0604020202020204" pitchFamily="34" charset="0"/>
                        </a:rPr>
                        <a:t>L16.1</a:t>
                      </a:r>
                    </a:p>
                  </a:txBody>
                  <a:tcPr marL="21431" marR="21431" marT="14288" marB="14288"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b"/>
                      <a:r>
                        <a:rPr lang="en-US" sz="1800" b="0" dirty="0">
                          <a:solidFill>
                            <a:srgbClr val="000000"/>
                          </a:solidFill>
                          <a:effectLst/>
                          <a:latin typeface="Arial" panose="020B0604020202020204" pitchFamily="34" charset="0"/>
                        </a:rPr>
                        <a:t>Collaborations / Internal and external interaction with sequence diagrams / State Machine Diagrams / Activity Diagrams</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46010842"/>
                  </a:ext>
                </a:extLst>
              </a:tr>
            </a:tbl>
          </a:graphicData>
        </a:graphic>
      </p:graphicFrame>
    </p:spTree>
    <p:extLst>
      <p:ext uri="{BB962C8B-B14F-4D97-AF65-F5344CB8AC3E}">
        <p14:creationId xmlns:p14="http://schemas.microsoft.com/office/powerpoint/2010/main" val="1756454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458788"/>
            <a:ext cx="8229600" cy="728662"/>
          </a:xfrm>
        </p:spPr>
        <p:txBody>
          <a:bodyPr>
            <a:normAutofit fontScale="90000"/>
          </a:bodyPr>
          <a:lstStyle/>
          <a:p>
            <a:r>
              <a:rPr lang="en-US" dirty="0" smtClean="0"/>
              <a:t>Exercise</a:t>
            </a:r>
            <a:endParaRPr lang="en-GB" dirty="0"/>
          </a:p>
        </p:txBody>
      </p:sp>
      <p:pic>
        <p:nvPicPr>
          <p:cNvPr id="2052" name="Picture 4" descr="Image result for manuel fawlty tow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5310188"/>
            <a:ext cx="1333500" cy="1460500"/>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Content Placeholder 7"/>
          <p:cNvSpPr>
            <a:spLocks noGrp="1"/>
          </p:cNvSpPr>
          <p:nvPr>
            <p:ph idx="1"/>
          </p:nvPr>
        </p:nvSpPr>
        <p:spPr>
          <a:xfrm>
            <a:off x="285750" y="1187450"/>
            <a:ext cx="8629650" cy="4938713"/>
          </a:xfrm>
        </p:spPr>
        <p:txBody>
          <a:bodyPr>
            <a:normAutofit fontScale="85000" lnSpcReduction="20000"/>
          </a:bodyPr>
          <a:lstStyle/>
          <a:p>
            <a:pPr marL="0" indent="0" algn="ctr">
              <a:buNone/>
            </a:pPr>
            <a:r>
              <a:rPr lang="en-US" sz="2800" dirty="0" smtClean="0"/>
              <a:t>Restaurant ‘</a:t>
            </a:r>
            <a:r>
              <a:rPr lang="en-US" sz="2800" b="1" i="1" dirty="0" smtClean="0"/>
              <a:t>Fusion Conclusion’</a:t>
            </a:r>
            <a:endParaRPr lang="en-US" sz="2800" i="1" dirty="0" smtClean="0"/>
          </a:p>
          <a:p>
            <a:pPr marL="0" indent="0">
              <a:buNone/>
            </a:pPr>
            <a:r>
              <a:rPr lang="en-US" sz="2800" dirty="0" smtClean="0"/>
              <a:t>Restaurant offers meals to customers. The restaurant has 20 tables and 5 waiters. The restaurant has a menu from which customers can choose what to order. The menu changes once per month. Every menu contains dishes from around the world: pizza, kebab, pancakes, sushi. The menu also offers drinks from around the world: wine, beer, juice, and soda-drinks. In the restaurant, tables are numbered. Waiters serve a fixed set of tables each day. Waiters take the order of the customers at the table. They bring the orders to the kitchen and to the bar. In the kitchen, the cook and his staff prepare the meals. Staff at the bar prepare the drinks.</a:t>
            </a:r>
            <a:br>
              <a:rPr lang="en-US" sz="2800" dirty="0" smtClean="0"/>
            </a:br>
            <a:r>
              <a:rPr lang="en-US" sz="2800" dirty="0" smtClean="0"/>
              <a:t>The waiters serve the orders to the customers. </a:t>
            </a:r>
            <a:br>
              <a:rPr lang="en-US" sz="2800" dirty="0" smtClean="0"/>
            </a:br>
            <a:r>
              <a:rPr lang="en-US" sz="2800" dirty="0" smtClean="0"/>
              <a:t>If customers order in rounds (e.g. starter, main, dessert), then the waiters remove the plates from the previous round before serving the next round.</a:t>
            </a:r>
            <a:br>
              <a:rPr lang="en-US" sz="2800" dirty="0" smtClean="0"/>
            </a:br>
            <a:r>
              <a:rPr lang="en-US" sz="2800" dirty="0" smtClean="0"/>
              <a:t>The customers pay for the meals before they leave.</a:t>
            </a:r>
            <a:endParaRPr lang="en-GB" sz="2800" dirty="0"/>
          </a:p>
        </p:txBody>
      </p:sp>
    </p:spTree>
    <p:extLst>
      <p:ext uri="{BB962C8B-B14F-4D97-AF65-F5344CB8AC3E}">
        <p14:creationId xmlns:p14="http://schemas.microsoft.com/office/powerpoint/2010/main" val="18436731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Work together in groups of 4 people</a:t>
            </a:r>
            <a:endParaRPr lang="en-GB" dirty="0"/>
          </a:p>
        </p:txBody>
      </p:sp>
      <p:sp>
        <p:nvSpPr>
          <p:cNvPr id="3" name="Content Placeholder 2"/>
          <p:cNvSpPr>
            <a:spLocks noGrp="1"/>
          </p:cNvSpPr>
          <p:nvPr>
            <p:ph idx="1"/>
          </p:nvPr>
        </p:nvSpPr>
        <p:spPr>
          <a:xfrm>
            <a:off x="457200" y="1536700"/>
            <a:ext cx="8229600" cy="5080000"/>
          </a:xfrm>
        </p:spPr>
        <p:txBody>
          <a:bodyPr>
            <a:normAutofit/>
          </a:bodyPr>
          <a:lstStyle/>
          <a:p>
            <a:r>
              <a:rPr lang="en-US" sz="2800" dirty="0" smtClean="0"/>
              <a:t>Each person in the group plays one role:</a:t>
            </a:r>
          </a:p>
          <a:p>
            <a:pPr lvl="1"/>
            <a:r>
              <a:rPr lang="en-US" sz="2400" dirty="0" smtClean="0"/>
              <a:t>Customer</a:t>
            </a:r>
          </a:p>
          <a:p>
            <a:pPr lvl="1"/>
            <a:r>
              <a:rPr lang="en-US" sz="2400" dirty="0" smtClean="0"/>
              <a:t>Waiter</a:t>
            </a:r>
          </a:p>
          <a:p>
            <a:pPr lvl="1"/>
            <a:r>
              <a:rPr lang="en-US" sz="2400" dirty="0" smtClean="0"/>
              <a:t>Cook</a:t>
            </a:r>
          </a:p>
          <a:p>
            <a:pPr lvl="1"/>
            <a:r>
              <a:rPr lang="en-US" sz="2400" dirty="0" smtClean="0"/>
              <a:t>Bar-staff</a:t>
            </a:r>
          </a:p>
          <a:p>
            <a:pPr lvl="1"/>
            <a:endParaRPr lang="en-GB" sz="2400" dirty="0"/>
          </a:p>
          <a:p>
            <a:r>
              <a:rPr lang="en-US" sz="2800" dirty="0" smtClean="0"/>
              <a:t>Feel free to improve more roles:</a:t>
            </a:r>
          </a:p>
          <a:p>
            <a:pPr lvl="1"/>
            <a:r>
              <a:rPr lang="en-US" sz="2400" dirty="0" smtClean="0"/>
              <a:t>Delivery service</a:t>
            </a:r>
          </a:p>
          <a:p>
            <a:pPr lvl="1"/>
            <a:r>
              <a:rPr lang="en-US" sz="2400" dirty="0" smtClean="0"/>
              <a:t>Reservation desk</a:t>
            </a:r>
            <a:br>
              <a:rPr lang="en-US" sz="2400" dirty="0" smtClean="0"/>
            </a:br>
            <a:endParaRPr lang="en-US" sz="2400" dirty="0" smtClean="0"/>
          </a:p>
        </p:txBody>
      </p:sp>
    </p:spTree>
    <p:extLst>
      <p:ext uri="{BB962C8B-B14F-4D97-AF65-F5344CB8AC3E}">
        <p14:creationId xmlns:p14="http://schemas.microsoft.com/office/powerpoint/2010/main" val="28534479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US" dirty="0" smtClean="0"/>
              <a:t>Identify 3 use cases</a:t>
            </a:r>
          </a:p>
          <a:p>
            <a:r>
              <a:rPr lang="en-US" dirty="0" smtClean="0"/>
              <a:t>For each use case, </a:t>
            </a:r>
          </a:p>
          <a:p>
            <a:pPr lvl="1"/>
            <a:r>
              <a:rPr lang="en-US" dirty="0" smtClean="0"/>
              <a:t>identify responsibilities and collaborations</a:t>
            </a:r>
            <a:br>
              <a:rPr lang="en-US" dirty="0" smtClean="0"/>
            </a:br>
            <a:r>
              <a:rPr lang="en-US" dirty="0" smtClean="0"/>
              <a:t>(write them on your card)</a:t>
            </a:r>
          </a:p>
          <a:p>
            <a:pPr lvl="1"/>
            <a:r>
              <a:rPr lang="en-US" dirty="0" smtClean="0"/>
              <a:t>Play through the scenarios: each person identifies what is her/his responsibility/task and which interactions she/he has with </a:t>
            </a:r>
            <a:r>
              <a:rPr lang="en-US" smtClean="0"/>
              <a:t>other roles.</a:t>
            </a:r>
            <a:endParaRPr lang="en-US" dirty="0" smtClean="0"/>
          </a:p>
          <a:p>
            <a:pPr marL="457200" lvl="1" indent="0">
              <a:buNone/>
            </a:pPr>
            <a:endParaRPr lang="en-GB" dirty="0"/>
          </a:p>
        </p:txBody>
      </p:sp>
    </p:spTree>
    <p:extLst>
      <p:ext uri="{BB962C8B-B14F-4D97-AF65-F5344CB8AC3E}">
        <p14:creationId xmlns:p14="http://schemas.microsoft.com/office/powerpoint/2010/main" val="23396680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Summary</a:t>
            </a:r>
            <a:endParaRPr lang="en-GB" dirty="0"/>
          </a:p>
        </p:txBody>
      </p:sp>
      <p:sp>
        <p:nvSpPr>
          <p:cNvPr id="7" name="Content Placeholder 6"/>
          <p:cNvSpPr>
            <a:spLocks noGrp="1"/>
          </p:cNvSpPr>
          <p:nvPr>
            <p:ph idx="1"/>
          </p:nvPr>
        </p:nvSpPr>
        <p:spPr>
          <a:xfrm>
            <a:off x="395536" y="1412776"/>
            <a:ext cx="8424936" cy="2389204"/>
          </a:xfrm>
        </p:spPr>
        <p:txBody>
          <a:bodyPr/>
          <a:lstStyle/>
          <a:p>
            <a:r>
              <a:rPr lang="en-US" sz="2400" dirty="0" smtClean="0"/>
              <a:t>What are CRC cards and how can they be used in software development – </a:t>
            </a:r>
            <a:r>
              <a:rPr lang="en-US" sz="2400" dirty="0" err="1" smtClean="0"/>
              <a:t>esp</a:t>
            </a:r>
            <a:r>
              <a:rPr lang="en-US" sz="2400" dirty="0" smtClean="0"/>
              <a:t> analysis and design</a:t>
            </a:r>
            <a:endParaRPr lang="en-US" sz="2400" dirty="0"/>
          </a:p>
        </p:txBody>
      </p:sp>
      <p:sp>
        <p:nvSpPr>
          <p:cNvPr id="2" name="Rounded Rectangle 1"/>
          <p:cNvSpPr/>
          <p:nvPr/>
        </p:nvSpPr>
        <p:spPr bwMode="auto">
          <a:xfrm>
            <a:off x="748194" y="3772955"/>
            <a:ext cx="1222409" cy="67376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orbel" panose="020B0503020204020204" pitchFamily="34" charset="0"/>
              </a:rPr>
              <a:t>Domain analysis</a:t>
            </a:r>
            <a:endParaRPr kumimoji="0" lang="en-GB" sz="2000" b="1" i="0" u="none" strike="noStrike" cap="none" normalizeH="0" baseline="0" dirty="0">
              <a:ln>
                <a:noFill/>
              </a:ln>
              <a:solidFill>
                <a:schemeClr val="tx1"/>
              </a:solidFill>
              <a:effectLst/>
              <a:latin typeface="Corbel" panose="020B0503020204020204" pitchFamily="34" charset="0"/>
            </a:endParaRPr>
          </a:p>
        </p:txBody>
      </p:sp>
      <p:sp>
        <p:nvSpPr>
          <p:cNvPr id="5" name="Rounded Rectangle 4"/>
          <p:cNvSpPr/>
          <p:nvPr/>
        </p:nvSpPr>
        <p:spPr bwMode="auto">
          <a:xfrm>
            <a:off x="2525026" y="2883569"/>
            <a:ext cx="1222409" cy="67376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orbel" panose="020B0503020204020204" pitchFamily="34" charset="0"/>
              </a:rPr>
              <a:t>Context </a:t>
            </a:r>
            <a:br>
              <a:rPr kumimoji="0" lang="en-US" sz="2000" b="1" i="0" u="none" strike="noStrike" cap="none" normalizeH="0" baseline="0" dirty="0" smtClean="0">
                <a:ln>
                  <a:noFill/>
                </a:ln>
                <a:solidFill>
                  <a:schemeClr val="tx1"/>
                </a:solidFill>
                <a:effectLst/>
                <a:latin typeface="Corbel" panose="020B0503020204020204" pitchFamily="34" charset="0"/>
              </a:rPr>
            </a:br>
            <a:r>
              <a:rPr kumimoji="0" lang="en-US" sz="2000" b="1" i="0" u="none" strike="noStrike" cap="none" normalizeH="0" baseline="0" dirty="0" smtClean="0">
                <a:ln>
                  <a:noFill/>
                </a:ln>
                <a:solidFill>
                  <a:schemeClr val="tx1"/>
                </a:solidFill>
                <a:effectLst/>
                <a:latin typeface="Corbel" panose="020B0503020204020204" pitchFamily="34" charset="0"/>
              </a:rPr>
              <a:t>Diagram</a:t>
            </a:r>
            <a:endParaRPr kumimoji="0" lang="en-GB" sz="2000" b="1" i="0" u="none" strike="noStrike" cap="none" normalizeH="0" baseline="0" dirty="0">
              <a:ln>
                <a:noFill/>
              </a:ln>
              <a:solidFill>
                <a:schemeClr val="tx1"/>
              </a:solidFill>
              <a:effectLst/>
              <a:latin typeface="Corbel" panose="020B0503020204020204" pitchFamily="34" charset="0"/>
            </a:endParaRPr>
          </a:p>
        </p:txBody>
      </p:sp>
      <p:sp>
        <p:nvSpPr>
          <p:cNvPr id="8" name="Rounded Rectangle 7"/>
          <p:cNvSpPr/>
          <p:nvPr/>
        </p:nvSpPr>
        <p:spPr bwMode="auto">
          <a:xfrm>
            <a:off x="2518469" y="3778585"/>
            <a:ext cx="1222409" cy="67376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orbel" panose="020B0503020204020204" pitchFamily="34" charset="0"/>
              </a:rPr>
              <a:t>Stake-holders</a:t>
            </a:r>
            <a:endParaRPr kumimoji="0" lang="en-GB" sz="2000" b="1" i="0" u="none" strike="noStrike" cap="none" normalizeH="0" baseline="0" dirty="0">
              <a:ln>
                <a:noFill/>
              </a:ln>
              <a:solidFill>
                <a:schemeClr val="tx1"/>
              </a:solidFill>
              <a:effectLst/>
              <a:latin typeface="Corbel" panose="020B0503020204020204" pitchFamily="34" charset="0"/>
            </a:endParaRPr>
          </a:p>
        </p:txBody>
      </p:sp>
      <p:grpSp>
        <p:nvGrpSpPr>
          <p:cNvPr id="21" name="Group 20"/>
          <p:cNvGrpSpPr/>
          <p:nvPr/>
        </p:nvGrpSpPr>
        <p:grpSpPr>
          <a:xfrm>
            <a:off x="4183649" y="3057025"/>
            <a:ext cx="2030931" cy="1212784"/>
            <a:chOff x="4572000" y="4880008"/>
            <a:chExt cx="2030931" cy="1212784"/>
          </a:xfrm>
        </p:grpSpPr>
        <p:sp>
          <p:nvSpPr>
            <p:cNvPr id="9" name="Rounded Rectangle 8"/>
            <p:cNvSpPr/>
            <p:nvPr/>
          </p:nvSpPr>
          <p:spPr bwMode="auto">
            <a:xfrm>
              <a:off x="4572000" y="4880008"/>
              <a:ext cx="2030931" cy="1212784"/>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a:ln>
                  <a:noFill/>
                </a:ln>
                <a:solidFill>
                  <a:schemeClr val="tx1"/>
                </a:solidFill>
                <a:effectLst/>
                <a:latin typeface="Corbel" panose="020B0503020204020204" pitchFamily="34" charset="0"/>
              </a:endParaRPr>
            </a:p>
          </p:txBody>
        </p:sp>
        <p:sp>
          <p:nvSpPr>
            <p:cNvPr id="3" name="Rectangle 2"/>
            <p:cNvSpPr/>
            <p:nvPr/>
          </p:nvSpPr>
          <p:spPr>
            <a:xfrm>
              <a:off x="5002721" y="5005137"/>
              <a:ext cx="1169487" cy="369332"/>
            </a:xfrm>
            <a:prstGeom prst="rect">
              <a:avLst/>
            </a:prstGeom>
          </p:spPr>
          <p:txBody>
            <a:bodyPr wrap="none">
              <a:spAutoFit/>
            </a:bodyPr>
            <a:lstStyle/>
            <a:p>
              <a:pPr algn="ctr" eaLnBrk="0" fontAlgn="base" hangingPunct="0">
                <a:spcBef>
                  <a:spcPct val="0"/>
                </a:spcBef>
                <a:spcAft>
                  <a:spcPct val="0"/>
                </a:spcAft>
              </a:pPr>
              <a:r>
                <a:rPr lang="en-US" b="1" dirty="0">
                  <a:latin typeface="Corbel" panose="020B0503020204020204" pitchFamily="34" charset="0"/>
                </a:rPr>
                <a:t>Use Cases</a:t>
              </a:r>
              <a:endParaRPr lang="en-GB" b="1" dirty="0">
                <a:latin typeface="Corbel" panose="020B0503020204020204" pitchFamily="34" charset="0"/>
              </a:endParaRPr>
            </a:p>
          </p:txBody>
        </p:sp>
        <p:sp>
          <p:nvSpPr>
            <p:cNvPr id="10" name="Rectangle 9"/>
            <p:cNvSpPr/>
            <p:nvPr/>
          </p:nvSpPr>
          <p:spPr>
            <a:xfrm>
              <a:off x="4833648" y="5486400"/>
              <a:ext cx="853119" cy="523220"/>
            </a:xfrm>
            <a:prstGeom prst="rect">
              <a:avLst/>
            </a:prstGeom>
          </p:spPr>
          <p:txBody>
            <a:bodyPr wrap="none">
              <a:spAutoFit/>
            </a:bodyPr>
            <a:lstStyle/>
            <a:p>
              <a:pPr algn="ctr" eaLnBrk="0" fontAlgn="base" hangingPunct="0">
                <a:spcBef>
                  <a:spcPct val="0"/>
                </a:spcBef>
                <a:spcAft>
                  <a:spcPct val="0"/>
                </a:spcAft>
              </a:pPr>
              <a:r>
                <a:rPr lang="en-US" sz="1400" b="1" dirty="0" smtClean="0">
                  <a:latin typeface="Corbel" panose="020B0503020204020204" pitchFamily="34" charset="0"/>
                </a:rPr>
                <a:t>UC</a:t>
              </a:r>
              <a:br>
                <a:rPr lang="en-US" sz="1400" b="1" dirty="0" smtClean="0">
                  <a:latin typeface="Corbel" panose="020B0503020204020204" pitchFamily="34" charset="0"/>
                </a:rPr>
              </a:br>
              <a:r>
                <a:rPr lang="en-US" sz="1400" b="1" dirty="0" smtClean="0">
                  <a:latin typeface="Corbel" panose="020B0503020204020204" pitchFamily="34" charset="0"/>
                </a:rPr>
                <a:t>Diagram</a:t>
              </a:r>
              <a:endParaRPr lang="en-GB" sz="1400" b="1" dirty="0">
                <a:latin typeface="Corbel" panose="020B0503020204020204" pitchFamily="34" charset="0"/>
              </a:endParaRPr>
            </a:p>
          </p:txBody>
        </p:sp>
        <p:sp>
          <p:nvSpPr>
            <p:cNvPr id="11" name="Rectangle 10"/>
            <p:cNvSpPr/>
            <p:nvPr/>
          </p:nvSpPr>
          <p:spPr>
            <a:xfrm>
              <a:off x="5816344" y="5492505"/>
              <a:ext cx="527517" cy="523220"/>
            </a:xfrm>
            <a:prstGeom prst="rect">
              <a:avLst/>
            </a:prstGeom>
          </p:spPr>
          <p:txBody>
            <a:bodyPr wrap="none">
              <a:spAutoFit/>
            </a:bodyPr>
            <a:lstStyle/>
            <a:p>
              <a:pPr algn="ctr" eaLnBrk="0" fontAlgn="base" hangingPunct="0">
                <a:spcBef>
                  <a:spcPct val="0"/>
                </a:spcBef>
                <a:spcAft>
                  <a:spcPct val="0"/>
                </a:spcAft>
              </a:pPr>
              <a:r>
                <a:rPr lang="en-US" sz="1400" b="1" dirty="0" smtClean="0">
                  <a:latin typeface="Corbel" panose="020B0503020204020204" pitchFamily="34" charset="0"/>
                </a:rPr>
                <a:t>UC</a:t>
              </a:r>
            </a:p>
            <a:p>
              <a:pPr algn="ctr" eaLnBrk="0" fontAlgn="base" hangingPunct="0">
                <a:spcBef>
                  <a:spcPct val="0"/>
                </a:spcBef>
                <a:spcAft>
                  <a:spcPct val="0"/>
                </a:spcAft>
              </a:pPr>
              <a:r>
                <a:rPr lang="en-US" sz="1400" b="1" dirty="0" smtClean="0">
                  <a:latin typeface="Corbel" panose="020B0503020204020204" pitchFamily="34" charset="0"/>
                </a:rPr>
                <a:t>Text</a:t>
              </a:r>
              <a:endParaRPr lang="en-GB" sz="1400" b="1" dirty="0">
                <a:latin typeface="Corbel" panose="020B0503020204020204" pitchFamily="34" charset="0"/>
              </a:endParaRPr>
            </a:p>
          </p:txBody>
        </p:sp>
        <p:sp>
          <p:nvSpPr>
            <p:cNvPr id="12" name="Rounded Rectangle 11"/>
            <p:cNvSpPr/>
            <p:nvPr/>
          </p:nvSpPr>
          <p:spPr bwMode="auto">
            <a:xfrm>
              <a:off x="4875830" y="5482457"/>
              <a:ext cx="761827" cy="52322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a:ln>
                  <a:noFill/>
                </a:ln>
                <a:solidFill>
                  <a:schemeClr val="tx1"/>
                </a:solidFill>
                <a:effectLst/>
                <a:latin typeface="Corbel" panose="020B0503020204020204" pitchFamily="34" charset="0"/>
              </a:endParaRPr>
            </a:p>
          </p:txBody>
        </p:sp>
        <p:sp>
          <p:nvSpPr>
            <p:cNvPr id="13" name="Rounded Rectangle 12"/>
            <p:cNvSpPr/>
            <p:nvPr/>
          </p:nvSpPr>
          <p:spPr bwMode="auto">
            <a:xfrm>
              <a:off x="5757972" y="5500101"/>
              <a:ext cx="626081" cy="52322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000" b="1" i="0" u="none" strike="noStrike" cap="none" normalizeH="0" baseline="0" dirty="0">
                <a:ln>
                  <a:noFill/>
                </a:ln>
                <a:solidFill>
                  <a:schemeClr val="tx1"/>
                </a:solidFill>
                <a:effectLst/>
                <a:latin typeface="Corbel" panose="020B0503020204020204" pitchFamily="34" charset="0"/>
              </a:endParaRPr>
            </a:p>
          </p:txBody>
        </p:sp>
      </p:grpSp>
      <p:cxnSp>
        <p:nvCxnSpPr>
          <p:cNvPr id="14" name="Straight Arrow Connector 13"/>
          <p:cNvCxnSpPr>
            <a:stCxn id="2" idx="3"/>
            <a:endCxn id="5" idx="1"/>
          </p:cNvCxnSpPr>
          <p:nvPr/>
        </p:nvCxnSpPr>
        <p:spPr bwMode="auto">
          <a:xfrm flipV="1">
            <a:off x="1970603" y="3220453"/>
            <a:ext cx="554423" cy="88938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Straight Arrow Connector 15"/>
          <p:cNvCxnSpPr>
            <a:stCxn id="2" idx="3"/>
            <a:endCxn id="8" idx="1"/>
          </p:cNvCxnSpPr>
          <p:nvPr/>
        </p:nvCxnSpPr>
        <p:spPr bwMode="auto">
          <a:xfrm>
            <a:off x="1970603" y="4109839"/>
            <a:ext cx="547866" cy="563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8" name="Straight Arrow Connector 17"/>
          <p:cNvCxnSpPr>
            <a:stCxn id="5" idx="3"/>
            <a:endCxn id="9" idx="1"/>
          </p:cNvCxnSpPr>
          <p:nvPr/>
        </p:nvCxnSpPr>
        <p:spPr bwMode="auto">
          <a:xfrm>
            <a:off x="3747435" y="3220453"/>
            <a:ext cx="436214" cy="44296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0" name="Straight Arrow Connector 19"/>
          <p:cNvCxnSpPr>
            <a:stCxn id="8" idx="3"/>
            <a:endCxn id="9" idx="1"/>
          </p:cNvCxnSpPr>
          <p:nvPr/>
        </p:nvCxnSpPr>
        <p:spPr bwMode="auto">
          <a:xfrm flipV="1">
            <a:off x="3740878" y="3663417"/>
            <a:ext cx="442771" cy="45205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2" name="Rounded Rectangle 21"/>
          <p:cNvSpPr/>
          <p:nvPr/>
        </p:nvSpPr>
        <p:spPr bwMode="auto">
          <a:xfrm>
            <a:off x="2540800" y="4773931"/>
            <a:ext cx="2045037" cy="90932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orbel" panose="020B0503020204020204" pitchFamily="34" charset="0"/>
              </a:rPr>
              <a:t>Domain Model</a:t>
            </a:r>
            <a:endParaRPr kumimoji="0" lang="en-GB" sz="2000" b="1" i="0" u="none" strike="noStrike" cap="none" normalizeH="0" baseline="0" dirty="0">
              <a:ln>
                <a:noFill/>
              </a:ln>
              <a:solidFill>
                <a:schemeClr val="tx1"/>
              </a:solidFill>
              <a:effectLst/>
              <a:latin typeface="Corbel" panose="020B0503020204020204" pitchFamily="34" charset="0"/>
            </a:endParaRPr>
          </a:p>
        </p:txBody>
      </p:sp>
      <p:cxnSp>
        <p:nvCxnSpPr>
          <p:cNvPr id="23" name="Straight Arrow Connector 22"/>
          <p:cNvCxnSpPr>
            <a:stCxn id="2" idx="3"/>
          </p:cNvCxnSpPr>
          <p:nvPr/>
        </p:nvCxnSpPr>
        <p:spPr bwMode="auto">
          <a:xfrm>
            <a:off x="1970603" y="4109839"/>
            <a:ext cx="547866" cy="100258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4" name="Rounded Rectangle 23"/>
          <p:cNvSpPr/>
          <p:nvPr/>
        </p:nvSpPr>
        <p:spPr bwMode="auto">
          <a:xfrm>
            <a:off x="2668938" y="5216826"/>
            <a:ext cx="1788762" cy="352124"/>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latin typeface="Corbel" panose="020B0503020204020204" pitchFamily="34" charset="0"/>
              </a:rPr>
              <a:t>Domain Classes</a:t>
            </a:r>
            <a:endParaRPr kumimoji="0" lang="en-GB" b="1" i="0" u="none" strike="noStrike" cap="none" normalizeH="0" baseline="0" dirty="0">
              <a:ln>
                <a:noFill/>
              </a:ln>
              <a:solidFill>
                <a:schemeClr val="tx1"/>
              </a:solidFill>
              <a:effectLst/>
              <a:latin typeface="Corbel" panose="020B0503020204020204" pitchFamily="34" charset="0"/>
            </a:endParaRPr>
          </a:p>
        </p:txBody>
      </p:sp>
      <p:sp>
        <p:nvSpPr>
          <p:cNvPr id="25" name="Rounded Rectangle 24"/>
          <p:cNvSpPr/>
          <p:nvPr/>
        </p:nvSpPr>
        <p:spPr bwMode="auto">
          <a:xfrm>
            <a:off x="6585789" y="4793181"/>
            <a:ext cx="2045037" cy="909320"/>
          </a:xfrm>
          <a:prstGeom prst="roundRect">
            <a:avLst/>
          </a:prstGeom>
          <a:solidFill>
            <a:schemeClr val="accent3">
              <a:lumMod val="95000"/>
            </a:schemeClr>
          </a:solidFill>
          <a:ln w="9525" cap="flat" cmpd="sng" algn="ctr">
            <a:solidFill>
              <a:schemeClr val="bg1">
                <a:lumMod val="6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smtClean="0">
                <a:ln>
                  <a:noFill/>
                </a:ln>
                <a:solidFill>
                  <a:schemeClr val="bg1">
                    <a:lumMod val="65000"/>
                  </a:schemeClr>
                </a:solidFill>
                <a:effectLst/>
                <a:latin typeface="Corbel" panose="020B0503020204020204" pitchFamily="34" charset="0"/>
              </a:rPr>
              <a:t>Design Model</a:t>
            </a:r>
            <a:endParaRPr kumimoji="0" lang="en-GB" sz="2000" i="0" u="none" strike="noStrike" cap="none" normalizeH="0" baseline="0" dirty="0">
              <a:ln>
                <a:noFill/>
              </a:ln>
              <a:solidFill>
                <a:schemeClr val="bg1">
                  <a:lumMod val="65000"/>
                </a:schemeClr>
              </a:solidFill>
              <a:effectLst/>
              <a:latin typeface="Corbel" panose="020B0503020204020204" pitchFamily="34" charset="0"/>
            </a:endParaRPr>
          </a:p>
        </p:txBody>
      </p:sp>
      <p:cxnSp>
        <p:nvCxnSpPr>
          <p:cNvPr id="27" name="Straight Arrow Connector 26"/>
          <p:cNvCxnSpPr>
            <a:stCxn id="22" idx="3"/>
            <a:endCxn id="25" idx="1"/>
          </p:cNvCxnSpPr>
          <p:nvPr/>
        </p:nvCxnSpPr>
        <p:spPr bwMode="auto">
          <a:xfrm>
            <a:off x="4585837" y="5228591"/>
            <a:ext cx="1999952" cy="19250"/>
          </a:xfrm>
          <a:prstGeom prst="straightConnector1">
            <a:avLst/>
          </a:prstGeom>
          <a:solidFill>
            <a:schemeClr val="accent1"/>
          </a:solidFill>
          <a:ln w="9525" cap="flat" cmpd="sng" algn="ctr">
            <a:solidFill>
              <a:schemeClr val="bg1">
                <a:lumMod val="65000"/>
              </a:schemeClr>
            </a:solidFill>
            <a:prstDash val="dash"/>
            <a:round/>
            <a:headEnd type="none" w="med" len="med"/>
            <a:tailEnd type="triangle"/>
          </a:ln>
          <a:effectLst/>
        </p:spPr>
      </p:cxnSp>
      <p:cxnSp>
        <p:nvCxnSpPr>
          <p:cNvPr id="29" name="Straight Arrow Connector 28"/>
          <p:cNvCxnSpPr>
            <a:stCxn id="9" idx="3"/>
            <a:endCxn id="25" idx="0"/>
          </p:cNvCxnSpPr>
          <p:nvPr/>
        </p:nvCxnSpPr>
        <p:spPr bwMode="auto">
          <a:xfrm>
            <a:off x="6214580" y="3663417"/>
            <a:ext cx="1393728" cy="1129764"/>
          </a:xfrm>
          <a:prstGeom prst="straightConnector1">
            <a:avLst/>
          </a:prstGeom>
          <a:solidFill>
            <a:schemeClr val="accent1"/>
          </a:solidFill>
          <a:ln w="9525" cap="flat" cmpd="sng" algn="ctr">
            <a:solidFill>
              <a:schemeClr val="bg1">
                <a:lumMod val="65000"/>
              </a:schemeClr>
            </a:solidFill>
            <a:prstDash val="dash"/>
            <a:round/>
            <a:headEnd type="none" w="med" len="med"/>
            <a:tailEnd type="triangle"/>
          </a:ln>
          <a:effectLst/>
        </p:spPr>
      </p:cxnSp>
    </p:spTree>
    <p:extLst>
      <p:ext uri="{BB962C8B-B14F-4D97-AF65-F5344CB8AC3E}">
        <p14:creationId xmlns:p14="http://schemas.microsoft.com/office/powerpoint/2010/main" val="404598029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39552" y="1914071"/>
            <a:ext cx="1792813" cy="2042706"/>
          </a:xfrm>
          <a:prstGeom prst="rect">
            <a:avLst/>
          </a:prstGeom>
        </p:spPr>
      </p:pic>
      <p:sp>
        <p:nvSpPr>
          <p:cNvPr id="8" name="Rounded Rectangular Callout 7"/>
          <p:cNvSpPr/>
          <p:nvPr/>
        </p:nvSpPr>
        <p:spPr bwMode="auto">
          <a:xfrm>
            <a:off x="2555776" y="1890350"/>
            <a:ext cx="6480720" cy="1770781"/>
          </a:xfrm>
          <a:prstGeom prst="wedgeRoundRectCallout">
            <a:avLst>
              <a:gd name="adj1" fmla="val -57007"/>
              <a:gd name="adj2" fmla="val 29224"/>
              <a:gd name="adj3" fmla="val 16667"/>
            </a:avLst>
          </a:prstGeom>
          <a:solidFill>
            <a:srgbClr val="F4E9D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a:solidFill>
                <a:srgbClr val="000000"/>
              </a:solidFill>
              <a:latin typeface="Times" pitchFamily="68" charset="0"/>
            </a:endParaRPr>
          </a:p>
        </p:txBody>
      </p:sp>
      <p:sp>
        <p:nvSpPr>
          <p:cNvPr id="5" name="Title 4"/>
          <p:cNvSpPr>
            <a:spLocks noGrp="1"/>
          </p:cNvSpPr>
          <p:nvPr>
            <p:ph type="title" idx="4294967295"/>
          </p:nvPr>
        </p:nvSpPr>
        <p:spPr>
          <a:xfrm>
            <a:off x="539552" y="548681"/>
            <a:ext cx="7886700" cy="1008112"/>
          </a:xfrm>
        </p:spPr>
        <p:txBody>
          <a:bodyPr/>
          <a:lstStyle/>
          <a:p>
            <a:pPr algn="ctr"/>
            <a:r>
              <a:rPr lang="en-US" b="1" dirty="0" smtClean="0">
                <a:latin typeface="Calibri" panose="020F0502020204030204" pitchFamily="34" charset="0"/>
                <a:cs typeface="Calibri" panose="020F0502020204030204" pitchFamily="34" charset="0"/>
              </a:rPr>
              <a:t>Challenge: Uncovering the hidden </a:t>
            </a:r>
            <a:br>
              <a:rPr lang="en-US" b="1" dirty="0" smtClean="0">
                <a:latin typeface="Calibri" panose="020F0502020204030204" pitchFamily="34" charset="0"/>
                <a:cs typeface="Calibri" panose="020F0502020204030204" pitchFamily="34" charset="0"/>
              </a:rPr>
            </a:br>
            <a:r>
              <a:rPr lang="en-US" b="1" dirty="0" smtClean="0">
                <a:latin typeface="Calibri" panose="020F0502020204030204" pitchFamily="34" charset="0"/>
                <a:cs typeface="Calibri" panose="020F0502020204030204" pitchFamily="34" charset="0"/>
              </a:rPr>
              <a:t>structure of designs</a:t>
            </a:r>
            <a:endParaRPr lang="en-GB" b="1" dirty="0">
              <a:latin typeface="Calibri" panose="020F0502020204030204" pitchFamily="34" charset="0"/>
              <a:cs typeface="Calibri" panose="020F0502020204030204" pitchFamily="34" charset="0"/>
            </a:endParaRPr>
          </a:p>
        </p:txBody>
      </p:sp>
      <p:sp>
        <p:nvSpPr>
          <p:cNvPr id="2" name="Rectangle 1"/>
          <p:cNvSpPr/>
          <p:nvPr/>
        </p:nvSpPr>
        <p:spPr bwMode="auto">
          <a:xfrm>
            <a:off x="545247" y="4365104"/>
            <a:ext cx="2580897" cy="504056"/>
          </a:xfrm>
          <a:prstGeom prst="rect">
            <a:avLst/>
          </a:prstGeom>
          <a:solidFill>
            <a:srgbClr val="FCEB84">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GB" sz="2400" i="1" dirty="0">
                <a:solidFill>
                  <a:srgbClr val="000000"/>
                </a:solidFill>
                <a:latin typeface="Calibri" panose="020F0502020204030204" pitchFamily="34" charset="0"/>
                <a:cs typeface="Calibri" panose="020F0502020204030204" pitchFamily="34" charset="0"/>
              </a:rPr>
              <a:t>Information holder</a:t>
            </a:r>
            <a:endParaRPr lang="en-GB" sz="2400" dirty="0">
              <a:solidFill>
                <a:srgbClr val="000000"/>
              </a:solidFill>
              <a:latin typeface="Times" pitchFamily="68" charset="0"/>
            </a:endParaRPr>
          </a:p>
        </p:txBody>
      </p:sp>
      <p:sp>
        <p:nvSpPr>
          <p:cNvPr id="7" name="TextBox 6"/>
          <p:cNvSpPr txBox="1"/>
          <p:nvPr/>
        </p:nvSpPr>
        <p:spPr>
          <a:xfrm>
            <a:off x="2709874" y="1988840"/>
            <a:ext cx="6172524" cy="1569660"/>
          </a:xfrm>
          <a:prstGeom prst="rect">
            <a:avLst/>
          </a:prstGeom>
          <a:noFill/>
        </p:spPr>
        <p:txBody>
          <a:bodyPr wrap="none" rtlCol="0">
            <a:spAutoFit/>
          </a:bodyPr>
          <a:lstStyle/>
          <a:p>
            <a:r>
              <a:rPr lang="en-US" sz="3200" dirty="0" smtClean="0">
                <a:solidFill>
                  <a:srgbClr val="000000"/>
                </a:solidFill>
                <a:latin typeface="Calibri" panose="020F0502020204030204" pitchFamily="34" charset="0"/>
                <a:cs typeface="Calibri" panose="020F0502020204030204" pitchFamily="34" charset="0"/>
              </a:rPr>
              <a:t>Rebecca WB: Software designs are </a:t>
            </a:r>
            <a:br>
              <a:rPr lang="en-US" sz="3200" dirty="0" smtClean="0">
                <a:solidFill>
                  <a:srgbClr val="000000"/>
                </a:solidFill>
                <a:latin typeface="Calibri" panose="020F0502020204030204" pitchFamily="34" charset="0"/>
                <a:cs typeface="Calibri" panose="020F0502020204030204" pitchFamily="34" charset="0"/>
              </a:rPr>
            </a:br>
            <a:r>
              <a:rPr lang="en-US" sz="3200" dirty="0" smtClean="0">
                <a:solidFill>
                  <a:srgbClr val="000000"/>
                </a:solidFill>
                <a:latin typeface="Calibri" panose="020F0502020204030204" pitchFamily="34" charset="0"/>
                <a:cs typeface="Calibri" panose="020F0502020204030204" pitchFamily="34" charset="0"/>
              </a:rPr>
              <a:t>built from building blocks that have </a:t>
            </a:r>
            <a:br>
              <a:rPr lang="en-US" sz="3200" dirty="0" smtClean="0">
                <a:solidFill>
                  <a:srgbClr val="000000"/>
                </a:solidFill>
                <a:latin typeface="Calibri" panose="020F0502020204030204" pitchFamily="34" charset="0"/>
                <a:cs typeface="Calibri" panose="020F0502020204030204" pitchFamily="34" charset="0"/>
              </a:rPr>
            </a:br>
            <a:r>
              <a:rPr lang="en-US" sz="3200" dirty="0" smtClean="0">
                <a:solidFill>
                  <a:srgbClr val="000000"/>
                </a:solidFill>
                <a:latin typeface="Calibri" panose="020F0502020204030204" pitchFamily="34" charset="0"/>
                <a:cs typeface="Calibri" panose="020F0502020204030204" pitchFamily="34" charset="0"/>
              </a:rPr>
              <a:t>stereotypical roles</a:t>
            </a:r>
            <a:endParaRPr lang="en-GB" sz="3200" dirty="0">
              <a:solidFill>
                <a:srgbClr val="000000"/>
              </a:solidFill>
              <a:latin typeface="Calibri" panose="020F0502020204030204" pitchFamily="34" charset="0"/>
              <a:cs typeface="Calibri" panose="020F0502020204030204" pitchFamily="34" charset="0"/>
            </a:endParaRPr>
          </a:p>
        </p:txBody>
      </p:sp>
      <p:sp>
        <p:nvSpPr>
          <p:cNvPr id="9" name="Rectangle 8"/>
          <p:cNvSpPr/>
          <p:nvPr/>
        </p:nvSpPr>
        <p:spPr bwMode="auto">
          <a:xfrm>
            <a:off x="524992" y="5157192"/>
            <a:ext cx="2580897" cy="504056"/>
          </a:xfrm>
          <a:prstGeom prst="rect">
            <a:avLst/>
          </a:prstGeom>
          <a:solidFill>
            <a:srgbClr val="FFBDFF">
              <a:alpha val="49804"/>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GB" sz="2400" i="1" dirty="0" smtClean="0">
                <a:solidFill>
                  <a:srgbClr val="000000"/>
                </a:solidFill>
                <a:latin typeface="Calibri" panose="020F0502020204030204" pitchFamily="34" charset="0"/>
                <a:cs typeface="Calibri" panose="020F0502020204030204" pitchFamily="34" charset="0"/>
              </a:rPr>
              <a:t>Structurer</a:t>
            </a:r>
            <a:endParaRPr lang="en-GB" sz="2400" dirty="0">
              <a:solidFill>
                <a:srgbClr val="000000"/>
              </a:solidFill>
              <a:latin typeface="Times" pitchFamily="68" charset="0"/>
            </a:endParaRPr>
          </a:p>
        </p:txBody>
      </p:sp>
      <p:sp>
        <p:nvSpPr>
          <p:cNvPr id="10" name="Rectangle 9"/>
          <p:cNvSpPr/>
          <p:nvPr/>
        </p:nvSpPr>
        <p:spPr bwMode="auto">
          <a:xfrm>
            <a:off x="3440127" y="4365104"/>
            <a:ext cx="2580897" cy="504056"/>
          </a:xfrm>
          <a:prstGeom prst="rect">
            <a:avLst/>
          </a:prstGeom>
          <a:solidFill>
            <a:srgbClr val="B9FFB9">
              <a:alpha val="49804"/>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2400" i="1" dirty="0" smtClean="0">
                <a:solidFill>
                  <a:srgbClr val="000000"/>
                </a:solidFill>
                <a:latin typeface="Calibri" panose="020F0502020204030204" pitchFamily="34" charset="0"/>
                <a:cs typeface="Calibri" panose="020F0502020204030204" pitchFamily="34" charset="0"/>
              </a:rPr>
              <a:t>Service Provider</a:t>
            </a:r>
            <a:endParaRPr lang="en-GB" sz="2400" dirty="0">
              <a:solidFill>
                <a:srgbClr val="000000"/>
              </a:solidFill>
              <a:latin typeface="Times" pitchFamily="68" charset="0"/>
            </a:endParaRPr>
          </a:p>
        </p:txBody>
      </p:sp>
      <p:sp>
        <p:nvSpPr>
          <p:cNvPr id="11" name="Rectangle 10"/>
          <p:cNvSpPr/>
          <p:nvPr/>
        </p:nvSpPr>
        <p:spPr bwMode="auto">
          <a:xfrm>
            <a:off x="3419872" y="5157192"/>
            <a:ext cx="2580897" cy="504056"/>
          </a:xfrm>
          <a:prstGeom prst="rect">
            <a:avLst/>
          </a:prstGeom>
          <a:solidFill>
            <a:srgbClr val="00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GB" sz="2400" i="1" dirty="0" smtClean="0">
                <a:solidFill>
                  <a:srgbClr val="000000"/>
                </a:solidFill>
                <a:latin typeface="Calibri" panose="020F0502020204030204" pitchFamily="34" charset="0"/>
                <a:cs typeface="Calibri" panose="020F0502020204030204" pitchFamily="34" charset="0"/>
              </a:rPr>
              <a:t>Controller</a:t>
            </a:r>
            <a:endParaRPr lang="en-GB" sz="2400" dirty="0">
              <a:solidFill>
                <a:srgbClr val="000000"/>
              </a:solidFill>
              <a:latin typeface="Times" pitchFamily="68" charset="0"/>
            </a:endParaRPr>
          </a:p>
        </p:txBody>
      </p:sp>
      <p:sp>
        <p:nvSpPr>
          <p:cNvPr id="12" name="Rectangle 11"/>
          <p:cNvSpPr/>
          <p:nvPr/>
        </p:nvSpPr>
        <p:spPr bwMode="auto">
          <a:xfrm>
            <a:off x="6439079" y="4365104"/>
            <a:ext cx="2580897" cy="504056"/>
          </a:xfrm>
          <a:prstGeom prst="rect">
            <a:avLst/>
          </a:prstGeom>
          <a:solidFill>
            <a:srgbClr val="D1D1FF">
              <a:alpha val="49804"/>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2400" i="1" dirty="0" err="1" smtClean="0">
                <a:solidFill>
                  <a:srgbClr val="000000"/>
                </a:solidFill>
                <a:latin typeface="Calibri" panose="020F0502020204030204" pitchFamily="34" charset="0"/>
                <a:cs typeface="Calibri" panose="020F0502020204030204" pitchFamily="34" charset="0"/>
              </a:rPr>
              <a:t>Interfacer</a:t>
            </a:r>
            <a:endParaRPr lang="en-GB" sz="2400" dirty="0">
              <a:solidFill>
                <a:srgbClr val="000000"/>
              </a:solidFill>
              <a:latin typeface="Times" pitchFamily="68" charset="0"/>
            </a:endParaRPr>
          </a:p>
        </p:txBody>
      </p:sp>
      <p:sp>
        <p:nvSpPr>
          <p:cNvPr id="13" name="Rectangle 12"/>
          <p:cNvSpPr/>
          <p:nvPr/>
        </p:nvSpPr>
        <p:spPr bwMode="auto">
          <a:xfrm>
            <a:off x="6418824" y="5157192"/>
            <a:ext cx="2580897" cy="504056"/>
          </a:xfrm>
          <a:prstGeom prst="rect">
            <a:avLst/>
          </a:prstGeom>
          <a:solidFill>
            <a:srgbClr val="FFC9C9">
              <a:alpha val="49804"/>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GB" sz="2400" i="1" dirty="0" smtClean="0">
                <a:solidFill>
                  <a:srgbClr val="000000"/>
                </a:solidFill>
                <a:latin typeface="Calibri" panose="020F0502020204030204" pitchFamily="34" charset="0"/>
                <a:cs typeface="Calibri" panose="020F0502020204030204" pitchFamily="34" charset="0"/>
              </a:rPr>
              <a:t>Coordinator</a:t>
            </a:r>
            <a:endParaRPr lang="en-GB" sz="2400" dirty="0">
              <a:solidFill>
                <a:srgbClr val="000000"/>
              </a:solidFill>
              <a:latin typeface="Times" pitchFamily="68" charset="0"/>
            </a:endParaRPr>
          </a:p>
        </p:txBody>
      </p:sp>
    </p:spTree>
    <p:extLst>
      <p:ext uri="{BB962C8B-B14F-4D97-AF65-F5344CB8AC3E}">
        <p14:creationId xmlns:p14="http://schemas.microsoft.com/office/powerpoint/2010/main" val="114849023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cstate="print">
            <a:extLst>
              <a:ext uri="{28A0092B-C50C-407E-A947-70E740481C1C}">
                <a14:useLocalDpi xmlns:a14="http://schemas.microsoft.com/office/drawing/2010/main"/>
              </a:ext>
            </a:extLst>
          </a:blip>
          <a:srcRect/>
          <a:stretch/>
        </p:blipFill>
        <p:spPr>
          <a:xfrm>
            <a:off x="528290" y="2060848"/>
            <a:ext cx="3251622" cy="4351338"/>
          </a:xfrm>
          <a:prstGeom prst="rect">
            <a:avLst/>
          </a:prstGeom>
          <a:effectLst>
            <a:outerShdw blurRad="63500" sx="102000" sy="102000" algn="ctr" rotWithShape="0">
              <a:prstClr val="black">
                <a:alpha val="40000"/>
              </a:prstClr>
            </a:outerShdw>
          </a:effectLst>
        </p:spPr>
      </p:pic>
      <p:sp>
        <p:nvSpPr>
          <p:cNvPr id="5" name="Title 4"/>
          <p:cNvSpPr>
            <a:spLocks noGrp="1"/>
          </p:cNvSpPr>
          <p:nvPr>
            <p:ph type="title" idx="4294967295"/>
          </p:nvPr>
        </p:nvSpPr>
        <p:spPr>
          <a:xfrm>
            <a:off x="539552" y="548680"/>
            <a:ext cx="7886700" cy="1325563"/>
          </a:xfrm>
        </p:spPr>
        <p:txBody>
          <a:bodyPr/>
          <a:lstStyle/>
          <a:p>
            <a:pPr algn="ctr"/>
            <a:r>
              <a:rPr lang="en-US" b="1" dirty="0" smtClean="0">
                <a:latin typeface="Calibri" panose="020F0502020204030204" pitchFamily="34" charset="0"/>
                <a:cs typeface="Calibri" panose="020F0502020204030204" pitchFamily="34" charset="0"/>
              </a:rPr>
              <a:t>Role-patterns </a:t>
            </a:r>
            <a:br>
              <a:rPr lang="en-US" b="1" dirty="0" smtClean="0">
                <a:latin typeface="Calibri" panose="020F0502020204030204" pitchFamily="34" charset="0"/>
                <a:cs typeface="Calibri" panose="020F0502020204030204" pitchFamily="34" charset="0"/>
              </a:rPr>
            </a:br>
            <a:r>
              <a:rPr lang="en-US" b="1" dirty="0" smtClean="0">
                <a:latin typeface="Calibri" panose="020F0502020204030204" pitchFamily="34" charset="0"/>
                <a:cs typeface="Calibri" panose="020F0502020204030204" pitchFamily="34" charset="0"/>
              </a:rPr>
              <a:t>in Software Designs</a:t>
            </a:r>
            <a:endParaRPr lang="en-GB" b="1" dirty="0">
              <a:latin typeface="Calibri" panose="020F0502020204030204" pitchFamily="34" charset="0"/>
              <a:cs typeface="Calibri" panose="020F0502020204030204" pitchFamily="34" charset="0"/>
            </a:endParaRPr>
          </a:p>
        </p:txBody>
      </p:sp>
      <p:sp>
        <p:nvSpPr>
          <p:cNvPr id="12" name="Rectangle 11"/>
          <p:cNvSpPr/>
          <p:nvPr/>
        </p:nvSpPr>
        <p:spPr bwMode="auto">
          <a:xfrm>
            <a:off x="1197569" y="3517960"/>
            <a:ext cx="648073" cy="756085"/>
          </a:xfrm>
          <a:prstGeom prst="rect">
            <a:avLst/>
          </a:prstGeom>
          <a:solidFill>
            <a:srgbClr val="00FFFF">
              <a:alpha val="25098"/>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dirty="0">
              <a:solidFill>
                <a:srgbClr val="000000"/>
              </a:solidFill>
              <a:latin typeface="Times" pitchFamily="68" charset="0"/>
            </a:endParaRPr>
          </a:p>
        </p:txBody>
      </p:sp>
      <p:sp>
        <p:nvSpPr>
          <p:cNvPr id="13" name="Rectangle 12"/>
          <p:cNvSpPr/>
          <p:nvPr/>
        </p:nvSpPr>
        <p:spPr bwMode="auto">
          <a:xfrm>
            <a:off x="1032346" y="2744924"/>
            <a:ext cx="547205" cy="360040"/>
          </a:xfrm>
          <a:prstGeom prst="rect">
            <a:avLst/>
          </a:prstGeom>
          <a:solidFill>
            <a:srgbClr val="B9FFB9">
              <a:alpha val="49804"/>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dirty="0">
              <a:solidFill>
                <a:srgbClr val="000000"/>
              </a:solidFill>
              <a:latin typeface="Times" pitchFamily="68" charset="0"/>
            </a:endParaRPr>
          </a:p>
        </p:txBody>
      </p:sp>
      <p:sp>
        <p:nvSpPr>
          <p:cNvPr id="14" name="Rectangle 13"/>
          <p:cNvSpPr/>
          <p:nvPr/>
        </p:nvSpPr>
        <p:spPr bwMode="auto">
          <a:xfrm>
            <a:off x="2256482" y="2882343"/>
            <a:ext cx="547205" cy="360040"/>
          </a:xfrm>
          <a:prstGeom prst="rect">
            <a:avLst/>
          </a:prstGeom>
          <a:solidFill>
            <a:srgbClr val="B9FFB9">
              <a:alpha val="49804"/>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dirty="0">
              <a:solidFill>
                <a:srgbClr val="000000"/>
              </a:solidFill>
              <a:latin typeface="Times" pitchFamily="68" charset="0"/>
            </a:endParaRPr>
          </a:p>
        </p:txBody>
      </p:sp>
      <p:sp>
        <p:nvSpPr>
          <p:cNvPr id="15" name="Rectangle 14"/>
          <p:cNvSpPr/>
          <p:nvPr/>
        </p:nvSpPr>
        <p:spPr bwMode="auto">
          <a:xfrm>
            <a:off x="2265571" y="3429000"/>
            <a:ext cx="547205" cy="634878"/>
          </a:xfrm>
          <a:prstGeom prst="rect">
            <a:avLst/>
          </a:prstGeom>
          <a:solidFill>
            <a:srgbClr val="B9FFB9">
              <a:alpha val="49804"/>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dirty="0">
              <a:solidFill>
                <a:srgbClr val="000000"/>
              </a:solidFill>
              <a:latin typeface="Times" pitchFamily="68" charset="0"/>
            </a:endParaRPr>
          </a:p>
        </p:txBody>
      </p:sp>
      <p:sp>
        <p:nvSpPr>
          <p:cNvPr id="16" name="Rectangle 15"/>
          <p:cNvSpPr/>
          <p:nvPr/>
        </p:nvSpPr>
        <p:spPr bwMode="auto">
          <a:xfrm>
            <a:off x="2274986" y="4263689"/>
            <a:ext cx="547205" cy="634878"/>
          </a:xfrm>
          <a:prstGeom prst="rect">
            <a:avLst/>
          </a:prstGeom>
          <a:solidFill>
            <a:srgbClr val="B9FFB9">
              <a:alpha val="49804"/>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2400" dirty="0">
              <a:solidFill>
                <a:srgbClr val="000000"/>
              </a:solidFill>
              <a:latin typeface="Times" pitchFamily="68" charset="0"/>
            </a:endParaRPr>
          </a:p>
        </p:txBody>
      </p:sp>
      <p:sp>
        <p:nvSpPr>
          <p:cNvPr id="17" name="Rectangle 16"/>
          <p:cNvSpPr/>
          <p:nvPr/>
        </p:nvSpPr>
        <p:spPr bwMode="auto">
          <a:xfrm>
            <a:off x="5735098" y="4797152"/>
            <a:ext cx="1445859" cy="792088"/>
          </a:xfrm>
          <a:prstGeom prst="rect">
            <a:avLst/>
          </a:prstGeom>
          <a:solidFill>
            <a:srgbClr val="B9FFB9">
              <a:alpha val="49804"/>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400" i="1" dirty="0" smtClean="0">
                <a:solidFill>
                  <a:srgbClr val="000000"/>
                </a:solidFill>
                <a:latin typeface="Calibri" panose="020F0502020204030204" pitchFamily="34" charset="0"/>
                <a:cs typeface="Calibri" panose="020F0502020204030204" pitchFamily="34" charset="0"/>
              </a:rPr>
              <a:t>Service Provider</a:t>
            </a:r>
            <a:endParaRPr lang="en-GB" sz="2400" dirty="0">
              <a:solidFill>
                <a:srgbClr val="000000"/>
              </a:solidFill>
              <a:latin typeface="Times" pitchFamily="68" charset="0"/>
            </a:endParaRPr>
          </a:p>
        </p:txBody>
      </p:sp>
      <p:sp>
        <p:nvSpPr>
          <p:cNvPr id="18" name="Rectangle 17"/>
          <p:cNvSpPr/>
          <p:nvPr/>
        </p:nvSpPr>
        <p:spPr bwMode="auto">
          <a:xfrm>
            <a:off x="5743189" y="3839123"/>
            <a:ext cx="1445859" cy="504056"/>
          </a:xfrm>
          <a:prstGeom prst="rect">
            <a:avLst/>
          </a:prstGeom>
          <a:solidFill>
            <a:srgbClr val="00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GB" sz="2400" i="1" dirty="0" smtClean="0">
                <a:solidFill>
                  <a:srgbClr val="000000"/>
                </a:solidFill>
                <a:latin typeface="Calibri" panose="020F0502020204030204" pitchFamily="34" charset="0"/>
                <a:cs typeface="Calibri" panose="020F0502020204030204" pitchFamily="34" charset="0"/>
              </a:rPr>
              <a:t>Controller</a:t>
            </a:r>
            <a:endParaRPr lang="en-GB" sz="2400" dirty="0">
              <a:solidFill>
                <a:srgbClr val="000000"/>
              </a:solidFill>
              <a:latin typeface="Times" pitchFamily="68" charset="0"/>
            </a:endParaRPr>
          </a:p>
        </p:txBody>
      </p:sp>
      <p:sp>
        <p:nvSpPr>
          <p:cNvPr id="19" name="Rectangle 18"/>
          <p:cNvSpPr/>
          <p:nvPr/>
        </p:nvSpPr>
        <p:spPr bwMode="auto">
          <a:xfrm>
            <a:off x="4205264" y="4797152"/>
            <a:ext cx="1396879" cy="792088"/>
          </a:xfrm>
          <a:prstGeom prst="rect">
            <a:avLst/>
          </a:prstGeom>
          <a:solidFill>
            <a:srgbClr val="B9FFB9">
              <a:alpha val="49804"/>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400" i="1" dirty="0" smtClean="0">
                <a:solidFill>
                  <a:srgbClr val="000000"/>
                </a:solidFill>
                <a:latin typeface="Calibri" panose="020F0502020204030204" pitchFamily="34" charset="0"/>
                <a:cs typeface="Calibri" panose="020F0502020204030204" pitchFamily="34" charset="0"/>
              </a:rPr>
              <a:t>Service Provider</a:t>
            </a:r>
            <a:endParaRPr lang="en-GB" sz="2400" dirty="0">
              <a:solidFill>
                <a:srgbClr val="000000"/>
              </a:solidFill>
              <a:latin typeface="Times" pitchFamily="68" charset="0"/>
            </a:endParaRPr>
          </a:p>
        </p:txBody>
      </p:sp>
      <p:sp>
        <p:nvSpPr>
          <p:cNvPr id="20" name="Rectangle 19"/>
          <p:cNvSpPr/>
          <p:nvPr/>
        </p:nvSpPr>
        <p:spPr bwMode="auto">
          <a:xfrm>
            <a:off x="7313912" y="4797152"/>
            <a:ext cx="1396879" cy="792088"/>
          </a:xfrm>
          <a:prstGeom prst="rect">
            <a:avLst/>
          </a:prstGeom>
          <a:solidFill>
            <a:srgbClr val="B9FFB9">
              <a:alpha val="49804"/>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2400" i="1" dirty="0" smtClean="0">
                <a:solidFill>
                  <a:srgbClr val="000000"/>
                </a:solidFill>
                <a:latin typeface="Calibri" panose="020F0502020204030204" pitchFamily="34" charset="0"/>
                <a:cs typeface="Calibri" panose="020F0502020204030204" pitchFamily="34" charset="0"/>
              </a:rPr>
              <a:t>Service Provider</a:t>
            </a:r>
            <a:endParaRPr lang="en-GB" sz="2400" dirty="0">
              <a:solidFill>
                <a:srgbClr val="000000"/>
              </a:solidFill>
              <a:latin typeface="Times" pitchFamily="68" charset="0"/>
            </a:endParaRPr>
          </a:p>
        </p:txBody>
      </p:sp>
      <p:sp>
        <p:nvSpPr>
          <p:cNvPr id="21" name="TextBox 20"/>
          <p:cNvSpPr txBox="1"/>
          <p:nvPr/>
        </p:nvSpPr>
        <p:spPr>
          <a:xfrm>
            <a:off x="3995936" y="1988840"/>
            <a:ext cx="4886462" cy="1569660"/>
          </a:xfrm>
          <a:prstGeom prst="rect">
            <a:avLst/>
          </a:prstGeom>
          <a:noFill/>
        </p:spPr>
        <p:txBody>
          <a:bodyPr wrap="square" rtlCol="0">
            <a:spAutoFit/>
          </a:bodyPr>
          <a:lstStyle/>
          <a:p>
            <a:r>
              <a:rPr lang="en-US" sz="3200" dirty="0" smtClean="0">
                <a:solidFill>
                  <a:srgbClr val="000000"/>
                </a:solidFill>
                <a:latin typeface="Calibri" panose="020F0502020204030204" pitchFamily="34" charset="0"/>
                <a:cs typeface="Calibri" panose="020F0502020204030204" pitchFamily="34" charset="0"/>
              </a:rPr>
              <a:t>Through labelling of roles, we find regularities in the graph-patterns</a:t>
            </a:r>
            <a:endParaRPr lang="en-GB" sz="3200" dirty="0">
              <a:solidFill>
                <a:srgbClr val="000000"/>
              </a:solidFill>
              <a:latin typeface="Calibri" panose="020F0502020204030204" pitchFamily="34" charset="0"/>
              <a:cs typeface="Calibri" panose="020F0502020204030204" pitchFamily="34" charset="0"/>
            </a:endParaRPr>
          </a:p>
        </p:txBody>
      </p:sp>
      <p:cxnSp>
        <p:nvCxnSpPr>
          <p:cNvPr id="23" name="Straight Connector 22"/>
          <p:cNvCxnSpPr>
            <a:stCxn id="18" idx="2"/>
            <a:endCxn id="17" idx="0"/>
          </p:cNvCxnSpPr>
          <p:nvPr/>
        </p:nvCxnSpPr>
        <p:spPr bwMode="auto">
          <a:xfrm flipH="1">
            <a:off x="6458028" y="4343179"/>
            <a:ext cx="8091" cy="45397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p:cNvCxnSpPr>
            <a:stCxn id="18" idx="2"/>
            <a:endCxn id="19" idx="0"/>
          </p:cNvCxnSpPr>
          <p:nvPr/>
        </p:nvCxnSpPr>
        <p:spPr bwMode="auto">
          <a:xfrm flipH="1">
            <a:off x="4903704" y="4343179"/>
            <a:ext cx="1562415" cy="45397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 name="Straight Connector 26"/>
          <p:cNvCxnSpPr>
            <a:stCxn id="18" idx="2"/>
            <a:endCxn id="20" idx="0"/>
          </p:cNvCxnSpPr>
          <p:nvPr/>
        </p:nvCxnSpPr>
        <p:spPr bwMode="auto">
          <a:xfrm>
            <a:off x="6466119" y="4343179"/>
            <a:ext cx="1546233" cy="453973"/>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13105225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768096" y="549275"/>
            <a:ext cx="8375904" cy="1079500"/>
          </a:xfrm>
        </p:spPr>
        <p:txBody>
          <a:bodyPr/>
          <a:lstStyle/>
          <a:p>
            <a:r>
              <a:rPr lang="en-US" altLang="en-US" dirty="0" smtClean="0">
                <a:cs typeface="Akzidenz-Bd for Chalmers" pitchFamily="2"/>
              </a:rPr>
              <a:t>Software Designing</a:t>
            </a:r>
            <a:endParaRPr lang="en-GB" altLang="en-US" dirty="0" smtClean="0">
              <a:cs typeface="Akzidenz-Bd for Chalmers" pitchFamily="2"/>
            </a:endParaRPr>
          </a:p>
        </p:txBody>
      </p:sp>
      <p:pic>
        <p:nvPicPr>
          <p:cNvPr id="57347" name="Picture 2" descr="https://1.bp.blogspot.com/-qz_izYE6yNY/WBgqjIgpFdI/AAAAAAAAALA/Hkw5Bot-Lh4C6cP4NfyByehWixHhD856gCLcB/s1600/lolol.ololol.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339975" y="1844675"/>
            <a:ext cx="4440238" cy="4440238"/>
          </a:xfrm>
          <a:noFill/>
        </p:spPr>
      </p:pic>
    </p:spTree>
    <p:extLst>
      <p:ext uri="{BB962C8B-B14F-4D97-AF65-F5344CB8AC3E}">
        <p14:creationId xmlns:p14="http://schemas.microsoft.com/office/powerpoint/2010/main" val="409219035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2"/>
          <p:cNvSpPr>
            <a:spLocks noGrp="1"/>
          </p:cNvSpPr>
          <p:nvPr>
            <p:ph type="sldNum" sz="quarter" idx="4294967295"/>
          </p:nvPr>
        </p:nvSpPr>
        <p:spPr>
          <a:xfrm>
            <a:off x="6553200" y="6248400"/>
            <a:ext cx="1905000" cy="457200"/>
          </a:xfrm>
          <a:prstGeom prst="rect">
            <a:avLst/>
          </a:prstGeom>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5318ED56-4D4A-4ABB-8644-F4AB73A63A37}" type="slidenum">
              <a:rPr lang="en-GB" altLang="en-US" sz="1400"/>
              <a:pPr eaLnBrk="1" hangingPunct="1"/>
              <a:t>67</a:t>
            </a:fld>
            <a:endParaRPr lang="en-GB" altLang="en-US" sz="1400"/>
          </a:p>
        </p:txBody>
      </p:sp>
      <p:sp>
        <p:nvSpPr>
          <p:cNvPr id="27651" name="Rectangle 2"/>
          <p:cNvSpPr>
            <a:spLocks noGrp="1" noChangeArrowheads="1"/>
          </p:cNvSpPr>
          <p:nvPr>
            <p:ph type="title"/>
          </p:nvPr>
        </p:nvSpPr>
        <p:spPr>
          <a:xfrm>
            <a:off x="457200" y="692150"/>
            <a:ext cx="8153400" cy="1143000"/>
          </a:xfrm>
        </p:spPr>
        <p:txBody>
          <a:bodyPr/>
          <a:lstStyle/>
          <a:p>
            <a:pPr eaLnBrk="1" hangingPunct="1"/>
            <a:r>
              <a:rPr lang="en-US" altLang="en-US" sz="3600" smtClean="0"/>
              <a:t>4+1 Views Representation of System Architecture</a:t>
            </a:r>
          </a:p>
        </p:txBody>
      </p:sp>
      <p:sp>
        <p:nvSpPr>
          <p:cNvPr id="27652" name="Rectangle 3"/>
          <p:cNvSpPr>
            <a:spLocks noChangeArrowheads="1"/>
          </p:cNvSpPr>
          <p:nvPr/>
        </p:nvSpPr>
        <p:spPr bwMode="auto">
          <a:xfrm>
            <a:off x="838200" y="2347913"/>
            <a:ext cx="3576638" cy="2046287"/>
          </a:xfrm>
          <a:prstGeom prst="rect">
            <a:avLst/>
          </a:prstGeom>
          <a:solidFill>
            <a:schemeClr val="bg1"/>
          </a:solidFill>
          <a:ln w="12700">
            <a:solidFill>
              <a:srgbClr val="5F5F5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endParaRPr lang="sv-SE" altLang="en-US"/>
          </a:p>
        </p:txBody>
      </p:sp>
      <p:sp>
        <p:nvSpPr>
          <p:cNvPr id="27653" name="Rectangle 4"/>
          <p:cNvSpPr>
            <a:spLocks noChangeArrowheads="1"/>
          </p:cNvSpPr>
          <p:nvPr/>
        </p:nvSpPr>
        <p:spPr bwMode="auto">
          <a:xfrm>
            <a:off x="2286000" y="2957513"/>
            <a:ext cx="1611313"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ko-KR" sz="2000" b="1">
                <a:solidFill>
                  <a:schemeClr val="bg2"/>
                </a:solidFill>
                <a:latin typeface="Arial Narrow" panose="020B0606020202030204" pitchFamily="34" charset="0"/>
                <a:ea typeface="Gulim" pitchFamily="34" charset="-127"/>
              </a:rPr>
              <a:t>Logical</a:t>
            </a:r>
            <a:r>
              <a:rPr lang="en-US" altLang="ko-KR" sz="2000" b="1">
                <a:solidFill>
                  <a:schemeClr val="hlink"/>
                </a:solidFill>
                <a:latin typeface="Arial Narrow" panose="020B0606020202030204" pitchFamily="34" charset="0"/>
                <a:ea typeface="Gulim" pitchFamily="34" charset="-127"/>
              </a:rPr>
              <a:t> </a:t>
            </a:r>
            <a:r>
              <a:rPr lang="en-US" altLang="ko-KR" sz="2000" b="1">
                <a:solidFill>
                  <a:schemeClr val="bg2"/>
                </a:solidFill>
                <a:latin typeface="Arial Narrow" panose="020B0606020202030204" pitchFamily="34" charset="0"/>
                <a:ea typeface="Gulim" pitchFamily="34" charset="-127"/>
              </a:rPr>
              <a:t>View</a:t>
            </a:r>
            <a:endParaRPr lang="en-US" altLang="ko-KR" sz="2000" b="1">
              <a:latin typeface="Arial Narrow" panose="020B0606020202030204" pitchFamily="34" charset="0"/>
              <a:ea typeface="Gulim" pitchFamily="34" charset="-127"/>
            </a:endParaRPr>
          </a:p>
        </p:txBody>
      </p:sp>
      <p:sp>
        <p:nvSpPr>
          <p:cNvPr id="27654" name="Rectangle 5"/>
          <p:cNvSpPr>
            <a:spLocks noChangeArrowheads="1"/>
          </p:cNvSpPr>
          <p:nvPr/>
        </p:nvSpPr>
        <p:spPr bwMode="auto">
          <a:xfrm>
            <a:off x="863600" y="4022725"/>
            <a:ext cx="2124075" cy="31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600" tIns="50800" rIns="101600" bIns="50800">
            <a:spAutoFit/>
          </a:bodyPr>
          <a:lstStyle>
            <a:lvl1pPr defTabSz="1014413" eaLnBrk="0" hangingPunct="0">
              <a:defRPr sz="2400">
                <a:solidFill>
                  <a:schemeClr val="tx1"/>
                </a:solidFill>
                <a:latin typeface="Lucida Sans Unicode" panose="020B0602030504020204" pitchFamily="34" charset="0"/>
              </a:defRPr>
            </a:lvl1pPr>
            <a:lvl2pPr marL="742950" indent="-285750" defTabSz="1014413" eaLnBrk="0" hangingPunct="0">
              <a:defRPr sz="2400">
                <a:solidFill>
                  <a:schemeClr val="tx1"/>
                </a:solidFill>
                <a:latin typeface="Lucida Sans Unicode" panose="020B0602030504020204" pitchFamily="34" charset="0"/>
              </a:defRPr>
            </a:lvl2pPr>
            <a:lvl3pPr marL="1143000" indent="-228600" defTabSz="1014413" eaLnBrk="0" hangingPunct="0">
              <a:defRPr sz="2400">
                <a:solidFill>
                  <a:schemeClr val="tx1"/>
                </a:solidFill>
                <a:latin typeface="Lucida Sans Unicode" panose="020B0602030504020204" pitchFamily="34" charset="0"/>
              </a:defRPr>
            </a:lvl3pPr>
            <a:lvl4pPr marL="1600200" indent="-228600" defTabSz="1014413" eaLnBrk="0" hangingPunct="0">
              <a:defRPr sz="2400">
                <a:solidFill>
                  <a:schemeClr val="tx1"/>
                </a:solidFill>
                <a:latin typeface="Lucida Sans Unicode" panose="020B0602030504020204" pitchFamily="34" charset="0"/>
              </a:defRPr>
            </a:lvl4pPr>
            <a:lvl5pPr marL="2057400" indent="-228600" defTabSz="1014413" eaLnBrk="0" hangingPunct="0">
              <a:defRPr sz="2400">
                <a:solidFill>
                  <a:schemeClr val="tx1"/>
                </a:solidFill>
                <a:latin typeface="Lucida Sans Unicode" panose="020B0602030504020204" pitchFamily="34" charset="0"/>
              </a:defRPr>
            </a:lvl5pPr>
            <a:lvl6pPr marL="2514600" indent="-228600" defTabSz="1014413"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defTabSz="1014413"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defTabSz="1014413"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defTabSz="1014413"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ko-KR" sz="1400" i="1">
                <a:solidFill>
                  <a:schemeClr val="bg2"/>
                </a:solidFill>
                <a:latin typeface="Arial Narrow" panose="020B0606020202030204" pitchFamily="34" charset="0"/>
                <a:ea typeface="Gulim" pitchFamily="34" charset="-127"/>
              </a:rPr>
              <a:t>Functionality (Decomposition)</a:t>
            </a:r>
            <a:endParaRPr lang="en-US" altLang="ko-KR" sz="1400" i="1">
              <a:latin typeface="Arial Narrow" panose="020B0606020202030204" pitchFamily="34" charset="0"/>
              <a:ea typeface="Gulim" pitchFamily="34" charset="-127"/>
            </a:endParaRPr>
          </a:p>
        </p:txBody>
      </p:sp>
      <p:sp>
        <p:nvSpPr>
          <p:cNvPr id="27655" name="Rectangle 6"/>
          <p:cNvSpPr>
            <a:spLocks noChangeArrowheads="1"/>
          </p:cNvSpPr>
          <p:nvPr/>
        </p:nvSpPr>
        <p:spPr bwMode="auto">
          <a:xfrm>
            <a:off x="4495800" y="2347913"/>
            <a:ext cx="3644900" cy="2046287"/>
          </a:xfrm>
          <a:prstGeom prst="rect">
            <a:avLst/>
          </a:prstGeom>
          <a:solidFill>
            <a:schemeClr val="bg1"/>
          </a:solidFill>
          <a:ln w="12700">
            <a:solidFill>
              <a:srgbClr val="5F5F5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endParaRPr lang="sv-SE" altLang="en-US"/>
          </a:p>
        </p:txBody>
      </p:sp>
      <p:sp>
        <p:nvSpPr>
          <p:cNvPr id="27656" name="Rectangle 7"/>
          <p:cNvSpPr>
            <a:spLocks noChangeArrowheads="1"/>
          </p:cNvSpPr>
          <p:nvPr/>
        </p:nvSpPr>
        <p:spPr bwMode="auto">
          <a:xfrm>
            <a:off x="4800600" y="2957513"/>
            <a:ext cx="2525713"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ko-KR" sz="2000" b="1">
                <a:solidFill>
                  <a:schemeClr val="bg2"/>
                </a:solidFill>
                <a:latin typeface="Arial Narrow" panose="020B0606020202030204" pitchFamily="34" charset="0"/>
                <a:ea typeface="Gulim" pitchFamily="34" charset="-127"/>
              </a:rPr>
              <a:t>Development View</a:t>
            </a:r>
            <a:endParaRPr lang="en-US" altLang="ko-KR" sz="2000" b="1">
              <a:latin typeface="Arial Narrow" panose="020B0606020202030204" pitchFamily="34" charset="0"/>
              <a:ea typeface="Gulim" pitchFamily="34" charset="-127"/>
            </a:endParaRPr>
          </a:p>
        </p:txBody>
      </p:sp>
      <p:sp>
        <p:nvSpPr>
          <p:cNvPr id="27657" name="Rectangle 8"/>
          <p:cNvSpPr>
            <a:spLocks noChangeArrowheads="1"/>
          </p:cNvSpPr>
          <p:nvPr/>
        </p:nvSpPr>
        <p:spPr bwMode="auto">
          <a:xfrm>
            <a:off x="6053138" y="3795713"/>
            <a:ext cx="2009775" cy="558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600" tIns="50800" rIns="101600" bIns="50800">
            <a:spAutoFit/>
          </a:bodyPr>
          <a:lstStyle>
            <a:lvl1pPr defTabSz="1014413" eaLnBrk="0" hangingPunct="0">
              <a:defRPr sz="2400">
                <a:solidFill>
                  <a:schemeClr val="tx1"/>
                </a:solidFill>
                <a:latin typeface="Lucida Sans Unicode" panose="020B0602030504020204" pitchFamily="34" charset="0"/>
              </a:defRPr>
            </a:lvl1pPr>
            <a:lvl2pPr marL="742950" indent="-285750" defTabSz="1014413" eaLnBrk="0" hangingPunct="0">
              <a:defRPr sz="2400">
                <a:solidFill>
                  <a:schemeClr val="tx1"/>
                </a:solidFill>
                <a:latin typeface="Lucida Sans Unicode" panose="020B0602030504020204" pitchFamily="34" charset="0"/>
              </a:defRPr>
            </a:lvl2pPr>
            <a:lvl3pPr marL="1143000" indent="-228600" defTabSz="1014413" eaLnBrk="0" hangingPunct="0">
              <a:defRPr sz="2400">
                <a:solidFill>
                  <a:schemeClr val="tx1"/>
                </a:solidFill>
                <a:latin typeface="Lucida Sans Unicode" panose="020B0602030504020204" pitchFamily="34" charset="0"/>
              </a:defRPr>
            </a:lvl3pPr>
            <a:lvl4pPr marL="1600200" indent="-228600" defTabSz="1014413" eaLnBrk="0" hangingPunct="0">
              <a:defRPr sz="2400">
                <a:solidFill>
                  <a:schemeClr val="tx1"/>
                </a:solidFill>
                <a:latin typeface="Lucida Sans Unicode" panose="020B0602030504020204" pitchFamily="34" charset="0"/>
              </a:defRPr>
            </a:lvl4pPr>
            <a:lvl5pPr marL="2057400" indent="-228600" defTabSz="1014413" eaLnBrk="0" hangingPunct="0">
              <a:defRPr sz="2400">
                <a:solidFill>
                  <a:schemeClr val="tx1"/>
                </a:solidFill>
                <a:latin typeface="Lucida Sans Unicode" panose="020B0602030504020204" pitchFamily="34" charset="0"/>
              </a:defRPr>
            </a:lvl5pPr>
            <a:lvl6pPr marL="2514600" indent="-228600" defTabSz="1014413"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defTabSz="1014413"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defTabSz="1014413"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defTabSz="1014413" eaLnBrk="0" fontAlgn="base" hangingPunct="0">
              <a:spcBef>
                <a:spcPct val="0"/>
              </a:spcBef>
              <a:spcAft>
                <a:spcPct val="0"/>
              </a:spcAft>
              <a:defRPr sz="2400">
                <a:solidFill>
                  <a:schemeClr val="tx1"/>
                </a:solidFill>
                <a:latin typeface="Lucida Sans Unicode" panose="020B0602030504020204" pitchFamily="34" charset="0"/>
              </a:defRPr>
            </a:lvl9pPr>
          </a:lstStyle>
          <a:p>
            <a:pPr algn="r"/>
            <a:r>
              <a:rPr lang="en-US" altLang="ko-KR" sz="1400">
                <a:solidFill>
                  <a:srgbClr val="FF3300"/>
                </a:solidFill>
                <a:latin typeface="Arial Narrow" panose="020B0606020202030204" pitchFamily="34" charset="0"/>
                <a:ea typeface="Gulim" pitchFamily="34" charset="-127"/>
              </a:rPr>
              <a:t>Programmers</a:t>
            </a:r>
            <a:r>
              <a:rPr lang="en-US" altLang="ko-KR" sz="1400">
                <a:solidFill>
                  <a:schemeClr val="bg2"/>
                </a:solidFill>
                <a:latin typeface="Arial Narrow" panose="020B0606020202030204" pitchFamily="34" charset="0"/>
                <a:ea typeface="Gulim" pitchFamily="34" charset="-127"/>
              </a:rPr>
              <a:t> </a:t>
            </a:r>
          </a:p>
          <a:p>
            <a:pPr algn="r"/>
            <a:r>
              <a:rPr lang="en-US" altLang="ko-KR" sz="1400" i="1">
                <a:solidFill>
                  <a:schemeClr val="bg2"/>
                </a:solidFill>
                <a:latin typeface="Arial Narrow" panose="020B0606020202030204" pitchFamily="34" charset="0"/>
                <a:ea typeface="Gulim" pitchFamily="34" charset="-127"/>
              </a:rPr>
              <a:t>Configuration management</a:t>
            </a:r>
            <a:r>
              <a:rPr lang="en-US" altLang="ko-KR" sz="1600">
                <a:solidFill>
                  <a:schemeClr val="bg2"/>
                </a:solidFill>
                <a:latin typeface="Arial Narrow" panose="020B0606020202030204" pitchFamily="34" charset="0"/>
                <a:ea typeface="Gulim" pitchFamily="34" charset="-127"/>
              </a:rPr>
              <a:t> </a:t>
            </a:r>
          </a:p>
        </p:txBody>
      </p:sp>
      <p:sp>
        <p:nvSpPr>
          <p:cNvPr id="27658" name="Rectangle 9"/>
          <p:cNvSpPr>
            <a:spLocks noChangeArrowheads="1"/>
          </p:cNvSpPr>
          <p:nvPr/>
        </p:nvSpPr>
        <p:spPr bwMode="auto">
          <a:xfrm>
            <a:off x="838200" y="4508500"/>
            <a:ext cx="3576638" cy="2006600"/>
          </a:xfrm>
          <a:prstGeom prst="rect">
            <a:avLst/>
          </a:prstGeom>
          <a:solidFill>
            <a:schemeClr val="bg1"/>
          </a:solidFill>
          <a:ln w="12700">
            <a:solidFill>
              <a:srgbClr val="5F5F5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endParaRPr lang="sv-SE" altLang="en-US"/>
          </a:p>
        </p:txBody>
      </p:sp>
      <p:sp>
        <p:nvSpPr>
          <p:cNvPr id="27659" name="Rectangle 10"/>
          <p:cNvSpPr>
            <a:spLocks noChangeArrowheads="1"/>
          </p:cNvSpPr>
          <p:nvPr/>
        </p:nvSpPr>
        <p:spPr bwMode="auto">
          <a:xfrm>
            <a:off x="2286000" y="5192713"/>
            <a:ext cx="1706563"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ko-KR" sz="2000" b="1">
                <a:solidFill>
                  <a:schemeClr val="bg2"/>
                </a:solidFill>
                <a:latin typeface="Arial Narrow" panose="020B0606020202030204" pitchFamily="34" charset="0"/>
                <a:ea typeface="Gulim" pitchFamily="34" charset="-127"/>
              </a:rPr>
              <a:t>Process View</a:t>
            </a:r>
            <a:endParaRPr lang="en-US" altLang="ko-KR" sz="1800" b="1">
              <a:solidFill>
                <a:schemeClr val="hlink"/>
              </a:solidFill>
              <a:latin typeface="Arial Narrow" panose="020B0606020202030204" pitchFamily="34" charset="0"/>
              <a:ea typeface="Gulim" pitchFamily="34" charset="-127"/>
            </a:endParaRPr>
          </a:p>
        </p:txBody>
      </p:sp>
      <p:grpSp>
        <p:nvGrpSpPr>
          <p:cNvPr id="27660" name="Group 11"/>
          <p:cNvGrpSpPr>
            <a:grpSpLocks/>
          </p:cNvGrpSpPr>
          <p:nvPr/>
        </p:nvGrpSpPr>
        <p:grpSpPr bwMode="auto">
          <a:xfrm>
            <a:off x="914400" y="5538788"/>
            <a:ext cx="1300163" cy="542925"/>
            <a:chOff x="1680" y="2832"/>
            <a:chExt cx="819" cy="342"/>
          </a:xfrm>
        </p:grpSpPr>
        <p:sp>
          <p:nvSpPr>
            <p:cNvPr id="27677" name="Rectangle 12"/>
            <p:cNvSpPr>
              <a:spLocks noChangeArrowheads="1"/>
            </p:cNvSpPr>
            <p:nvPr/>
          </p:nvSpPr>
          <p:spPr bwMode="auto">
            <a:xfrm>
              <a:off x="1680" y="2976"/>
              <a:ext cx="128" cy="1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600" tIns="50800" rIns="101600" bIns="50800">
              <a:spAutoFit/>
            </a:bodyPr>
            <a:lstStyle>
              <a:lvl1pPr defTabSz="1014413" eaLnBrk="0" hangingPunct="0">
                <a:defRPr sz="2400">
                  <a:solidFill>
                    <a:schemeClr val="tx1"/>
                  </a:solidFill>
                  <a:latin typeface="Lucida Sans Unicode" panose="020B0602030504020204" pitchFamily="34" charset="0"/>
                </a:defRPr>
              </a:lvl1pPr>
              <a:lvl2pPr marL="742950" indent="-285750" defTabSz="1014413" eaLnBrk="0" hangingPunct="0">
                <a:defRPr sz="2400">
                  <a:solidFill>
                    <a:schemeClr val="tx1"/>
                  </a:solidFill>
                  <a:latin typeface="Lucida Sans Unicode" panose="020B0602030504020204" pitchFamily="34" charset="0"/>
                </a:defRPr>
              </a:lvl2pPr>
              <a:lvl3pPr marL="1143000" indent="-228600" defTabSz="1014413" eaLnBrk="0" hangingPunct="0">
                <a:defRPr sz="2400">
                  <a:solidFill>
                    <a:schemeClr val="tx1"/>
                  </a:solidFill>
                  <a:latin typeface="Lucida Sans Unicode" panose="020B0602030504020204" pitchFamily="34" charset="0"/>
                </a:defRPr>
              </a:lvl3pPr>
              <a:lvl4pPr marL="1600200" indent="-228600" defTabSz="1014413" eaLnBrk="0" hangingPunct="0">
                <a:defRPr sz="2400">
                  <a:solidFill>
                    <a:schemeClr val="tx1"/>
                  </a:solidFill>
                  <a:latin typeface="Lucida Sans Unicode" panose="020B0602030504020204" pitchFamily="34" charset="0"/>
                </a:defRPr>
              </a:lvl4pPr>
              <a:lvl5pPr marL="2057400" indent="-228600" defTabSz="1014413" eaLnBrk="0" hangingPunct="0">
                <a:defRPr sz="2400">
                  <a:solidFill>
                    <a:schemeClr val="tx1"/>
                  </a:solidFill>
                  <a:latin typeface="Lucida Sans Unicode" panose="020B0602030504020204" pitchFamily="34" charset="0"/>
                </a:defRPr>
              </a:lvl5pPr>
              <a:lvl6pPr marL="2514600" indent="-228600" defTabSz="1014413"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defTabSz="1014413"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defTabSz="1014413"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defTabSz="1014413" eaLnBrk="0" fontAlgn="base" hangingPunct="0">
                <a:spcBef>
                  <a:spcPct val="0"/>
                </a:spcBef>
                <a:spcAft>
                  <a:spcPct val="0"/>
                </a:spcAft>
                <a:defRPr sz="2400">
                  <a:solidFill>
                    <a:schemeClr val="tx1"/>
                  </a:solidFill>
                  <a:latin typeface="Lucida Sans Unicode" panose="020B0602030504020204" pitchFamily="34" charset="0"/>
                </a:defRPr>
              </a:lvl9pPr>
            </a:lstStyle>
            <a:p>
              <a:endParaRPr lang="en-US" altLang="ko-KR" sz="1400">
                <a:solidFill>
                  <a:schemeClr val="bg2"/>
                </a:solidFill>
                <a:latin typeface="Arial Narrow" panose="020B0606020202030204" pitchFamily="34" charset="0"/>
                <a:ea typeface="Gulim" pitchFamily="34" charset="-127"/>
              </a:endParaRPr>
            </a:p>
          </p:txBody>
        </p:sp>
        <p:sp>
          <p:nvSpPr>
            <p:cNvPr id="27678" name="Rectangle 13"/>
            <p:cNvSpPr>
              <a:spLocks noChangeArrowheads="1"/>
            </p:cNvSpPr>
            <p:nvPr/>
          </p:nvSpPr>
          <p:spPr bwMode="auto">
            <a:xfrm>
              <a:off x="1680" y="2832"/>
              <a:ext cx="819" cy="1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600" tIns="50800" rIns="101600" bIns="50800">
              <a:spAutoFit/>
            </a:bodyPr>
            <a:lstStyle>
              <a:lvl1pPr defTabSz="1014413" eaLnBrk="0" hangingPunct="0">
                <a:defRPr sz="2400">
                  <a:solidFill>
                    <a:schemeClr val="tx1"/>
                  </a:solidFill>
                  <a:latin typeface="Lucida Sans Unicode" panose="020B0602030504020204" pitchFamily="34" charset="0"/>
                </a:defRPr>
              </a:lvl1pPr>
              <a:lvl2pPr marL="742950" indent="-285750" defTabSz="1014413" eaLnBrk="0" hangingPunct="0">
                <a:defRPr sz="2400">
                  <a:solidFill>
                    <a:schemeClr val="tx1"/>
                  </a:solidFill>
                  <a:latin typeface="Lucida Sans Unicode" panose="020B0602030504020204" pitchFamily="34" charset="0"/>
                </a:defRPr>
              </a:lvl2pPr>
              <a:lvl3pPr marL="1143000" indent="-228600" defTabSz="1014413" eaLnBrk="0" hangingPunct="0">
                <a:defRPr sz="2400">
                  <a:solidFill>
                    <a:schemeClr val="tx1"/>
                  </a:solidFill>
                  <a:latin typeface="Lucida Sans Unicode" panose="020B0602030504020204" pitchFamily="34" charset="0"/>
                </a:defRPr>
              </a:lvl3pPr>
              <a:lvl4pPr marL="1600200" indent="-228600" defTabSz="1014413" eaLnBrk="0" hangingPunct="0">
                <a:defRPr sz="2400">
                  <a:solidFill>
                    <a:schemeClr val="tx1"/>
                  </a:solidFill>
                  <a:latin typeface="Lucida Sans Unicode" panose="020B0602030504020204" pitchFamily="34" charset="0"/>
                </a:defRPr>
              </a:lvl4pPr>
              <a:lvl5pPr marL="2057400" indent="-228600" defTabSz="1014413" eaLnBrk="0" hangingPunct="0">
                <a:defRPr sz="2400">
                  <a:solidFill>
                    <a:schemeClr val="tx1"/>
                  </a:solidFill>
                  <a:latin typeface="Lucida Sans Unicode" panose="020B0602030504020204" pitchFamily="34" charset="0"/>
                </a:defRPr>
              </a:lvl5pPr>
              <a:lvl6pPr marL="2514600" indent="-228600" defTabSz="1014413"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defTabSz="1014413"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defTabSz="1014413"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defTabSz="1014413"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ko-KR" sz="1400">
                  <a:solidFill>
                    <a:srgbClr val="FF3300"/>
                  </a:solidFill>
                  <a:latin typeface="Arial Narrow" panose="020B0606020202030204" pitchFamily="34" charset="0"/>
                  <a:ea typeface="Gulim" pitchFamily="34" charset="-127"/>
                </a:rPr>
                <a:t>System Architect</a:t>
              </a:r>
            </a:p>
          </p:txBody>
        </p:sp>
      </p:grpSp>
      <p:sp>
        <p:nvSpPr>
          <p:cNvPr id="27661" name="Rectangle 14"/>
          <p:cNvSpPr>
            <a:spLocks noChangeArrowheads="1"/>
          </p:cNvSpPr>
          <p:nvPr/>
        </p:nvSpPr>
        <p:spPr bwMode="auto">
          <a:xfrm>
            <a:off x="4498975" y="4456113"/>
            <a:ext cx="3644900" cy="2068512"/>
          </a:xfrm>
          <a:prstGeom prst="rect">
            <a:avLst/>
          </a:prstGeom>
          <a:solidFill>
            <a:schemeClr val="bg1"/>
          </a:solidFill>
          <a:ln w="12700">
            <a:solidFill>
              <a:srgbClr val="5F5F5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endParaRPr lang="sv-SE" altLang="en-US"/>
          </a:p>
        </p:txBody>
      </p:sp>
      <p:sp>
        <p:nvSpPr>
          <p:cNvPr id="27662" name="Rectangle 15"/>
          <p:cNvSpPr>
            <a:spLocks noChangeArrowheads="1"/>
          </p:cNvSpPr>
          <p:nvPr/>
        </p:nvSpPr>
        <p:spPr bwMode="auto">
          <a:xfrm>
            <a:off x="4791075" y="5091113"/>
            <a:ext cx="2319338"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ko-KR" sz="2000" b="1">
                <a:solidFill>
                  <a:schemeClr val="bg2"/>
                </a:solidFill>
                <a:latin typeface="Arial Narrow" panose="020B0606020202030204" pitchFamily="34" charset="0"/>
                <a:ea typeface="Gulim" pitchFamily="34" charset="-127"/>
              </a:rPr>
              <a:t>Deployment View</a:t>
            </a:r>
            <a:endParaRPr lang="en-US" altLang="ko-KR" sz="2000" b="1">
              <a:latin typeface="Arial Narrow" panose="020B0606020202030204" pitchFamily="34" charset="0"/>
              <a:ea typeface="Gulim" pitchFamily="34" charset="-127"/>
            </a:endParaRPr>
          </a:p>
        </p:txBody>
      </p:sp>
      <p:sp>
        <p:nvSpPr>
          <p:cNvPr id="27663" name="Rectangle 16"/>
          <p:cNvSpPr>
            <a:spLocks noChangeArrowheads="1"/>
          </p:cNvSpPr>
          <p:nvPr/>
        </p:nvSpPr>
        <p:spPr bwMode="auto">
          <a:xfrm>
            <a:off x="5435600" y="5700713"/>
            <a:ext cx="2627313" cy="739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600" tIns="50800" rIns="101600" bIns="50800">
            <a:spAutoFit/>
          </a:bodyPr>
          <a:lstStyle>
            <a:lvl1pPr defTabSz="1014413" eaLnBrk="0" hangingPunct="0">
              <a:defRPr sz="2400">
                <a:solidFill>
                  <a:schemeClr val="tx1"/>
                </a:solidFill>
                <a:latin typeface="Lucida Sans Unicode" panose="020B0602030504020204" pitchFamily="34" charset="0"/>
              </a:defRPr>
            </a:lvl1pPr>
            <a:lvl2pPr marL="742950" indent="-285750" defTabSz="1014413" eaLnBrk="0" hangingPunct="0">
              <a:defRPr sz="2400">
                <a:solidFill>
                  <a:schemeClr val="tx1"/>
                </a:solidFill>
                <a:latin typeface="Lucida Sans Unicode" panose="020B0602030504020204" pitchFamily="34" charset="0"/>
              </a:defRPr>
            </a:lvl2pPr>
            <a:lvl3pPr marL="1143000" indent="-228600" defTabSz="1014413" eaLnBrk="0" hangingPunct="0">
              <a:defRPr sz="2400">
                <a:solidFill>
                  <a:schemeClr val="tx1"/>
                </a:solidFill>
                <a:latin typeface="Lucida Sans Unicode" panose="020B0602030504020204" pitchFamily="34" charset="0"/>
              </a:defRPr>
            </a:lvl3pPr>
            <a:lvl4pPr marL="1600200" indent="-228600" defTabSz="1014413" eaLnBrk="0" hangingPunct="0">
              <a:defRPr sz="2400">
                <a:solidFill>
                  <a:schemeClr val="tx1"/>
                </a:solidFill>
                <a:latin typeface="Lucida Sans Unicode" panose="020B0602030504020204" pitchFamily="34" charset="0"/>
              </a:defRPr>
            </a:lvl4pPr>
            <a:lvl5pPr marL="2057400" indent="-228600" defTabSz="1014413" eaLnBrk="0" hangingPunct="0">
              <a:defRPr sz="2400">
                <a:solidFill>
                  <a:schemeClr val="tx1"/>
                </a:solidFill>
                <a:latin typeface="Lucida Sans Unicode" panose="020B0602030504020204" pitchFamily="34" charset="0"/>
              </a:defRPr>
            </a:lvl5pPr>
            <a:lvl6pPr marL="2514600" indent="-228600" defTabSz="1014413"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defTabSz="1014413"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defTabSz="1014413"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defTabSz="1014413" eaLnBrk="0" fontAlgn="base" hangingPunct="0">
              <a:spcBef>
                <a:spcPct val="0"/>
              </a:spcBef>
              <a:spcAft>
                <a:spcPct val="0"/>
              </a:spcAft>
              <a:defRPr sz="2400">
                <a:solidFill>
                  <a:schemeClr val="tx1"/>
                </a:solidFill>
                <a:latin typeface="Lucida Sans Unicode" panose="020B0602030504020204" pitchFamily="34" charset="0"/>
              </a:defRPr>
            </a:lvl9pPr>
          </a:lstStyle>
          <a:p>
            <a:pPr algn="r"/>
            <a:r>
              <a:rPr lang="en-US" altLang="ko-KR" sz="1400" i="1">
                <a:solidFill>
                  <a:schemeClr val="bg2"/>
                </a:solidFill>
                <a:latin typeface="Arial Narrow" panose="020B0606020202030204" pitchFamily="34" charset="0"/>
                <a:ea typeface="Gulim" pitchFamily="34" charset="-127"/>
              </a:rPr>
              <a:t>System topology</a:t>
            </a:r>
            <a:r>
              <a:rPr lang="en-US" altLang="ko-KR" sz="1400">
                <a:solidFill>
                  <a:schemeClr val="bg2"/>
                </a:solidFill>
                <a:latin typeface="Arial Narrow" panose="020B0606020202030204" pitchFamily="34" charset="0"/>
                <a:ea typeface="Gulim" pitchFamily="34" charset="-127"/>
              </a:rPr>
              <a:t> </a:t>
            </a:r>
          </a:p>
          <a:p>
            <a:pPr algn="r"/>
            <a:r>
              <a:rPr lang="en-US" altLang="ko-KR" sz="1400" i="1">
                <a:solidFill>
                  <a:schemeClr val="bg2"/>
                </a:solidFill>
                <a:latin typeface="Arial Narrow" panose="020B0606020202030204" pitchFamily="34" charset="0"/>
                <a:ea typeface="Gulim" pitchFamily="34" charset="-127"/>
              </a:rPr>
              <a:t>Delivery, installation, maintenance</a:t>
            </a:r>
          </a:p>
          <a:p>
            <a:r>
              <a:rPr lang="en-US" altLang="ko-KR" sz="1400" i="1">
                <a:solidFill>
                  <a:schemeClr val="bg2"/>
                </a:solidFill>
                <a:latin typeface="Arial Narrow" panose="020B0606020202030204" pitchFamily="34" charset="0"/>
                <a:ea typeface="Gulim" pitchFamily="34" charset="-127"/>
              </a:rPr>
              <a:t>Performance, Scalability, Throughput</a:t>
            </a:r>
          </a:p>
        </p:txBody>
      </p:sp>
      <p:sp>
        <p:nvSpPr>
          <p:cNvPr id="27664" name="Rectangle 17"/>
          <p:cNvSpPr>
            <a:spLocks noChangeArrowheads="1"/>
          </p:cNvSpPr>
          <p:nvPr/>
        </p:nvSpPr>
        <p:spPr bwMode="auto">
          <a:xfrm>
            <a:off x="6570663" y="5472113"/>
            <a:ext cx="1492250" cy="31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600" tIns="50800" rIns="101600" bIns="50800">
            <a:spAutoFit/>
          </a:bodyPr>
          <a:lstStyle>
            <a:lvl1pPr defTabSz="1014413" eaLnBrk="0" hangingPunct="0">
              <a:defRPr sz="2400">
                <a:solidFill>
                  <a:schemeClr val="tx1"/>
                </a:solidFill>
                <a:latin typeface="Lucida Sans Unicode" panose="020B0602030504020204" pitchFamily="34" charset="0"/>
              </a:defRPr>
            </a:lvl1pPr>
            <a:lvl2pPr marL="742950" indent="-285750" defTabSz="1014413" eaLnBrk="0" hangingPunct="0">
              <a:defRPr sz="2400">
                <a:solidFill>
                  <a:schemeClr val="tx1"/>
                </a:solidFill>
                <a:latin typeface="Lucida Sans Unicode" panose="020B0602030504020204" pitchFamily="34" charset="0"/>
              </a:defRPr>
            </a:lvl2pPr>
            <a:lvl3pPr marL="1143000" indent="-228600" defTabSz="1014413" eaLnBrk="0" hangingPunct="0">
              <a:defRPr sz="2400">
                <a:solidFill>
                  <a:schemeClr val="tx1"/>
                </a:solidFill>
                <a:latin typeface="Lucida Sans Unicode" panose="020B0602030504020204" pitchFamily="34" charset="0"/>
              </a:defRPr>
            </a:lvl3pPr>
            <a:lvl4pPr marL="1600200" indent="-228600" defTabSz="1014413" eaLnBrk="0" hangingPunct="0">
              <a:defRPr sz="2400">
                <a:solidFill>
                  <a:schemeClr val="tx1"/>
                </a:solidFill>
                <a:latin typeface="Lucida Sans Unicode" panose="020B0602030504020204" pitchFamily="34" charset="0"/>
              </a:defRPr>
            </a:lvl4pPr>
            <a:lvl5pPr marL="2057400" indent="-228600" defTabSz="1014413" eaLnBrk="0" hangingPunct="0">
              <a:defRPr sz="2400">
                <a:solidFill>
                  <a:schemeClr val="tx1"/>
                </a:solidFill>
                <a:latin typeface="Lucida Sans Unicode" panose="020B0602030504020204" pitchFamily="34" charset="0"/>
              </a:defRPr>
            </a:lvl5pPr>
            <a:lvl6pPr marL="2514600" indent="-228600" defTabSz="1014413"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defTabSz="1014413"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defTabSz="1014413"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defTabSz="1014413" eaLnBrk="0" fontAlgn="base" hangingPunct="0">
              <a:spcBef>
                <a:spcPct val="0"/>
              </a:spcBef>
              <a:spcAft>
                <a:spcPct val="0"/>
              </a:spcAft>
              <a:defRPr sz="2400">
                <a:solidFill>
                  <a:schemeClr val="tx1"/>
                </a:solidFill>
                <a:latin typeface="Lucida Sans Unicode" panose="020B0602030504020204" pitchFamily="34" charset="0"/>
              </a:defRPr>
            </a:lvl9pPr>
          </a:lstStyle>
          <a:p>
            <a:pPr algn="r"/>
            <a:r>
              <a:rPr lang="en-US" altLang="ko-KR" sz="1400">
                <a:solidFill>
                  <a:srgbClr val="FF3300"/>
                </a:solidFill>
                <a:latin typeface="Arial Narrow" panose="020B0606020202030204" pitchFamily="34" charset="0"/>
                <a:ea typeface="Gulim" pitchFamily="34" charset="-127"/>
              </a:rPr>
              <a:t>System engineering</a:t>
            </a:r>
          </a:p>
        </p:txBody>
      </p:sp>
      <p:sp>
        <p:nvSpPr>
          <p:cNvPr id="27665" name="Oval 18"/>
          <p:cNvSpPr>
            <a:spLocks noChangeArrowheads="1"/>
          </p:cNvSpPr>
          <p:nvPr/>
        </p:nvSpPr>
        <p:spPr bwMode="auto">
          <a:xfrm>
            <a:off x="3036888" y="3592513"/>
            <a:ext cx="2830512" cy="1514475"/>
          </a:xfrm>
          <a:prstGeom prst="ellipse">
            <a:avLst/>
          </a:prstGeom>
          <a:solidFill>
            <a:srgbClr val="FFFF99"/>
          </a:solidFill>
          <a:ln w="12700">
            <a:solidFill>
              <a:srgbClr val="5F5F5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endParaRPr lang="sv-SE" altLang="en-US"/>
          </a:p>
        </p:txBody>
      </p:sp>
      <p:sp>
        <p:nvSpPr>
          <p:cNvPr id="27666" name="Rectangle 19"/>
          <p:cNvSpPr>
            <a:spLocks noChangeArrowheads="1"/>
          </p:cNvSpPr>
          <p:nvPr/>
        </p:nvSpPr>
        <p:spPr bwMode="auto">
          <a:xfrm>
            <a:off x="3546475" y="4151313"/>
            <a:ext cx="18113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ko-KR" sz="2000">
                <a:solidFill>
                  <a:schemeClr val="bg2"/>
                </a:solidFill>
                <a:latin typeface="Arial Narrow" panose="020B0606020202030204" pitchFamily="34" charset="0"/>
                <a:ea typeface="Gulim" pitchFamily="34" charset="-127"/>
              </a:rPr>
              <a:t>Use Case View</a:t>
            </a:r>
            <a:endParaRPr lang="en-US" altLang="ko-KR" sz="1800">
              <a:latin typeface="Arial Narrow" panose="020B0606020202030204" pitchFamily="34" charset="0"/>
              <a:ea typeface="Gulim" pitchFamily="34" charset="-127"/>
            </a:endParaRPr>
          </a:p>
        </p:txBody>
      </p:sp>
      <p:sp>
        <p:nvSpPr>
          <p:cNvPr id="27667" name="Rectangle 20"/>
          <p:cNvSpPr>
            <a:spLocks noChangeArrowheads="1"/>
          </p:cNvSpPr>
          <p:nvPr/>
        </p:nvSpPr>
        <p:spPr bwMode="auto">
          <a:xfrm>
            <a:off x="914400" y="5845175"/>
            <a:ext cx="2208213" cy="5270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600" tIns="50800" rIns="101600" bIns="50800">
            <a:spAutoFit/>
          </a:bodyPr>
          <a:lstStyle>
            <a:lvl1pPr defTabSz="1014413" eaLnBrk="0" hangingPunct="0">
              <a:defRPr sz="2400">
                <a:solidFill>
                  <a:schemeClr val="tx1"/>
                </a:solidFill>
                <a:latin typeface="Lucida Sans Unicode" panose="020B0602030504020204" pitchFamily="34" charset="0"/>
              </a:defRPr>
            </a:lvl1pPr>
            <a:lvl2pPr marL="742950" indent="-285750" defTabSz="1014413" eaLnBrk="0" hangingPunct="0">
              <a:defRPr sz="2400">
                <a:solidFill>
                  <a:schemeClr val="tx1"/>
                </a:solidFill>
                <a:latin typeface="Lucida Sans Unicode" panose="020B0602030504020204" pitchFamily="34" charset="0"/>
              </a:defRPr>
            </a:lvl2pPr>
            <a:lvl3pPr marL="1143000" indent="-228600" defTabSz="1014413" eaLnBrk="0" hangingPunct="0">
              <a:defRPr sz="2400">
                <a:solidFill>
                  <a:schemeClr val="tx1"/>
                </a:solidFill>
                <a:latin typeface="Lucida Sans Unicode" panose="020B0602030504020204" pitchFamily="34" charset="0"/>
              </a:defRPr>
            </a:lvl3pPr>
            <a:lvl4pPr marL="1600200" indent="-228600" defTabSz="1014413" eaLnBrk="0" hangingPunct="0">
              <a:defRPr sz="2400">
                <a:solidFill>
                  <a:schemeClr val="tx1"/>
                </a:solidFill>
                <a:latin typeface="Lucida Sans Unicode" panose="020B0602030504020204" pitchFamily="34" charset="0"/>
              </a:defRPr>
            </a:lvl4pPr>
            <a:lvl5pPr marL="2057400" indent="-228600" defTabSz="1014413" eaLnBrk="0" hangingPunct="0">
              <a:defRPr sz="2400">
                <a:solidFill>
                  <a:schemeClr val="tx1"/>
                </a:solidFill>
                <a:latin typeface="Lucida Sans Unicode" panose="020B0602030504020204" pitchFamily="34" charset="0"/>
              </a:defRPr>
            </a:lvl5pPr>
            <a:lvl6pPr marL="2514600" indent="-228600" defTabSz="1014413"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defTabSz="1014413"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defTabSz="1014413"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defTabSz="1014413"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ko-KR" sz="1400" i="1">
                <a:solidFill>
                  <a:schemeClr val="bg2"/>
                </a:solidFill>
                <a:latin typeface="Arial Narrow" panose="020B0606020202030204" pitchFamily="34" charset="0"/>
                <a:ea typeface="Gulim" pitchFamily="34" charset="-127"/>
              </a:rPr>
              <a:t>Concurrency, Communication, </a:t>
            </a:r>
          </a:p>
          <a:p>
            <a:r>
              <a:rPr lang="en-US" altLang="ko-KR" sz="1400" i="1">
                <a:solidFill>
                  <a:schemeClr val="bg2"/>
                </a:solidFill>
                <a:latin typeface="Arial Narrow" panose="020B0606020202030204" pitchFamily="34" charset="0"/>
                <a:ea typeface="Gulim" pitchFamily="34" charset="-127"/>
              </a:rPr>
              <a:t>Synchronization</a:t>
            </a:r>
            <a:endParaRPr lang="en-US" altLang="ko-KR" sz="1400" i="1">
              <a:latin typeface="Arial Narrow" panose="020B0606020202030204" pitchFamily="34" charset="0"/>
              <a:ea typeface="Gulim" pitchFamily="34" charset="-127"/>
            </a:endParaRPr>
          </a:p>
        </p:txBody>
      </p:sp>
      <p:sp>
        <p:nvSpPr>
          <p:cNvPr id="27668" name="Rectangle 21"/>
          <p:cNvSpPr>
            <a:spLocks noChangeArrowheads="1"/>
          </p:cNvSpPr>
          <p:nvPr/>
        </p:nvSpPr>
        <p:spPr bwMode="auto">
          <a:xfrm>
            <a:off x="3995738" y="3829050"/>
            <a:ext cx="836612" cy="314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600" tIns="50800" rIns="101600" bIns="50800">
            <a:spAutoFit/>
          </a:bodyPr>
          <a:lstStyle>
            <a:lvl1pPr defTabSz="1014413" eaLnBrk="0" hangingPunct="0">
              <a:defRPr sz="2400">
                <a:solidFill>
                  <a:schemeClr val="tx1"/>
                </a:solidFill>
                <a:latin typeface="Lucida Sans Unicode" panose="020B0602030504020204" pitchFamily="34" charset="0"/>
              </a:defRPr>
            </a:lvl1pPr>
            <a:lvl2pPr marL="742950" indent="-285750" defTabSz="1014413" eaLnBrk="0" hangingPunct="0">
              <a:defRPr sz="2400">
                <a:solidFill>
                  <a:schemeClr val="tx1"/>
                </a:solidFill>
                <a:latin typeface="Lucida Sans Unicode" panose="020B0602030504020204" pitchFamily="34" charset="0"/>
              </a:defRPr>
            </a:lvl2pPr>
            <a:lvl3pPr marL="1143000" indent="-228600" defTabSz="1014413" eaLnBrk="0" hangingPunct="0">
              <a:defRPr sz="2400">
                <a:solidFill>
                  <a:schemeClr val="tx1"/>
                </a:solidFill>
                <a:latin typeface="Lucida Sans Unicode" panose="020B0602030504020204" pitchFamily="34" charset="0"/>
              </a:defRPr>
            </a:lvl3pPr>
            <a:lvl4pPr marL="1600200" indent="-228600" defTabSz="1014413" eaLnBrk="0" hangingPunct="0">
              <a:defRPr sz="2400">
                <a:solidFill>
                  <a:schemeClr val="tx1"/>
                </a:solidFill>
                <a:latin typeface="Lucida Sans Unicode" panose="020B0602030504020204" pitchFamily="34" charset="0"/>
              </a:defRPr>
            </a:lvl4pPr>
            <a:lvl5pPr marL="2057400" indent="-228600" defTabSz="1014413" eaLnBrk="0" hangingPunct="0">
              <a:defRPr sz="2400">
                <a:solidFill>
                  <a:schemeClr val="tx1"/>
                </a:solidFill>
                <a:latin typeface="Lucida Sans Unicode" panose="020B0602030504020204" pitchFamily="34" charset="0"/>
              </a:defRPr>
            </a:lvl5pPr>
            <a:lvl6pPr marL="2514600" indent="-228600" defTabSz="1014413"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defTabSz="1014413"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defTabSz="1014413"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defTabSz="1014413"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ko-KR" sz="1400">
                <a:solidFill>
                  <a:srgbClr val="FF3300"/>
                </a:solidFill>
                <a:latin typeface="Arial Narrow" panose="020B0606020202030204" pitchFamily="34" charset="0"/>
                <a:ea typeface="Gulim" pitchFamily="34" charset="-127"/>
              </a:rPr>
              <a:t>End-user </a:t>
            </a:r>
          </a:p>
        </p:txBody>
      </p:sp>
      <p:sp>
        <p:nvSpPr>
          <p:cNvPr id="27669" name="Rectangle 22"/>
          <p:cNvSpPr>
            <a:spLocks noChangeArrowheads="1"/>
          </p:cNvSpPr>
          <p:nvPr/>
        </p:nvSpPr>
        <p:spPr bwMode="auto">
          <a:xfrm>
            <a:off x="873125" y="3770313"/>
            <a:ext cx="1300163" cy="314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600" tIns="50800" rIns="101600" bIns="50800">
            <a:spAutoFit/>
          </a:bodyPr>
          <a:lstStyle>
            <a:lvl1pPr defTabSz="1014413" eaLnBrk="0" hangingPunct="0">
              <a:defRPr sz="2400">
                <a:solidFill>
                  <a:schemeClr val="tx1"/>
                </a:solidFill>
                <a:latin typeface="Lucida Sans Unicode" panose="020B0602030504020204" pitchFamily="34" charset="0"/>
              </a:defRPr>
            </a:lvl1pPr>
            <a:lvl2pPr marL="742950" indent="-285750" defTabSz="1014413" eaLnBrk="0" hangingPunct="0">
              <a:defRPr sz="2400">
                <a:solidFill>
                  <a:schemeClr val="tx1"/>
                </a:solidFill>
                <a:latin typeface="Lucida Sans Unicode" panose="020B0602030504020204" pitchFamily="34" charset="0"/>
              </a:defRPr>
            </a:lvl2pPr>
            <a:lvl3pPr marL="1143000" indent="-228600" defTabSz="1014413" eaLnBrk="0" hangingPunct="0">
              <a:defRPr sz="2400">
                <a:solidFill>
                  <a:schemeClr val="tx1"/>
                </a:solidFill>
                <a:latin typeface="Lucida Sans Unicode" panose="020B0602030504020204" pitchFamily="34" charset="0"/>
              </a:defRPr>
            </a:lvl3pPr>
            <a:lvl4pPr marL="1600200" indent="-228600" defTabSz="1014413" eaLnBrk="0" hangingPunct="0">
              <a:defRPr sz="2400">
                <a:solidFill>
                  <a:schemeClr val="tx1"/>
                </a:solidFill>
                <a:latin typeface="Lucida Sans Unicode" panose="020B0602030504020204" pitchFamily="34" charset="0"/>
              </a:defRPr>
            </a:lvl4pPr>
            <a:lvl5pPr marL="2057400" indent="-228600" defTabSz="1014413" eaLnBrk="0" hangingPunct="0">
              <a:defRPr sz="2400">
                <a:solidFill>
                  <a:schemeClr val="tx1"/>
                </a:solidFill>
                <a:latin typeface="Lucida Sans Unicode" panose="020B0602030504020204" pitchFamily="34" charset="0"/>
              </a:defRPr>
            </a:lvl5pPr>
            <a:lvl6pPr marL="2514600" indent="-228600" defTabSz="1014413"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defTabSz="1014413"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defTabSz="1014413"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defTabSz="1014413"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ko-KR" sz="1400">
                <a:solidFill>
                  <a:srgbClr val="FF3300"/>
                </a:solidFill>
                <a:latin typeface="Arial Narrow" panose="020B0606020202030204" pitchFamily="34" charset="0"/>
                <a:ea typeface="Gulim" pitchFamily="34" charset="-127"/>
              </a:rPr>
              <a:t>System Architect</a:t>
            </a:r>
          </a:p>
        </p:txBody>
      </p:sp>
      <p:grpSp>
        <p:nvGrpSpPr>
          <p:cNvPr id="322590" name="Group 30"/>
          <p:cNvGrpSpPr>
            <a:grpSpLocks/>
          </p:cNvGrpSpPr>
          <p:nvPr/>
        </p:nvGrpSpPr>
        <p:grpSpPr bwMode="auto">
          <a:xfrm>
            <a:off x="177800" y="1916113"/>
            <a:ext cx="8570913" cy="4868862"/>
            <a:chOff x="112" y="1207"/>
            <a:chExt cx="5399" cy="3067"/>
          </a:xfrm>
        </p:grpSpPr>
        <p:sp>
          <p:nvSpPr>
            <p:cNvPr id="27671" name="AutoShape 23"/>
            <p:cNvSpPr>
              <a:spLocks noChangeArrowheads="1"/>
            </p:cNvSpPr>
            <p:nvPr/>
          </p:nvSpPr>
          <p:spPr bwMode="auto">
            <a:xfrm>
              <a:off x="112" y="1343"/>
              <a:ext cx="1815" cy="499"/>
            </a:xfrm>
            <a:prstGeom prst="wedgeRoundRectCallout">
              <a:avLst>
                <a:gd name="adj1" fmla="val -2176"/>
                <a:gd name="adj2" fmla="val 84069"/>
                <a:gd name="adj3" fmla="val 16667"/>
              </a:avLst>
            </a:prstGeom>
            <a:solidFill>
              <a:srgbClr val="E8D5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sz="2000"/>
                <a:t>How is the system structured?</a:t>
              </a:r>
              <a:endParaRPr lang="en-GB" altLang="en-US" sz="2000"/>
            </a:p>
          </p:txBody>
        </p:sp>
        <p:sp>
          <p:nvSpPr>
            <p:cNvPr id="27672" name="AutoShape 24"/>
            <p:cNvSpPr>
              <a:spLocks noChangeArrowheads="1"/>
            </p:cNvSpPr>
            <p:nvPr/>
          </p:nvSpPr>
          <p:spPr bwMode="auto">
            <a:xfrm>
              <a:off x="3696" y="1343"/>
              <a:ext cx="1815" cy="499"/>
            </a:xfrm>
            <a:prstGeom prst="wedgeRoundRectCallout">
              <a:avLst>
                <a:gd name="adj1" fmla="val 1458"/>
                <a:gd name="adj2" fmla="val 84069"/>
                <a:gd name="adj3" fmla="val 16667"/>
              </a:avLst>
            </a:prstGeom>
            <a:solidFill>
              <a:srgbClr val="E8D5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sz="2000"/>
                <a:t>How to build / configure ?</a:t>
              </a:r>
              <a:endParaRPr lang="en-GB" altLang="en-US" sz="2000"/>
            </a:p>
          </p:txBody>
        </p:sp>
        <p:sp>
          <p:nvSpPr>
            <p:cNvPr id="27673" name="AutoShape 25"/>
            <p:cNvSpPr>
              <a:spLocks noChangeArrowheads="1"/>
            </p:cNvSpPr>
            <p:nvPr/>
          </p:nvSpPr>
          <p:spPr bwMode="auto">
            <a:xfrm>
              <a:off x="3606" y="2795"/>
              <a:ext cx="1905" cy="454"/>
            </a:xfrm>
            <a:prstGeom prst="wedgeRoundRectCallout">
              <a:avLst>
                <a:gd name="adj1" fmla="val 3755"/>
                <a:gd name="adj2" fmla="val 97356"/>
                <a:gd name="adj3" fmla="val 16667"/>
              </a:avLst>
            </a:prstGeom>
            <a:solidFill>
              <a:srgbClr val="E8D5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sz="2000"/>
                <a:t>Where to install ?</a:t>
              </a:r>
            </a:p>
            <a:p>
              <a:pPr algn="ctr" eaLnBrk="1" hangingPunct="1"/>
              <a:r>
                <a:rPr lang="en-US" altLang="en-US" sz="2000"/>
                <a:t>What hw\nw is used?</a:t>
              </a:r>
              <a:endParaRPr lang="en-GB" altLang="en-US" sz="2000"/>
            </a:p>
          </p:txBody>
        </p:sp>
        <p:sp>
          <p:nvSpPr>
            <p:cNvPr id="27674" name="AutoShape 26"/>
            <p:cNvSpPr>
              <a:spLocks noChangeArrowheads="1"/>
            </p:cNvSpPr>
            <p:nvPr/>
          </p:nvSpPr>
          <p:spPr bwMode="auto">
            <a:xfrm>
              <a:off x="112" y="2795"/>
              <a:ext cx="1815" cy="499"/>
            </a:xfrm>
            <a:prstGeom prst="wedgeRoundRectCallout">
              <a:avLst>
                <a:gd name="adj1" fmla="val -2176"/>
                <a:gd name="adj2" fmla="val 84069"/>
                <a:gd name="adj3" fmla="val 16667"/>
              </a:avLst>
            </a:prstGeom>
            <a:solidFill>
              <a:srgbClr val="E8D5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sz="2000"/>
                <a:t>How does the system behave?</a:t>
              </a:r>
              <a:endParaRPr lang="en-GB" altLang="en-US" sz="2000"/>
            </a:p>
          </p:txBody>
        </p:sp>
        <p:sp>
          <p:nvSpPr>
            <p:cNvPr id="27675" name="AutoShape 27"/>
            <p:cNvSpPr>
              <a:spLocks noChangeArrowheads="1"/>
            </p:cNvSpPr>
            <p:nvPr/>
          </p:nvSpPr>
          <p:spPr bwMode="auto">
            <a:xfrm>
              <a:off x="1791" y="3838"/>
              <a:ext cx="1679" cy="436"/>
            </a:xfrm>
            <a:prstGeom prst="wedgeRoundRectCallout">
              <a:avLst>
                <a:gd name="adj1" fmla="val 10630"/>
                <a:gd name="adj2" fmla="val -120185"/>
                <a:gd name="adj3" fmla="val 16667"/>
              </a:avLst>
            </a:prstGeom>
            <a:solidFill>
              <a:srgbClr val="E8D5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sz="2000"/>
                <a:t>How does the system perform ?</a:t>
              </a:r>
              <a:endParaRPr lang="en-GB" altLang="en-US" sz="2000"/>
            </a:p>
          </p:txBody>
        </p:sp>
        <p:sp>
          <p:nvSpPr>
            <p:cNvPr id="27676" name="AutoShape 28"/>
            <p:cNvSpPr>
              <a:spLocks noChangeArrowheads="1"/>
            </p:cNvSpPr>
            <p:nvPr/>
          </p:nvSpPr>
          <p:spPr bwMode="auto">
            <a:xfrm>
              <a:off x="2064" y="1207"/>
              <a:ext cx="1451" cy="436"/>
            </a:xfrm>
            <a:prstGeom prst="wedgeRoundRectCallout">
              <a:avLst>
                <a:gd name="adj1" fmla="val -380"/>
                <a:gd name="adj2" fmla="val 210778"/>
                <a:gd name="adj3" fmla="val 16667"/>
              </a:avLst>
            </a:prstGeom>
            <a:solidFill>
              <a:srgbClr val="E8D5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sz="2000"/>
                <a:t>What can/does the system do ?</a:t>
              </a:r>
              <a:endParaRPr lang="en-GB" altLang="en-US" sz="2000"/>
            </a:p>
          </p:txBody>
        </p:sp>
      </p:grpSp>
    </p:spTree>
    <p:extLst>
      <p:ext uri="{BB962C8B-B14F-4D97-AF65-F5344CB8AC3E}">
        <p14:creationId xmlns:p14="http://schemas.microsoft.com/office/powerpoint/2010/main" val="35905487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25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1"/>
          <p:cNvSpPr>
            <a:spLocks noGrp="1"/>
          </p:cNvSpPr>
          <p:nvPr>
            <p:ph type="sldNum" sz="quarter" idx="4294967295"/>
          </p:nvPr>
        </p:nvSpPr>
        <p:spPr>
          <a:xfrm>
            <a:off x="6553200" y="6248400"/>
            <a:ext cx="1905000" cy="457200"/>
          </a:xfrm>
          <a:prstGeom prst="rect">
            <a:avLst/>
          </a:prstGeom>
          <a:noFill/>
        </p:spPr>
        <p:txBody>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fld id="{EE512350-D20C-4B6D-B93C-A48C627B8E9C}" type="slidenum">
              <a:rPr lang="en-GB" altLang="en-US" sz="1400"/>
              <a:pPr eaLnBrk="1" hangingPunct="1"/>
              <a:t>68</a:t>
            </a:fld>
            <a:endParaRPr lang="en-GB" altLang="en-US" sz="1400"/>
          </a:p>
        </p:txBody>
      </p:sp>
      <p:sp>
        <p:nvSpPr>
          <p:cNvPr id="28675" name="Rectangle 2"/>
          <p:cNvSpPr>
            <a:spLocks noChangeArrowheads="1"/>
          </p:cNvSpPr>
          <p:nvPr/>
        </p:nvSpPr>
        <p:spPr bwMode="auto">
          <a:xfrm>
            <a:off x="533400" y="4103688"/>
            <a:ext cx="3429000" cy="2667000"/>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a:endParaRPr lang="sv-SE" altLang="en-US" b="1"/>
          </a:p>
        </p:txBody>
      </p:sp>
      <p:sp>
        <p:nvSpPr>
          <p:cNvPr id="28676" name="Rectangle 3"/>
          <p:cNvSpPr>
            <a:spLocks noChangeArrowheads="1"/>
          </p:cNvSpPr>
          <p:nvPr/>
        </p:nvSpPr>
        <p:spPr bwMode="auto">
          <a:xfrm>
            <a:off x="5181600" y="4179888"/>
            <a:ext cx="3352800" cy="2590800"/>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a:endParaRPr lang="sv-SE" altLang="en-US" b="1"/>
          </a:p>
        </p:txBody>
      </p:sp>
      <p:sp>
        <p:nvSpPr>
          <p:cNvPr id="28677" name="Rectangle 4"/>
          <p:cNvSpPr>
            <a:spLocks noChangeArrowheads="1"/>
          </p:cNvSpPr>
          <p:nvPr/>
        </p:nvSpPr>
        <p:spPr bwMode="auto">
          <a:xfrm>
            <a:off x="5773738" y="1360488"/>
            <a:ext cx="2913062" cy="2068512"/>
          </a:xfrm>
          <a:prstGeom prst="rect">
            <a:avLst/>
          </a:prstGeom>
          <a:solidFill>
            <a:srgbClr val="FFFFFF">
              <a:alpha val="50195"/>
            </a:srgb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a:endParaRPr lang="sv-SE" altLang="en-US" b="1"/>
          </a:p>
        </p:txBody>
      </p:sp>
      <p:sp>
        <p:nvSpPr>
          <p:cNvPr id="28678" name="Rectangle 5"/>
          <p:cNvSpPr>
            <a:spLocks noChangeArrowheads="1"/>
          </p:cNvSpPr>
          <p:nvPr/>
        </p:nvSpPr>
        <p:spPr bwMode="auto">
          <a:xfrm>
            <a:off x="533400" y="1284288"/>
            <a:ext cx="3429000" cy="2601912"/>
          </a:xfrm>
          <a:prstGeom prst="rect">
            <a:avLst/>
          </a:prstGeom>
          <a:solidFill>
            <a:srgbClr val="FFFF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a:endParaRPr lang="sv-SE" altLang="en-US" b="1"/>
          </a:p>
        </p:txBody>
      </p:sp>
      <p:sp>
        <p:nvSpPr>
          <p:cNvPr id="28679" name="Oval 6"/>
          <p:cNvSpPr>
            <a:spLocks noChangeArrowheads="1"/>
          </p:cNvSpPr>
          <p:nvPr/>
        </p:nvSpPr>
        <p:spPr bwMode="auto">
          <a:xfrm>
            <a:off x="3335338" y="2808288"/>
            <a:ext cx="2760662" cy="1905000"/>
          </a:xfrm>
          <a:prstGeom prst="ellipse">
            <a:avLst/>
          </a:prstGeom>
          <a:solidFill>
            <a:srgbClr val="FFFF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a:endParaRPr lang="sv-SE" altLang="en-US" b="1"/>
          </a:p>
        </p:txBody>
      </p:sp>
      <p:sp>
        <p:nvSpPr>
          <p:cNvPr id="28680" name="Rectangle 7"/>
          <p:cNvSpPr>
            <a:spLocks noGrp="1" noChangeArrowheads="1"/>
          </p:cNvSpPr>
          <p:nvPr>
            <p:ph type="title" idx="4294967295"/>
          </p:nvPr>
        </p:nvSpPr>
        <p:spPr>
          <a:xfrm>
            <a:off x="0" y="446088"/>
            <a:ext cx="9144000" cy="1028700"/>
          </a:xfrm>
        </p:spPr>
        <p:txBody>
          <a:bodyPr/>
          <a:lstStyle/>
          <a:p>
            <a:pPr eaLnBrk="1" hangingPunct="1"/>
            <a:r>
              <a:rPr lang="en-US" altLang="en-US" b="1" smtClean="0">
                <a:solidFill>
                  <a:schemeClr val="tx1"/>
                </a:solidFill>
              </a:rPr>
              <a:t>Example 4+1 model</a:t>
            </a:r>
            <a:endParaRPr lang="en-GB" altLang="en-US" smtClean="0"/>
          </a:p>
        </p:txBody>
      </p:sp>
      <p:sp>
        <p:nvSpPr>
          <p:cNvPr id="28681" name="Text Box 8"/>
          <p:cNvSpPr txBox="1">
            <a:spLocks noChangeArrowheads="1"/>
          </p:cNvSpPr>
          <p:nvPr/>
        </p:nvSpPr>
        <p:spPr bwMode="auto">
          <a:xfrm>
            <a:off x="533400" y="1270000"/>
            <a:ext cx="3352800"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en-US" sz="2000" b="1" i="1"/>
              <a:t>Structure view: </a:t>
            </a:r>
            <a:r>
              <a:rPr lang="en-US" altLang="en-US" sz="2000" b="1"/>
              <a:t>components, packages, interfaces</a:t>
            </a:r>
          </a:p>
        </p:txBody>
      </p:sp>
      <p:sp>
        <p:nvSpPr>
          <p:cNvPr id="28682" name="Text Box 9"/>
          <p:cNvSpPr txBox="1">
            <a:spLocks noChangeArrowheads="1"/>
          </p:cNvSpPr>
          <p:nvPr/>
        </p:nvSpPr>
        <p:spPr bwMode="auto">
          <a:xfrm>
            <a:off x="5815013" y="1436688"/>
            <a:ext cx="243046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r>
              <a:rPr lang="en-US" altLang="en-US" sz="2000" b="1" i="1"/>
              <a:t>Development view</a:t>
            </a:r>
          </a:p>
        </p:txBody>
      </p:sp>
      <p:sp>
        <p:nvSpPr>
          <p:cNvPr id="28683" name="Rectangle 10"/>
          <p:cNvSpPr>
            <a:spLocks noChangeArrowheads="1"/>
          </p:cNvSpPr>
          <p:nvPr/>
        </p:nvSpPr>
        <p:spPr bwMode="auto">
          <a:xfrm>
            <a:off x="533400" y="4230688"/>
            <a:ext cx="3276600" cy="56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nSpc>
                <a:spcPct val="60000"/>
              </a:lnSpc>
              <a:spcBef>
                <a:spcPct val="50000"/>
              </a:spcBef>
            </a:pPr>
            <a:r>
              <a:rPr lang="en-US" altLang="en-US" sz="1800" b="1" i="1"/>
              <a:t>Behaviour view: </a:t>
            </a:r>
          </a:p>
          <a:p>
            <a:pPr>
              <a:lnSpc>
                <a:spcPct val="60000"/>
              </a:lnSpc>
              <a:spcBef>
                <a:spcPct val="50000"/>
              </a:spcBef>
            </a:pPr>
            <a:r>
              <a:rPr lang="en-US" altLang="en-US" sz="1800" b="1"/>
              <a:t>MSC, state-diagrams</a:t>
            </a:r>
            <a:endParaRPr lang="en-GB" altLang="en-US" sz="1800" b="1"/>
          </a:p>
        </p:txBody>
      </p:sp>
      <p:grpSp>
        <p:nvGrpSpPr>
          <p:cNvPr id="28684" name="Group 11"/>
          <p:cNvGrpSpPr>
            <a:grpSpLocks/>
          </p:cNvGrpSpPr>
          <p:nvPr/>
        </p:nvGrpSpPr>
        <p:grpSpPr bwMode="auto">
          <a:xfrm>
            <a:off x="914400" y="2198688"/>
            <a:ext cx="2209800" cy="1219200"/>
            <a:chOff x="624" y="1296"/>
            <a:chExt cx="1392" cy="768"/>
          </a:xfrm>
        </p:grpSpPr>
        <p:sp>
          <p:nvSpPr>
            <p:cNvPr id="28735" name="Rectangle 12"/>
            <p:cNvSpPr>
              <a:spLocks noChangeArrowheads="1"/>
            </p:cNvSpPr>
            <p:nvPr/>
          </p:nvSpPr>
          <p:spPr bwMode="auto">
            <a:xfrm>
              <a:off x="624" y="1296"/>
              <a:ext cx="384" cy="288"/>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b="1"/>
                <a:t>A</a:t>
              </a:r>
              <a:endParaRPr lang="en-GB" altLang="en-US" b="1"/>
            </a:p>
          </p:txBody>
        </p:sp>
        <p:sp>
          <p:nvSpPr>
            <p:cNvPr id="28736" name="Rectangle 13"/>
            <p:cNvSpPr>
              <a:spLocks noChangeArrowheads="1"/>
            </p:cNvSpPr>
            <p:nvPr/>
          </p:nvSpPr>
          <p:spPr bwMode="auto">
            <a:xfrm>
              <a:off x="1344" y="1296"/>
              <a:ext cx="384" cy="288"/>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b="1"/>
                <a:t>B</a:t>
              </a:r>
              <a:endParaRPr lang="en-GB" altLang="en-US" b="1"/>
            </a:p>
          </p:txBody>
        </p:sp>
        <p:sp>
          <p:nvSpPr>
            <p:cNvPr id="28737" name="Rectangle 14"/>
            <p:cNvSpPr>
              <a:spLocks noChangeArrowheads="1"/>
            </p:cNvSpPr>
            <p:nvPr/>
          </p:nvSpPr>
          <p:spPr bwMode="auto">
            <a:xfrm>
              <a:off x="1104" y="1776"/>
              <a:ext cx="384" cy="288"/>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b="1"/>
                <a:t>C</a:t>
              </a:r>
              <a:endParaRPr lang="en-GB" altLang="en-US" b="1"/>
            </a:p>
          </p:txBody>
        </p:sp>
        <p:sp>
          <p:nvSpPr>
            <p:cNvPr id="28738" name="Rectangle 15"/>
            <p:cNvSpPr>
              <a:spLocks noChangeArrowheads="1"/>
            </p:cNvSpPr>
            <p:nvPr/>
          </p:nvSpPr>
          <p:spPr bwMode="auto">
            <a:xfrm>
              <a:off x="1632" y="1776"/>
              <a:ext cx="384" cy="288"/>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b="1"/>
                <a:t>D</a:t>
              </a:r>
              <a:endParaRPr lang="en-GB" altLang="en-US" b="1"/>
            </a:p>
          </p:txBody>
        </p:sp>
        <p:cxnSp>
          <p:nvCxnSpPr>
            <p:cNvPr id="28739" name="AutoShape 16"/>
            <p:cNvCxnSpPr>
              <a:cxnSpLocks noChangeShapeType="1"/>
              <a:stCxn id="28735" idx="3"/>
              <a:endCxn id="28736" idx="1"/>
            </p:cNvCxnSpPr>
            <p:nvPr/>
          </p:nvCxnSpPr>
          <p:spPr bwMode="auto">
            <a:xfrm>
              <a:off x="1008" y="1440"/>
              <a:ext cx="336" cy="0"/>
            </a:xfrm>
            <a:prstGeom prst="straightConnector1">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740" name="AutoShape 17"/>
            <p:cNvCxnSpPr>
              <a:cxnSpLocks noChangeShapeType="1"/>
              <a:stCxn id="28736" idx="2"/>
              <a:endCxn id="28737" idx="0"/>
            </p:cNvCxnSpPr>
            <p:nvPr/>
          </p:nvCxnSpPr>
          <p:spPr bwMode="auto">
            <a:xfrm flipH="1">
              <a:off x="1296" y="1584"/>
              <a:ext cx="240" cy="19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741" name="AutoShape 18"/>
            <p:cNvCxnSpPr>
              <a:cxnSpLocks noChangeShapeType="1"/>
              <a:stCxn id="28736" idx="2"/>
              <a:endCxn id="28738" idx="0"/>
            </p:cNvCxnSpPr>
            <p:nvPr/>
          </p:nvCxnSpPr>
          <p:spPr bwMode="auto">
            <a:xfrm>
              <a:off x="1536" y="1584"/>
              <a:ext cx="288" cy="19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8685" name="Rectangle 19"/>
          <p:cNvSpPr>
            <a:spLocks noChangeArrowheads="1"/>
          </p:cNvSpPr>
          <p:nvPr/>
        </p:nvSpPr>
        <p:spPr bwMode="auto">
          <a:xfrm>
            <a:off x="777875" y="4926013"/>
            <a:ext cx="441325" cy="314325"/>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b="1"/>
              <a:t>A</a:t>
            </a:r>
            <a:endParaRPr lang="en-GB" altLang="en-US" b="1"/>
          </a:p>
        </p:txBody>
      </p:sp>
      <p:sp>
        <p:nvSpPr>
          <p:cNvPr id="28686" name="Rectangle 20"/>
          <p:cNvSpPr>
            <a:spLocks noChangeArrowheads="1"/>
          </p:cNvSpPr>
          <p:nvPr/>
        </p:nvSpPr>
        <p:spPr bwMode="auto">
          <a:xfrm>
            <a:off x="1514475" y="4926013"/>
            <a:ext cx="441325" cy="314325"/>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b="1"/>
              <a:t>B</a:t>
            </a:r>
            <a:endParaRPr lang="en-GB" altLang="en-US" b="1"/>
          </a:p>
        </p:txBody>
      </p:sp>
      <p:sp>
        <p:nvSpPr>
          <p:cNvPr id="28687" name="Rectangle 21"/>
          <p:cNvSpPr>
            <a:spLocks noChangeArrowheads="1"/>
          </p:cNvSpPr>
          <p:nvPr/>
        </p:nvSpPr>
        <p:spPr bwMode="auto">
          <a:xfrm>
            <a:off x="2251075" y="4926013"/>
            <a:ext cx="441325" cy="314325"/>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b="1"/>
              <a:t>C</a:t>
            </a:r>
            <a:endParaRPr lang="en-GB" altLang="en-US" b="1"/>
          </a:p>
        </p:txBody>
      </p:sp>
      <p:sp>
        <p:nvSpPr>
          <p:cNvPr id="28688" name="Rectangle 22"/>
          <p:cNvSpPr>
            <a:spLocks noChangeArrowheads="1"/>
          </p:cNvSpPr>
          <p:nvPr/>
        </p:nvSpPr>
        <p:spPr bwMode="auto">
          <a:xfrm>
            <a:off x="2987675" y="4926013"/>
            <a:ext cx="441325" cy="314325"/>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b="1"/>
              <a:t>D</a:t>
            </a:r>
            <a:endParaRPr lang="en-GB" altLang="en-US" b="1"/>
          </a:p>
        </p:txBody>
      </p:sp>
      <p:sp>
        <p:nvSpPr>
          <p:cNvPr id="28689" name="Line 23"/>
          <p:cNvSpPr>
            <a:spLocks noChangeShapeType="1"/>
          </p:cNvSpPr>
          <p:nvPr/>
        </p:nvSpPr>
        <p:spPr bwMode="auto">
          <a:xfrm>
            <a:off x="990600" y="5246688"/>
            <a:ext cx="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690" name="Line 24"/>
          <p:cNvSpPr>
            <a:spLocks noChangeShapeType="1"/>
          </p:cNvSpPr>
          <p:nvPr/>
        </p:nvSpPr>
        <p:spPr bwMode="auto">
          <a:xfrm>
            <a:off x="1708150" y="5246688"/>
            <a:ext cx="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691" name="Line 25"/>
          <p:cNvSpPr>
            <a:spLocks noChangeShapeType="1"/>
          </p:cNvSpPr>
          <p:nvPr/>
        </p:nvSpPr>
        <p:spPr bwMode="auto">
          <a:xfrm>
            <a:off x="2438400" y="5246688"/>
            <a:ext cx="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692" name="Line 26"/>
          <p:cNvSpPr>
            <a:spLocks noChangeShapeType="1"/>
          </p:cNvSpPr>
          <p:nvPr/>
        </p:nvSpPr>
        <p:spPr bwMode="auto">
          <a:xfrm>
            <a:off x="3200400" y="5246688"/>
            <a:ext cx="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693" name="Line 27"/>
          <p:cNvSpPr>
            <a:spLocks noChangeShapeType="1"/>
          </p:cNvSpPr>
          <p:nvPr/>
        </p:nvSpPr>
        <p:spPr bwMode="auto">
          <a:xfrm>
            <a:off x="990600" y="5319713"/>
            <a:ext cx="685800" cy="7620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694" name="Line 28"/>
          <p:cNvSpPr>
            <a:spLocks noChangeShapeType="1"/>
          </p:cNvSpPr>
          <p:nvPr/>
        </p:nvSpPr>
        <p:spPr bwMode="auto">
          <a:xfrm>
            <a:off x="1752600" y="5443538"/>
            <a:ext cx="685800" cy="7620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695" name="Line 29"/>
          <p:cNvSpPr>
            <a:spLocks noChangeShapeType="1"/>
          </p:cNvSpPr>
          <p:nvPr/>
        </p:nvSpPr>
        <p:spPr bwMode="auto">
          <a:xfrm flipH="1">
            <a:off x="1752600" y="5595938"/>
            <a:ext cx="685800" cy="7620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696" name="Line 30"/>
          <p:cNvSpPr>
            <a:spLocks noChangeShapeType="1"/>
          </p:cNvSpPr>
          <p:nvPr/>
        </p:nvSpPr>
        <p:spPr bwMode="auto">
          <a:xfrm>
            <a:off x="1752600" y="5764213"/>
            <a:ext cx="1447800" cy="15240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697" name="Line 31"/>
          <p:cNvSpPr>
            <a:spLocks noChangeShapeType="1"/>
          </p:cNvSpPr>
          <p:nvPr/>
        </p:nvSpPr>
        <p:spPr bwMode="auto">
          <a:xfrm flipH="1">
            <a:off x="1752600" y="5916613"/>
            <a:ext cx="1447800" cy="15240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698" name="Rectangle 32"/>
          <p:cNvSpPr>
            <a:spLocks noChangeArrowheads="1"/>
          </p:cNvSpPr>
          <p:nvPr/>
        </p:nvSpPr>
        <p:spPr bwMode="auto">
          <a:xfrm>
            <a:off x="5257800" y="4305300"/>
            <a:ext cx="3200400" cy="56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r">
              <a:lnSpc>
                <a:spcPct val="60000"/>
              </a:lnSpc>
              <a:spcBef>
                <a:spcPct val="50000"/>
              </a:spcBef>
            </a:pPr>
            <a:r>
              <a:rPr lang="en-US" altLang="en-US" sz="1800" b="1" i="1"/>
              <a:t>Deployment view:</a:t>
            </a:r>
          </a:p>
          <a:p>
            <a:pPr algn="r">
              <a:lnSpc>
                <a:spcPct val="60000"/>
              </a:lnSpc>
              <a:spcBef>
                <a:spcPct val="50000"/>
              </a:spcBef>
            </a:pPr>
            <a:r>
              <a:rPr lang="en-US" altLang="en-US" sz="1800" b="1"/>
              <a:t>physical model + mapping</a:t>
            </a:r>
          </a:p>
        </p:txBody>
      </p:sp>
      <p:sp>
        <p:nvSpPr>
          <p:cNvPr id="28699" name="AutoShape 33"/>
          <p:cNvSpPr>
            <a:spLocks noChangeArrowheads="1"/>
          </p:cNvSpPr>
          <p:nvPr/>
        </p:nvSpPr>
        <p:spPr bwMode="auto">
          <a:xfrm>
            <a:off x="5334000" y="5018088"/>
            <a:ext cx="914400" cy="1066800"/>
          </a:xfrm>
          <a:prstGeom prst="cube">
            <a:avLst>
              <a:gd name="adj" fmla="val 25000"/>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endParaRPr lang="sv-SE" altLang="en-US"/>
          </a:p>
        </p:txBody>
      </p:sp>
      <p:sp>
        <p:nvSpPr>
          <p:cNvPr id="28700" name="AutoShape 34"/>
          <p:cNvSpPr>
            <a:spLocks noChangeArrowheads="1"/>
          </p:cNvSpPr>
          <p:nvPr/>
        </p:nvSpPr>
        <p:spPr bwMode="auto">
          <a:xfrm>
            <a:off x="6400800" y="5018088"/>
            <a:ext cx="914400" cy="1066800"/>
          </a:xfrm>
          <a:prstGeom prst="cube">
            <a:avLst>
              <a:gd name="adj" fmla="val 25000"/>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endParaRPr lang="sv-SE" altLang="en-US"/>
          </a:p>
        </p:txBody>
      </p:sp>
      <p:sp>
        <p:nvSpPr>
          <p:cNvPr id="28701" name="AutoShape 35"/>
          <p:cNvSpPr>
            <a:spLocks noChangeArrowheads="1"/>
          </p:cNvSpPr>
          <p:nvPr/>
        </p:nvSpPr>
        <p:spPr bwMode="auto">
          <a:xfrm>
            <a:off x="7467600" y="5018088"/>
            <a:ext cx="914400" cy="1066800"/>
          </a:xfrm>
          <a:prstGeom prst="cube">
            <a:avLst>
              <a:gd name="adj" fmla="val 25000"/>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endParaRPr lang="sv-SE" altLang="en-US"/>
          </a:p>
        </p:txBody>
      </p:sp>
      <p:sp>
        <p:nvSpPr>
          <p:cNvPr id="28702" name="Rectangle 36"/>
          <p:cNvSpPr>
            <a:spLocks noChangeArrowheads="1"/>
          </p:cNvSpPr>
          <p:nvPr/>
        </p:nvSpPr>
        <p:spPr bwMode="auto">
          <a:xfrm>
            <a:off x="5410200" y="5322888"/>
            <a:ext cx="441325" cy="314325"/>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b="1"/>
              <a:t>A</a:t>
            </a:r>
            <a:endParaRPr lang="en-GB" altLang="en-US" b="1"/>
          </a:p>
        </p:txBody>
      </p:sp>
      <p:sp>
        <p:nvSpPr>
          <p:cNvPr id="28703" name="Rectangle 37"/>
          <p:cNvSpPr>
            <a:spLocks noChangeArrowheads="1"/>
          </p:cNvSpPr>
          <p:nvPr/>
        </p:nvSpPr>
        <p:spPr bwMode="auto">
          <a:xfrm>
            <a:off x="5410200" y="5675313"/>
            <a:ext cx="441325" cy="314325"/>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b="1"/>
              <a:t>B</a:t>
            </a:r>
            <a:endParaRPr lang="en-GB" altLang="en-US" b="1"/>
          </a:p>
        </p:txBody>
      </p:sp>
      <p:sp>
        <p:nvSpPr>
          <p:cNvPr id="28704" name="Rectangle 38"/>
          <p:cNvSpPr>
            <a:spLocks noChangeArrowheads="1"/>
          </p:cNvSpPr>
          <p:nvPr/>
        </p:nvSpPr>
        <p:spPr bwMode="auto">
          <a:xfrm>
            <a:off x="6492875" y="5465763"/>
            <a:ext cx="441325" cy="314325"/>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b="1"/>
              <a:t>C</a:t>
            </a:r>
            <a:endParaRPr lang="en-GB" altLang="en-US" b="1"/>
          </a:p>
        </p:txBody>
      </p:sp>
      <p:sp>
        <p:nvSpPr>
          <p:cNvPr id="28705" name="Rectangle 39"/>
          <p:cNvSpPr>
            <a:spLocks noChangeArrowheads="1"/>
          </p:cNvSpPr>
          <p:nvPr/>
        </p:nvSpPr>
        <p:spPr bwMode="auto">
          <a:xfrm>
            <a:off x="7575550" y="5465763"/>
            <a:ext cx="441325" cy="314325"/>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gn="ctr" eaLnBrk="1" hangingPunct="1"/>
            <a:r>
              <a:rPr lang="en-US" altLang="en-US" b="1"/>
              <a:t>D</a:t>
            </a:r>
            <a:endParaRPr lang="en-GB" altLang="en-US" b="1"/>
          </a:p>
        </p:txBody>
      </p:sp>
      <p:grpSp>
        <p:nvGrpSpPr>
          <p:cNvPr id="28706" name="Group 40"/>
          <p:cNvGrpSpPr>
            <a:grpSpLocks/>
          </p:cNvGrpSpPr>
          <p:nvPr/>
        </p:nvGrpSpPr>
        <p:grpSpPr bwMode="auto">
          <a:xfrm>
            <a:off x="5334000" y="6084888"/>
            <a:ext cx="2971800" cy="304800"/>
            <a:chOff x="3360" y="3552"/>
            <a:chExt cx="1872" cy="288"/>
          </a:xfrm>
        </p:grpSpPr>
        <p:sp>
          <p:nvSpPr>
            <p:cNvPr id="28731" name="Line 41"/>
            <p:cNvSpPr>
              <a:spLocks noChangeShapeType="1"/>
            </p:cNvSpPr>
            <p:nvPr/>
          </p:nvSpPr>
          <p:spPr bwMode="auto">
            <a:xfrm>
              <a:off x="3360" y="3840"/>
              <a:ext cx="18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32" name="Line 42"/>
            <p:cNvSpPr>
              <a:spLocks noChangeShapeType="1"/>
            </p:cNvSpPr>
            <p:nvPr/>
          </p:nvSpPr>
          <p:spPr bwMode="auto">
            <a:xfrm>
              <a:off x="3552" y="3552"/>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33" name="Line 43"/>
            <p:cNvSpPr>
              <a:spLocks noChangeShapeType="1"/>
            </p:cNvSpPr>
            <p:nvPr/>
          </p:nvSpPr>
          <p:spPr bwMode="auto">
            <a:xfrm>
              <a:off x="4224" y="3552"/>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34" name="Line 44"/>
            <p:cNvSpPr>
              <a:spLocks noChangeShapeType="1"/>
            </p:cNvSpPr>
            <p:nvPr/>
          </p:nvSpPr>
          <p:spPr bwMode="auto">
            <a:xfrm>
              <a:off x="4896" y="3552"/>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8707" name="Rectangle 45"/>
          <p:cNvSpPr>
            <a:spLocks noChangeArrowheads="1"/>
          </p:cNvSpPr>
          <p:nvPr/>
        </p:nvSpPr>
        <p:spPr bwMode="auto">
          <a:xfrm>
            <a:off x="3924300" y="2547938"/>
            <a:ext cx="18430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r>
              <a:rPr lang="en-US" altLang="en-US" sz="1800" b="1" i="1"/>
              <a:t>Stakeholders &amp;</a:t>
            </a:r>
          </a:p>
          <a:p>
            <a:pPr eaLnBrk="1" hangingPunct="1"/>
            <a:r>
              <a:rPr lang="en-US" altLang="en-US" sz="1800" b="1" i="1"/>
              <a:t>Use cases view</a:t>
            </a:r>
            <a:endParaRPr lang="en-GB" altLang="en-US" sz="1800" b="1" i="1"/>
          </a:p>
        </p:txBody>
      </p:sp>
      <p:grpSp>
        <p:nvGrpSpPr>
          <p:cNvPr id="28708" name="Group 46"/>
          <p:cNvGrpSpPr>
            <a:grpSpLocks/>
          </p:cNvGrpSpPr>
          <p:nvPr/>
        </p:nvGrpSpPr>
        <p:grpSpPr bwMode="auto">
          <a:xfrm>
            <a:off x="3657600" y="3494088"/>
            <a:ext cx="304800" cy="609600"/>
            <a:chOff x="2304" y="1920"/>
            <a:chExt cx="192" cy="384"/>
          </a:xfrm>
        </p:grpSpPr>
        <p:sp>
          <p:nvSpPr>
            <p:cNvPr id="28726" name="Line 47"/>
            <p:cNvSpPr>
              <a:spLocks noChangeShapeType="1"/>
            </p:cNvSpPr>
            <p:nvPr/>
          </p:nvSpPr>
          <p:spPr bwMode="auto">
            <a:xfrm>
              <a:off x="2400" y="2016"/>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27" name="Oval 48"/>
            <p:cNvSpPr>
              <a:spLocks noChangeArrowheads="1"/>
            </p:cNvSpPr>
            <p:nvPr/>
          </p:nvSpPr>
          <p:spPr bwMode="auto">
            <a:xfrm>
              <a:off x="2352" y="1920"/>
              <a:ext cx="96" cy="9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endParaRPr lang="sv-SE" altLang="en-US"/>
            </a:p>
          </p:txBody>
        </p:sp>
        <p:sp>
          <p:nvSpPr>
            <p:cNvPr id="28728" name="Line 49"/>
            <p:cNvSpPr>
              <a:spLocks noChangeShapeType="1"/>
            </p:cNvSpPr>
            <p:nvPr/>
          </p:nvSpPr>
          <p:spPr bwMode="auto">
            <a:xfrm>
              <a:off x="2304" y="2080"/>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29" name="Line 50"/>
            <p:cNvSpPr>
              <a:spLocks noChangeShapeType="1"/>
            </p:cNvSpPr>
            <p:nvPr/>
          </p:nvSpPr>
          <p:spPr bwMode="auto">
            <a:xfrm flipV="1">
              <a:off x="2352" y="2160"/>
              <a:ext cx="48"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30" name="Line 51"/>
            <p:cNvSpPr>
              <a:spLocks noChangeShapeType="1"/>
            </p:cNvSpPr>
            <p:nvPr/>
          </p:nvSpPr>
          <p:spPr bwMode="auto">
            <a:xfrm flipH="1" flipV="1">
              <a:off x="2400" y="2160"/>
              <a:ext cx="48"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8709" name="Group 52"/>
          <p:cNvGrpSpPr>
            <a:grpSpLocks/>
          </p:cNvGrpSpPr>
          <p:nvPr/>
        </p:nvGrpSpPr>
        <p:grpSpPr bwMode="auto">
          <a:xfrm>
            <a:off x="5334000" y="3189288"/>
            <a:ext cx="304800" cy="609600"/>
            <a:chOff x="2304" y="1920"/>
            <a:chExt cx="192" cy="384"/>
          </a:xfrm>
        </p:grpSpPr>
        <p:sp>
          <p:nvSpPr>
            <p:cNvPr id="28721" name="Line 53"/>
            <p:cNvSpPr>
              <a:spLocks noChangeShapeType="1"/>
            </p:cNvSpPr>
            <p:nvPr/>
          </p:nvSpPr>
          <p:spPr bwMode="auto">
            <a:xfrm>
              <a:off x="2400" y="2016"/>
              <a:ext cx="0"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22" name="Oval 54"/>
            <p:cNvSpPr>
              <a:spLocks noChangeArrowheads="1"/>
            </p:cNvSpPr>
            <p:nvPr/>
          </p:nvSpPr>
          <p:spPr bwMode="auto">
            <a:xfrm>
              <a:off x="2352" y="1920"/>
              <a:ext cx="96" cy="96"/>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endParaRPr lang="sv-SE" altLang="en-US"/>
            </a:p>
          </p:txBody>
        </p:sp>
        <p:sp>
          <p:nvSpPr>
            <p:cNvPr id="28723" name="Line 55"/>
            <p:cNvSpPr>
              <a:spLocks noChangeShapeType="1"/>
            </p:cNvSpPr>
            <p:nvPr/>
          </p:nvSpPr>
          <p:spPr bwMode="auto">
            <a:xfrm>
              <a:off x="2304" y="2080"/>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24" name="Line 56"/>
            <p:cNvSpPr>
              <a:spLocks noChangeShapeType="1"/>
            </p:cNvSpPr>
            <p:nvPr/>
          </p:nvSpPr>
          <p:spPr bwMode="auto">
            <a:xfrm flipV="1">
              <a:off x="2352" y="2160"/>
              <a:ext cx="48"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725" name="Line 57"/>
            <p:cNvSpPr>
              <a:spLocks noChangeShapeType="1"/>
            </p:cNvSpPr>
            <p:nvPr/>
          </p:nvSpPr>
          <p:spPr bwMode="auto">
            <a:xfrm flipH="1" flipV="1">
              <a:off x="2400" y="2160"/>
              <a:ext cx="48" cy="144"/>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8710" name="Oval 58"/>
          <p:cNvSpPr>
            <a:spLocks noChangeArrowheads="1"/>
          </p:cNvSpPr>
          <p:nvPr/>
        </p:nvSpPr>
        <p:spPr bwMode="auto">
          <a:xfrm>
            <a:off x="4114800" y="3265488"/>
            <a:ext cx="914400" cy="2286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endParaRPr lang="sv-SE" altLang="en-US"/>
          </a:p>
        </p:txBody>
      </p:sp>
      <p:cxnSp>
        <p:nvCxnSpPr>
          <p:cNvPr id="28711" name="AutoShape 59"/>
          <p:cNvCxnSpPr>
            <a:cxnSpLocks noChangeShapeType="1"/>
            <a:stCxn id="28728" idx="1"/>
            <a:endCxn id="28710" idx="2"/>
          </p:cNvCxnSpPr>
          <p:nvPr/>
        </p:nvCxnSpPr>
        <p:spPr bwMode="auto">
          <a:xfrm flipV="1">
            <a:off x="3962400" y="3379788"/>
            <a:ext cx="152400" cy="3683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712" name="AutoShape 60"/>
          <p:cNvCxnSpPr>
            <a:cxnSpLocks noChangeShapeType="1"/>
            <a:stCxn id="28723" idx="0"/>
            <a:endCxn id="28710" idx="6"/>
          </p:cNvCxnSpPr>
          <p:nvPr/>
        </p:nvCxnSpPr>
        <p:spPr bwMode="auto">
          <a:xfrm flipH="1" flipV="1">
            <a:off x="5029200" y="3379788"/>
            <a:ext cx="304800" cy="635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713" name="Oval 61"/>
          <p:cNvSpPr>
            <a:spLocks noChangeArrowheads="1"/>
          </p:cNvSpPr>
          <p:nvPr/>
        </p:nvSpPr>
        <p:spPr bwMode="auto">
          <a:xfrm>
            <a:off x="4267200" y="3646488"/>
            <a:ext cx="914400" cy="2286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endParaRPr lang="sv-SE" altLang="en-US"/>
          </a:p>
        </p:txBody>
      </p:sp>
      <p:sp>
        <p:nvSpPr>
          <p:cNvPr id="28714" name="Oval 62"/>
          <p:cNvSpPr>
            <a:spLocks noChangeArrowheads="1"/>
          </p:cNvSpPr>
          <p:nvPr/>
        </p:nvSpPr>
        <p:spPr bwMode="auto">
          <a:xfrm>
            <a:off x="4191000" y="4103688"/>
            <a:ext cx="914400" cy="228600"/>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endParaRPr lang="sv-SE" altLang="en-US"/>
          </a:p>
        </p:txBody>
      </p:sp>
      <p:cxnSp>
        <p:nvCxnSpPr>
          <p:cNvPr id="28715" name="AutoShape 63"/>
          <p:cNvCxnSpPr>
            <a:cxnSpLocks noChangeShapeType="1"/>
            <a:stCxn id="28728" idx="1"/>
            <a:endCxn id="28714" idx="2"/>
          </p:cNvCxnSpPr>
          <p:nvPr/>
        </p:nvCxnSpPr>
        <p:spPr bwMode="auto">
          <a:xfrm>
            <a:off x="3962400" y="3748088"/>
            <a:ext cx="228600" cy="4699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716" name="AutoShape 64"/>
          <p:cNvCxnSpPr>
            <a:cxnSpLocks noChangeShapeType="1"/>
            <a:stCxn id="28723" idx="0"/>
            <a:endCxn id="28713" idx="6"/>
          </p:cNvCxnSpPr>
          <p:nvPr/>
        </p:nvCxnSpPr>
        <p:spPr bwMode="auto">
          <a:xfrm flipH="1">
            <a:off x="5181600" y="3443288"/>
            <a:ext cx="152400" cy="3175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717" name="Rectangle 65"/>
          <p:cNvSpPr>
            <a:spLocks noChangeArrowheads="1"/>
          </p:cNvSpPr>
          <p:nvPr/>
        </p:nvSpPr>
        <p:spPr bwMode="auto">
          <a:xfrm>
            <a:off x="519113" y="6418263"/>
            <a:ext cx="39100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r>
              <a:rPr lang="en-US" altLang="en-US" sz="1800" b="1"/>
              <a:t>BC/WC e2e-response times, freq.</a:t>
            </a:r>
            <a:endParaRPr lang="en-GB" altLang="en-US" sz="1800" b="1"/>
          </a:p>
        </p:txBody>
      </p:sp>
      <p:sp>
        <p:nvSpPr>
          <p:cNvPr id="28718" name="Rectangle 66"/>
          <p:cNvSpPr>
            <a:spLocks noChangeArrowheads="1"/>
          </p:cNvSpPr>
          <p:nvPr/>
        </p:nvSpPr>
        <p:spPr bwMode="auto">
          <a:xfrm>
            <a:off x="5162550" y="6446838"/>
            <a:ext cx="26844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r>
              <a:rPr lang="en-US" altLang="en-US" sz="1800" b="1"/>
              <a:t>bandwidth, availability</a:t>
            </a:r>
            <a:endParaRPr lang="en-GB" altLang="en-US" sz="1800" b="1"/>
          </a:p>
        </p:txBody>
      </p:sp>
      <p:sp>
        <p:nvSpPr>
          <p:cNvPr id="28719" name="Rectangle 67"/>
          <p:cNvSpPr>
            <a:spLocks noChangeArrowheads="1"/>
          </p:cNvSpPr>
          <p:nvPr/>
        </p:nvSpPr>
        <p:spPr bwMode="auto">
          <a:xfrm>
            <a:off x="5800725" y="6084888"/>
            <a:ext cx="25542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eaLnBrk="1" hangingPunct="1"/>
            <a:r>
              <a:rPr lang="en-US" altLang="en-US" sz="1800" b="1"/>
              <a:t> TCP/IP over Ethernet</a:t>
            </a:r>
            <a:endParaRPr lang="en-GB" altLang="en-US" sz="1800" b="1"/>
          </a:p>
        </p:txBody>
      </p:sp>
      <p:sp>
        <p:nvSpPr>
          <p:cNvPr id="28720" name="Rectangle 68"/>
          <p:cNvSpPr>
            <a:spLocks noChangeArrowheads="1"/>
          </p:cNvSpPr>
          <p:nvPr/>
        </p:nvSpPr>
        <p:spPr bwMode="auto">
          <a:xfrm>
            <a:off x="5943600" y="1970088"/>
            <a:ext cx="23622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Lucida Sans Unicode" panose="020B0602030504020204" pitchFamily="34" charset="0"/>
              </a:defRPr>
            </a:lvl1pPr>
            <a:lvl2pPr marL="742950" indent="-285750" eaLnBrk="0" hangingPunct="0">
              <a:defRPr sz="2400">
                <a:solidFill>
                  <a:schemeClr val="tx1"/>
                </a:solidFill>
                <a:latin typeface="Lucida Sans Unicode" panose="020B0602030504020204" pitchFamily="34" charset="0"/>
              </a:defRPr>
            </a:lvl2pPr>
            <a:lvl3pPr marL="1143000" indent="-228600" eaLnBrk="0" hangingPunct="0">
              <a:defRPr sz="2400">
                <a:solidFill>
                  <a:schemeClr val="tx1"/>
                </a:solidFill>
                <a:latin typeface="Lucida Sans Unicode" panose="020B0602030504020204" pitchFamily="34" charset="0"/>
              </a:defRPr>
            </a:lvl3pPr>
            <a:lvl4pPr marL="1600200" indent="-228600" eaLnBrk="0" hangingPunct="0">
              <a:defRPr sz="2400">
                <a:solidFill>
                  <a:schemeClr val="tx1"/>
                </a:solidFill>
                <a:latin typeface="Lucida Sans Unicode" panose="020B0602030504020204" pitchFamily="34" charset="0"/>
              </a:defRPr>
            </a:lvl4pPr>
            <a:lvl5pPr marL="2057400" indent="-228600" eaLnBrk="0" hangingPunct="0">
              <a:defRPr sz="2400">
                <a:solidFill>
                  <a:schemeClr val="tx1"/>
                </a:solidFill>
                <a:latin typeface="Lucida Sans Unicode" panose="020B0602030504020204" pitchFamily="34" charset="0"/>
              </a:defRPr>
            </a:lvl5pPr>
            <a:lvl6pPr marL="2514600" indent="-228600" eaLnBrk="0" fontAlgn="base" hangingPunct="0">
              <a:spcBef>
                <a:spcPct val="0"/>
              </a:spcBef>
              <a:spcAft>
                <a:spcPct val="0"/>
              </a:spcAft>
              <a:defRPr sz="2400">
                <a:solidFill>
                  <a:schemeClr val="tx1"/>
                </a:solidFill>
                <a:latin typeface="Lucida Sans Unicode" panose="020B0602030504020204" pitchFamily="34" charset="0"/>
              </a:defRPr>
            </a:lvl6pPr>
            <a:lvl7pPr marL="2971800" indent="-228600" eaLnBrk="0" fontAlgn="base" hangingPunct="0">
              <a:spcBef>
                <a:spcPct val="0"/>
              </a:spcBef>
              <a:spcAft>
                <a:spcPct val="0"/>
              </a:spcAft>
              <a:defRPr sz="2400">
                <a:solidFill>
                  <a:schemeClr val="tx1"/>
                </a:solidFill>
                <a:latin typeface="Lucida Sans Unicode" panose="020B0602030504020204" pitchFamily="34" charset="0"/>
              </a:defRPr>
            </a:lvl7pPr>
            <a:lvl8pPr marL="3429000" indent="-228600" eaLnBrk="0" fontAlgn="base" hangingPunct="0">
              <a:spcBef>
                <a:spcPct val="0"/>
              </a:spcBef>
              <a:spcAft>
                <a:spcPct val="0"/>
              </a:spcAft>
              <a:defRPr sz="2400">
                <a:solidFill>
                  <a:schemeClr val="tx1"/>
                </a:solidFill>
                <a:latin typeface="Lucida Sans Unicode" panose="020B0602030504020204" pitchFamily="34" charset="0"/>
              </a:defRPr>
            </a:lvl8pPr>
            <a:lvl9pPr marL="3886200" indent="-228600" eaLnBrk="0" fontAlgn="base" hangingPunct="0">
              <a:spcBef>
                <a:spcPct val="0"/>
              </a:spcBef>
              <a:spcAft>
                <a:spcPct val="0"/>
              </a:spcAft>
              <a:defRPr sz="2400">
                <a:solidFill>
                  <a:schemeClr val="tx1"/>
                </a:solidFill>
                <a:latin typeface="Lucida Sans Unicode" panose="020B0602030504020204" pitchFamily="34" charset="0"/>
              </a:defRPr>
            </a:lvl9pPr>
          </a:lstStyle>
          <a:p>
            <a:pPr>
              <a:lnSpc>
                <a:spcPct val="60000"/>
              </a:lnSpc>
              <a:spcBef>
                <a:spcPct val="50000"/>
              </a:spcBef>
            </a:pPr>
            <a:r>
              <a:rPr lang="en-US" altLang="en-US" sz="1800" b="1"/>
              <a:t>versioning policies</a:t>
            </a:r>
          </a:p>
          <a:p>
            <a:pPr>
              <a:lnSpc>
                <a:spcPct val="60000"/>
              </a:lnSpc>
              <a:spcBef>
                <a:spcPct val="50000"/>
              </a:spcBef>
            </a:pPr>
            <a:r>
              <a:rPr lang="en-US" altLang="en-US" sz="1800" b="1"/>
              <a:t>file ownership</a:t>
            </a:r>
          </a:p>
          <a:p>
            <a:pPr>
              <a:lnSpc>
                <a:spcPct val="60000"/>
              </a:lnSpc>
              <a:spcBef>
                <a:spcPct val="50000"/>
              </a:spcBef>
            </a:pPr>
            <a:r>
              <a:rPr lang="en-US" altLang="en-US" sz="1800" b="1"/>
              <a:t>…</a:t>
            </a:r>
          </a:p>
        </p:txBody>
      </p:sp>
    </p:spTree>
    <p:extLst>
      <p:ext uri="{BB962C8B-B14F-4D97-AF65-F5344CB8AC3E}">
        <p14:creationId xmlns:p14="http://schemas.microsoft.com/office/powerpoint/2010/main" val="50440880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6CB221-E3BD-3848-A95E-EE4B438E27C6}"/>
              </a:ext>
            </a:extLst>
          </p:cNvPr>
          <p:cNvSpPr>
            <a:spLocks noGrp="1"/>
          </p:cNvSpPr>
          <p:nvPr>
            <p:ph type="title"/>
          </p:nvPr>
        </p:nvSpPr>
        <p:spPr/>
        <p:txBody>
          <a:bodyPr/>
          <a:lstStyle/>
          <a:p>
            <a:r>
              <a:rPr lang="en-US" dirty="0" smtClean="0"/>
              <a:t>Lectures (2018) </a:t>
            </a:r>
            <a:r>
              <a:rPr lang="en-US" dirty="0" smtClean="0"/>
              <a:t>Outline – Part 2</a:t>
            </a:r>
            <a:endParaRPr lang="en-US" dirty="0"/>
          </a:p>
        </p:txBody>
      </p:sp>
      <p:graphicFrame>
        <p:nvGraphicFramePr>
          <p:cNvPr id="6" name="Table 5">
            <a:extLst>
              <a:ext uri="{FF2B5EF4-FFF2-40B4-BE49-F238E27FC236}">
                <a16:creationId xmlns:a16="http://schemas.microsoft.com/office/drawing/2014/main" xmlns="" id="{256547A6-A141-D84F-9807-FF8628BB6D10}"/>
              </a:ext>
            </a:extLst>
          </p:cNvPr>
          <p:cNvGraphicFramePr>
            <a:graphicFrameLocks noGrp="1"/>
          </p:cNvGraphicFramePr>
          <p:nvPr>
            <p:extLst>
              <p:ext uri="{D42A27DB-BD31-4B8C-83A1-F6EECF244321}">
                <p14:modId xmlns:p14="http://schemas.microsoft.com/office/powerpoint/2010/main" val="2570338702"/>
              </p:ext>
            </p:extLst>
          </p:nvPr>
        </p:nvGraphicFramePr>
        <p:xfrm>
          <a:off x="859316" y="1920235"/>
          <a:ext cx="7541145" cy="4701636"/>
        </p:xfrm>
        <a:graphic>
          <a:graphicData uri="http://schemas.openxmlformats.org/drawingml/2006/table">
            <a:tbl>
              <a:tblPr/>
              <a:tblGrid>
                <a:gridCol w="886988">
                  <a:extLst>
                    <a:ext uri="{9D8B030D-6E8A-4147-A177-3AD203B41FA5}">
                      <a16:colId xmlns:a16="http://schemas.microsoft.com/office/drawing/2014/main" xmlns="" val="3416417735"/>
                    </a:ext>
                  </a:extLst>
                </a:gridCol>
                <a:gridCol w="6654157">
                  <a:extLst>
                    <a:ext uri="{9D8B030D-6E8A-4147-A177-3AD203B41FA5}">
                      <a16:colId xmlns:a16="http://schemas.microsoft.com/office/drawing/2014/main" xmlns="" val="1846886772"/>
                    </a:ext>
                  </a:extLst>
                </a:gridCol>
              </a:tblGrid>
              <a:tr h="309252">
                <a:tc>
                  <a:txBody>
                    <a:bodyPr/>
                    <a:lstStyle/>
                    <a:p>
                      <a:pPr algn="ctr" rtl="0" fontAlgn="b"/>
                      <a:r>
                        <a:rPr lang="en-US" sz="1800" b="1" dirty="0">
                          <a:solidFill>
                            <a:srgbClr val="000000"/>
                          </a:solidFill>
                          <a:effectLst/>
                          <a:latin typeface="Arial" panose="020B0604020202020204" pitchFamily="34" charset="0"/>
                        </a:rPr>
                        <a:t>Lecture</a:t>
                      </a:r>
                    </a:p>
                  </a:txBody>
                  <a:tcPr marL="21431" marR="21431" marT="14288" marB="14288"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2"/>
                    </a:solidFill>
                  </a:tcPr>
                </a:tc>
                <a:tc>
                  <a:txBody>
                    <a:bodyPr/>
                    <a:lstStyle/>
                    <a:p>
                      <a:pPr rtl="0" fontAlgn="b"/>
                      <a:r>
                        <a:rPr lang="en-US" sz="1800" b="1" dirty="0">
                          <a:solidFill>
                            <a:srgbClr val="000000"/>
                          </a:solidFill>
                          <a:effectLst/>
                          <a:latin typeface="Arial" panose="020B0604020202020204" pitchFamily="34" charset="0"/>
                        </a:rPr>
                        <a:t>Topic</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2"/>
                    </a:solidFill>
                  </a:tcPr>
                </a:tc>
                <a:extLst>
                  <a:ext uri="{0D108BD9-81ED-4DB2-BD59-A6C34878D82A}">
                    <a16:rowId xmlns:a16="http://schemas.microsoft.com/office/drawing/2014/main" xmlns="" val="3486604478"/>
                  </a:ext>
                </a:extLst>
              </a:tr>
              <a:tr h="612592">
                <a:tc>
                  <a:txBody>
                    <a:bodyPr/>
                    <a:lstStyle/>
                    <a:p>
                      <a:pPr algn="ctr" rtl="0" fontAlgn="b"/>
                      <a:r>
                        <a:rPr lang="en-US" sz="1800" b="0" dirty="0">
                          <a:solidFill>
                            <a:srgbClr val="000000"/>
                          </a:solidFill>
                          <a:effectLst/>
                          <a:latin typeface="Arial" panose="020B0604020202020204" pitchFamily="34" charset="0"/>
                        </a:rPr>
                        <a:t>L16.2</a:t>
                      </a:r>
                    </a:p>
                  </a:txBody>
                  <a:tcPr marL="21431" marR="21431" marT="14288" marB="14288"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800" b="0" dirty="0">
                          <a:solidFill>
                            <a:srgbClr val="000000"/>
                          </a:solidFill>
                          <a:effectLst/>
                          <a:latin typeface="Arial" panose="020B0604020202020204" pitchFamily="34" charset="0"/>
                        </a:rPr>
                        <a:t>to be determined</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298196335"/>
                  </a:ext>
                </a:extLst>
              </a:tr>
              <a:tr h="612592">
                <a:tc>
                  <a:txBody>
                    <a:bodyPr/>
                    <a:lstStyle/>
                    <a:p>
                      <a:pPr algn="ctr" rtl="0" fontAlgn="b"/>
                      <a:r>
                        <a:rPr lang="en-US" sz="1800" b="0">
                          <a:solidFill>
                            <a:srgbClr val="000000"/>
                          </a:solidFill>
                          <a:effectLst/>
                          <a:latin typeface="Arial" panose="020B0604020202020204" pitchFamily="34" charset="0"/>
                        </a:rPr>
                        <a:t>L17.1</a:t>
                      </a:r>
                    </a:p>
                  </a:txBody>
                  <a:tcPr marL="21431" marR="21431" marT="14288" marB="14288"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800" b="0" dirty="0">
                          <a:solidFill>
                            <a:srgbClr val="000000"/>
                          </a:solidFill>
                          <a:effectLst/>
                          <a:latin typeface="Arial" panose="020B0604020202020204" pitchFamily="34" charset="0"/>
                        </a:rPr>
                        <a:t>Going from Domain to Technical Design (more depth/detail on UML notation), layering</a:t>
                      </a:r>
                      <a:br>
                        <a:rPr lang="en-US" sz="1800" b="0" dirty="0">
                          <a:solidFill>
                            <a:srgbClr val="000000"/>
                          </a:solidFill>
                          <a:effectLst/>
                          <a:latin typeface="Arial" panose="020B0604020202020204" pitchFamily="34" charset="0"/>
                        </a:rPr>
                      </a:br>
                      <a:r>
                        <a:rPr lang="en-US" sz="1800" b="0" dirty="0">
                          <a:solidFill>
                            <a:srgbClr val="000000"/>
                          </a:solidFill>
                          <a:effectLst/>
                          <a:latin typeface="Arial" panose="020B0604020202020204" pitchFamily="34" charset="0"/>
                        </a:rPr>
                        <a:t>Component Diagram (part 1)</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2006539581"/>
                  </a:ext>
                </a:extLst>
              </a:tr>
              <a:tr h="612592">
                <a:tc>
                  <a:txBody>
                    <a:bodyPr/>
                    <a:lstStyle/>
                    <a:p>
                      <a:pPr algn="ctr" rtl="0" fontAlgn="b"/>
                      <a:r>
                        <a:rPr lang="en-US" sz="1800" b="0">
                          <a:solidFill>
                            <a:srgbClr val="000000"/>
                          </a:solidFill>
                          <a:effectLst/>
                          <a:latin typeface="Arial" panose="020B0604020202020204" pitchFamily="34" charset="0"/>
                        </a:rPr>
                        <a:t>L17.2</a:t>
                      </a:r>
                    </a:p>
                  </a:txBody>
                  <a:tcPr marL="21431" marR="21431" marT="14288" marB="14288"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800" b="0" dirty="0">
                          <a:solidFill>
                            <a:srgbClr val="000000"/>
                          </a:solidFill>
                          <a:effectLst/>
                          <a:latin typeface="Arial" panose="020B0604020202020204" pitchFamily="34" charset="0"/>
                        </a:rPr>
                        <a:t>Going from Domain to Technical Design (more depth/detail on UML notation), layering</a:t>
                      </a:r>
                      <a:br>
                        <a:rPr lang="en-US" sz="1800" b="0" dirty="0">
                          <a:solidFill>
                            <a:srgbClr val="000000"/>
                          </a:solidFill>
                          <a:effectLst/>
                          <a:latin typeface="Arial" panose="020B0604020202020204" pitchFamily="34" charset="0"/>
                        </a:rPr>
                      </a:br>
                      <a:r>
                        <a:rPr lang="en-US" sz="1800" b="0" dirty="0">
                          <a:solidFill>
                            <a:srgbClr val="000000"/>
                          </a:solidFill>
                          <a:effectLst/>
                          <a:latin typeface="Arial" panose="020B0604020202020204" pitchFamily="34" charset="0"/>
                        </a:rPr>
                        <a:t>Component Diagram (part 2)</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861302758"/>
                  </a:ext>
                </a:extLst>
              </a:tr>
              <a:tr h="612592">
                <a:tc>
                  <a:txBody>
                    <a:bodyPr/>
                    <a:lstStyle/>
                    <a:p>
                      <a:pPr algn="ctr" rtl="0" fontAlgn="b"/>
                      <a:r>
                        <a:rPr lang="en-US" sz="1800" b="0">
                          <a:solidFill>
                            <a:srgbClr val="000000"/>
                          </a:solidFill>
                          <a:effectLst/>
                          <a:latin typeface="Arial" panose="020B0604020202020204" pitchFamily="34" charset="0"/>
                        </a:rPr>
                        <a:t>L18.1</a:t>
                      </a:r>
                    </a:p>
                  </a:txBody>
                  <a:tcPr marL="21431" marR="21431" marT="14288" marB="14288"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800" b="0" dirty="0">
                          <a:solidFill>
                            <a:srgbClr val="000000"/>
                          </a:solidFill>
                          <a:effectLst/>
                          <a:latin typeface="Arial" panose="020B0604020202020204" pitchFamily="34" charset="0"/>
                        </a:rPr>
                        <a:t>Agile development with UML</a:t>
                      </a:r>
                      <a:br>
                        <a:rPr lang="en-US" sz="1800" b="0" dirty="0">
                          <a:solidFill>
                            <a:srgbClr val="000000"/>
                          </a:solidFill>
                          <a:effectLst/>
                          <a:latin typeface="Arial" panose="020B0604020202020204" pitchFamily="34" charset="0"/>
                        </a:rPr>
                      </a:br>
                      <a:r>
                        <a:rPr lang="en-US" sz="1800" b="0" dirty="0">
                          <a:solidFill>
                            <a:srgbClr val="000000"/>
                          </a:solidFill>
                          <a:effectLst/>
                          <a:latin typeface="Arial" panose="020B0604020202020204" pitchFamily="34" charset="0"/>
                        </a:rPr>
                        <a:t>Agile Software Development Workshop</a:t>
                      </a:r>
                      <a:br>
                        <a:rPr lang="en-US" sz="1800" b="0" dirty="0">
                          <a:solidFill>
                            <a:srgbClr val="000000"/>
                          </a:solidFill>
                          <a:effectLst/>
                          <a:latin typeface="Arial" panose="020B0604020202020204" pitchFamily="34" charset="0"/>
                        </a:rPr>
                      </a:br>
                      <a:r>
                        <a:rPr lang="en-US" sz="1800" b="0" dirty="0">
                          <a:solidFill>
                            <a:srgbClr val="000000"/>
                          </a:solidFill>
                          <a:effectLst/>
                          <a:latin typeface="Arial" panose="020B0604020202020204" pitchFamily="34" charset="0"/>
                        </a:rPr>
                        <a:t>(part 1)</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2810618741"/>
                  </a:ext>
                </a:extLst>
              </a:tr>
              <a:tr h="612592">
                <a:tc>
                  <a:txBody>
                    <a:bodyPr/>
                    <a:lstStyle/>
                    <a:p>
                      <a:pPr algn="ctr" rtl="0" fontAlgn="b"/>
                      <a:r>
                        <a:rPr lang="en-US" sz="1800" b="0">
                          <a:solidFill>
                            <a:srgbClr val="000000"/>
                          </a:solidFill>
                          <a:effectLst/>
                          <a:latin typeface="Arial" panose="020B0604020202020204" pitchFamily="34" charset="0"/>
                        </a:rPr>
                        <a:t>L18.2</a:t>
                      </a:r>
                    </a:p>
                  </a:txBody>
                  <a:tcPr marL="21431" marR="21431" marT="14288" marB="14288"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r>
                        <a:rPr lang="en-US" sz="1800" b="0" dirty="0">
                          <a:solidFill>
                            <a:srgbClr val="000000"/>
                          </a:solidFill>
                          <a:effectLst/>
                          <a:latin typeface="Arial" panose="020B0604020202020204" pitchFamily="34" charset="0"/>
                        </a:rPr>
                        <a:t>to be determined</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4135997277"/>
                  </a:ext>
                </a:extLst>
              </a:tr>
              <a:tr h="612592">
                <a:tc>
                  <a:txBody>
                    <a:bodyPr/>
                    <a:lstStyle/>
                    <a:p>
                      <a:pPr algn="ctr" rtl="0" fontAlgn="b"/>
                      <a:r>
                        <a:rPr lang="en-US" sz="1800" dirty="0">
                          <a:effectLst/>
                          <a:latin typeface="Arial" panose="020B0604020202020204" pitchFamily="34" charset="0"/>
                          <a:cs typeface="Arial" panose="020B0604020202020204" pitchFamily="34" charset="0"/>
                        </a:rPr>
                        <a:t>L19.1</a:t>
                      </a:r>
                    </a:p>
                  </a:txBody>
                  <a:tcPr marL="21431" marR="21431" marT="14288" marB="14288"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b"/>
                      <a:r>
                        <a:rPr lang="en-US" sz="1800" dirty="0">
                          <a:effectLst/>
                          <a:latin typeface="Arial" panose="020B0604020202020204" pitchFamily="34" charset="0"/>
                          <a:cs typeface="Arial" panose="020B0604020202020204" pitchFamily="34" charset="0"/>
                        </a:rPr>
                        <a:t>Recap Design Principles and Design Patterns</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46010842"/>
                  </a:ext>
                </a:extLst>
              </a:tr>
            </a:tbl>
          </a:graphicData>
        </a:graphic>
      </p:graphicFrame>
    </p:spTree>
    <p:extLst>
      <p:ext uri="{BB962C8B-B14F-4D97-AF65-F5344CB8AC3E}">
        <p14:creationId xmlns:p14="http://schemas.microsoft.com/office/powerpoint/2010/main" val="11691810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a:t>
            </a:r>
            <a:endParaRPr lang="en-GB" dirty="0"/>
          </a:p>
        </p:txBody>
      </p:sp>
      <p:sp>
        <p:nvSpPr>
          <p:cNvPr id="4" name="Rectangle 1"/>
          <p:cNvSpPr>
            <a:spLocks noGrp="1" noChangeArrowheads="1"/>
          </p:cNvSpPr>
          <p:nvPr>
            <p:ph idx="1"/>
          </p:nvPr>
        </p:nvSpPr>
        <p:spPr bwMode="auto">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a:lnSpc>
                <a:spcPct val="100000"/>
              </a:lnSpc>
              <a:buNone/>
            </a:pPr>
            <a:r>
              <a:rPr lang="en-US" altLang="en-US" sz="2200" dirty="0">
                <a:solidFill>
                  <a:srgbClr val="500050"/>
                </a:solidFill>
                <a:latin typeface="Calibri" panose="020F0502020204030204" pitchFamily="34" charset="0"/>
                <a:cs typeface="Calibri" panose="020F0502020204030204" pitchFamily="34" charset="0"/>
              </a:rPr>
              <a:t>NB Signing up for written hall examinations is mandatory. If you haven’t signed up, you will not be able allowed to take the exam and will have to wait until the next re-sit examination period. </a:t>
            </a:r>
            <a:endParaRPr lang="en-US" altLang="en-US" sz="2200" dirty="0"/>
          </a:p>
          <a:p>
            <a:pPr marL="0" indent="0">
              <a:lnSpc>
                <a:spcPct val="100000"/>
              </a:lnSpc>
              <a:buNone/>
            </a:pPr>
            <a:r>
              <a:rPr lang="en-US" altLang="en-US" sz="2200" dirty="0">
                <a:solidFill>
                  <a:srgbClr val="500050"/>
                </a:solidFill>
                <a:latin typeface="Calibri" panose="020F0502020204030204" pitchFamily="34" charset="0"/>
                <a:cs typeface="Calibri" panose="020F0502020204030204" pitchFamily="34" charset="0"/>
              </a:rPr>
              <a:t> </a:t>
            </a:r>
            <a:endParaRPr lang="en-US" altLang="en-US" sz="2200" dirty="0"/>
          </a:p>
          <a:p>
            <a:pPr marL="0" indent="0">
              <a:lnSpc>
                <a:spcPct val="100000"/>
              </a:lnSpc>
              <a:buNone/>
            </a:pPr>
            <a:r>
              <a:rPr lang="en-US" altLang="en-US" sz="2200" dirty="0">
                <a:solidFill>
                  <a:srgbClr val="500050"/>
                </a:solidFill>
                <a:latin typeface="Calibri" panose="020F0502020204030204" pitchFamily="34" charset="0"/>
                <a:cs typeface="Calibri" panose="020F0502020204030204" pitchFamily="34" charset="0"/>
              </a:rPr>
              <a:t>GU students; </a:t>
            </a:r>
            <a:br>
              <a:rPr lang="en-US" altLang="en-US" sz="2200" dirty="0">
                <a:solidFill>
                  <a:srgbClr val="500050"/>
                </a:solidFill>
                <a:latin typeface="Calibri" panose="020F0502020204030204" pitchFamily="34" charset="0"/>
                <a:cs typeface="Calibri" panose="020F0502020204030204" pitchFamily="34" charset="0"/>
              </a:rPr>
            </a:br>
            <a:r>
              <a:rPr lang="en-US" altLang="en-US" sz="2200" dirty="0">
                <a:solidFill>
                  <a:srgbClr val="500050"/>
                </a:solidFill>
                <a:latin typeface="Calibri" panose="020F0502020204030204" pitchFamily="34" charset="0"/>
                <a:cs typeface="Calibri" panose="020F0502020204030204" pitchFamily="34" charset="0"/>
              </a:rPr>
              <a:t>You find information about how to and when to sign up on the CSE’s pages on the GU Student Portal.</a:t>
            </a:r>
            <a:endParaRPr lang="en-US" altLang="en-US" sz="2200" dirty="0"/>
          </a:p>
          <a:p>
            <a:pPr marL="0" indent="0">
              <a:lnSpc>
                <a:spcPct val="100000"/>
              </a:lnSpc>
              <a:buNone/>
            </a:pPr>
            <a:r>
              <a:rPr lang="en-US" altLang="en-US" sz="2200" dirty="0">
                <a:solidFill>
                  <a:srgbClr val="1155CC"/>
                </a:solidFill>
                <a:latin typeface="Calibri" panose="020F0502020204030204" pitchFamily="34" charset="0"/>
                <a:cs typeface="Calibri" panose="020F0502020204030204" pitchFamily="34" charset="0"/>
                <a:hlinkClick r:id="rId2"/>
              </a:rPr>
              <a:t>https://studentportal.gu.se/english/my-studies/cse/Examination/</a:t>
            </a:r>
            <a:endParaRPr lang="en-US" altLang="en-US" sz="2200" dirty="0"/>
          </a:p>
          <a:p>
            <a:pPr marL="0" indent="0">
              <a:lnSpc>
                <a:spcPct val="100000"/>
              </a:lnSpc>
              <a:buNone/>
            </a:pPr>
            <a:r>
              <a:rPr lang="en-US" altLang="en-US" sz="2200" dirty="0">
                <a:solidFill>
                  <a:srgbClr val="500050"/>
                </a:solidFill>
                <a:latin typeface="Calibri" panose="020F0502020204030204" pitchFamily="34" charset="0"/>
                <a:cs typeface="Calibri" panose="020F0502020204030204" pitchFamily="34" charset="0"/>
              </a:rPr>
              <a:t> </a:t>
            </a:r>
            <a:endParaRPr lang="en-US" altLang="en-US" sz="2200" dirty="0"/>
          </a:p>
          <a:p>
            <a:pPr marL="0" indent="0">
              <a:lnSpc>
                <a:spcPct val="100000"/>
              </a:lnSpc>
              <a:buNone/>
            </a:pPr>
            <a:r>
              <a:rPr lang="en-US" altLang="en-US" sz="2200" dirty="0">
                <a:solidFill>
                  <a:srgbClr val="500050"/>
                </a:solidFill>
                <a:latin typeface="Calibri" panose="020F0502020204030204" pitchFamily="34" charset="0"/>
                <a:cs typeface="Calibri" panose="020F0502020204030204" pitchFamily="34" charset="0"/>
              </a:rPr>
              <a:t>Chalmers students; </a:t>
            </a:r>
            <a:br>
              <a:rPr lang="en-US" altLang="en-US" sz="2200" dirty="0">
                <a:solidFill>
                  <a:srgbClr val="500050"/>
                </a:solidFill>
                <a:latin typeface="Calibri" panose="020F0502020204030204" pitchFamily="34" charset="0"/>
                <a:cs typeface="Calibri" panose="020F0502020204030204" pitchFamily="34" charset="0"/>
              </a:rPr>
            </a:br>
            <a:r>
              <a:rPr lang="en-US" altLang="en-US" sz="2200" dirty="0">
                <a:solidFill>
                  <a:srgbClr val="500050"/>
                </a:solidFill>
                <a:latin typeface="Calibri" panose="020F0502020204030204" pitchFamily="34" charset="0"/>
                <a:cs typeface="Calibri" panose="020F0502020204030204" pitchFamily="34" charset="0"/>
              </a:rPr>
              <a:t>You find the information about how to and when to sign up on the Student Portal at Chalmers. </a:t>
            </a:r>
            <a:br>
              <a:rPr lang="en-US" altLang="en-US" sz="2200" dirty="0">
                <a:solidFill>
                  <a:srgbClr val="500050"/>
                </a:solidFill>
                <a:latin typeface="Calibri" panose="020F0502020204030204" pitchFamily="34" charset="0"/>
                <a:cs typeface="Calibri" panose="020F0502020204030204" pitchFamily="34" charset="0"/>
              </a:rPr>
            </a:br>
            <a:r>
              <a:rPr lang="en-US" altLang="en-US" sz="2200" dirty="0">
                <a:solidFill>
                  <a:srgbClr val="1155CC"/>
                </a:solidFill>
                <a:latin typeface="Calibri" panose="020F0502020204030204" pitchFamily="34" charset="0"/>
                <a:cs typeface="Calibri" panose="020F0502020204030204" pitchFamily="34" charset="0"/>
                <a:hlinkClick r:id="rId3"/>
              </a:rPr>
              <a:t>https://student.portal.chalmers.se/en/chalmersstudies/Examinations/Pages/how-to-sign-up.aspx</a:t>
            </a:r>
            <a:endParaRPr lang="en-US" altLang="en-US" sz="2200" dirty="0"/>
          </a:p>
        </p:txBody>
      </p:sp>
    </p:spTree>
    <p:extLst>
      <p:ext uri="{BB962C8B-B14F-4D97-AF65-F5344CB8AC3E}">
        <p14:creationId xmlns:p14="http://schemas.microsoft.com/office/powerpoint/2010/main" val="3535903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a:t>
            </a:r>
            <a:endParaRPr lang="en-GB" dirty="0"/>
          </a:p>
        </p:txBody>
      </p:sp>
      <p:sp>
        <p:nvSpPr>
          <p:cNvPr id="3" name="Content Placeholder 2"/>
          <p:cNvSpPr>
            <a:spLocks noGrp="1"/>
          </p:cNvSpPr>
          <p:nvPr>
            <p:ph idx="1"/>
          </p:nvPr>
        </p:nvSpPr>
        <p:spPr/>
        <p:txBody>
          <a:bodyPr/>
          <a:lstStyle/>
          <a:p>
            <a:r>
              <a:rPr lang="en-US" dirty="0" smtClean="0"/>
              <a:t>No laptops or phones during lecture</a:t>
            </a:r>
          </a:p>
          <a:p>
            <a:pPr lvl="1"/>
            <a:r>
              <a:rPr lang="en-US" dirty="0" smtClean="0"/>
              <a:t>Please pay attention to me</a:t>
            </a:r>
          </a:p>
          <a:p>
            <a:pPr lvl="1"/>
            <a:r>
              <a:rPr lang="en-US" dirty="0" smtClean="0"/>
              <a:t>Do no distract your </a:t>
            </a:r>
            <a:r>
              <a:rPr lang="en-US" dirty="0" err="1" smtClean="0"/>
              <a:t>neighbours</a:t>
            </a:r>
            <a:endParaRPr lang="en-US" dirty="0" smtClean="0"/>
          </a:p>
          <a:p>
            <a:pPr lvl="1"/>
            <a:r>
              <a:rPr lang="en-US" dirty="0" smtClean="0"/>
              <a:t>Or yourself</a:t>
            </a:r>
          </a:p>
          <a:p>
            <a:pPr lvl="1"/>
            <a:r>
              <a:rPr lang="en-US" dirty="0" smtClean="0"/>
              <a:t>Evidence: better learning experience when you write your notes.</a:t>
            </a:r>
            <a:endParaRPr lang="en-GB" dirty="0"/>
          </a:p>
        </p:txBody>
      </p:sp>
    </p:spTree>
    <p:extLst>
      <p:ext uri="{BB962C8B-B14F-4D97-AF65-F5344CB8AC3E}">
        <p14:creationId xmlns:p14="http://schemas.microsoft.com/office/powerpoint/2010/main" val="32597320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5_UB_Screen">
  <a:themeElements>
    <a:clrScheme name="">
      <a:dk1>
        <a:srgbClr val="05027D"/>
      </a:dk1>
      <a:lt1>
        <a:srgbClr val="FFFFFF"/>
      </a:lt1>
      <a:dk2>
        <a:srgbClr val="3A007D"/>
      </a:dk2>
      <a:lt2>
        <a:srgbClr val="F6F6F6"/>
      </a:lt2>
      <a:accent1>
        <a:srgbClr val="F5F399"/>
      </a:accent1>
      <a:accent2>
        <a:srgbClr val="7E0007"/>
      </a:accent2>
      <a:accent3>
        <a:srgbClr val="FFFFFF"/>
      </a:accent3>
      <a:accent4>
        <a:srgbClr val="03016A"/>
      </a:accent4>
      <a:accent5>
        <a:srgbClr val="F9F8CA"/>
      </a:accent5>
      <a:accent6>
        <a:srgbClr val="720006"/>
      </a:accent6>
      <a:hlink>
        <a:srgbClr val="0005DF"/>
      </a:hlink>
      <a:folHlink>
        <a:srgbClr val="464381"/>
      </a:folHlink>
    </a:clrScheme>
    <a:fontScheme name="UB_Scree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sv-SE" sz="2400" b="0" i="0" u="none" strike="noStrike" cap="none" normalizeH="0" baseline="0" smtClean="0">
            <a:ln>
              <a:noFill/>
            </a:ln>
            <a:solidFill>
              <a:schemeClr val="tx1"/>
            </a:solidFill>
            <a:effectLst/>
            <a:latin typeface="Helvetica" pitchFamily="-7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sv-SE" sz="2400" b="0" i="0" u="none" strike="noStrike" cap="none" normalizeH="0" baseline="0" smtClean="0">
            <a:ln>
              <a:noFill/>
            </a:ln>
            <a:solidFill>
              <a:schemeClr val="tx1"/>
            </a:solidFill>
            <a:effectLst/>
            <a:latin typeface="Helvetica" pitchFamily="-76" charset="0"/>
          </a:defRPr>
        </a:defPPr>
      </a:lstStyle>
    </a:lnDef>
  </a:objectDefaults>
  <a:extraClrSchemeLst>
    <a:extraClrScheme>
      <a:clrScheme name="UB_Sc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B_Screen 2">
        <a:dk1>
          <a:srgbClr val="000000"/>
        </a:dk1>
        <a:lt1>
          <a:srgbClr val="FFFFFF"/>
        </a:lt1>
        <a:dk2>
          <a:srgbClr val="000000"/>
        </a:dk2>
        <a:lt2>
          <a:srgbClr val="F6F6F6"/>
        </a:lt2>
        <a:accent1>
          <a:srgbClr val="E1EBF5"/>
        </a:accent1>
        <a:accent2>
          <a:srgbClr val="9CBDDE"/>
        </a:accent2>
        <a:accent3>
          <a:srgbClr val="FFFFFF"/>
        </a:accent3>
        <a:accent4>
          <a:srgbClr val="000000"/>
        </a:accent4>
        <a:accent5>
          <a:srgbClr val="EEF3F9"/>
        </a:accent5>
        <a:accent6>
          <a:srgbClr val="8DABC9"/>
        </a:accent6>
        <a:hlink>
          <a:srgbClr val="0005DF"/>
        </a:hlink>
        <a:folHlink>
          <a:srgbClr val="7E7781"/>
        </a:folHlink>
      </a:clrScheme>
      <a:clrMap bg1="lt1" tx1="dk1" bg2="lt2" tx2="dk2" accent1="accent1" accent2="accent2" accent3="accent3" accent4="accent4" accent5="accent5" accent6="accent6" hlink="hlink" folHlink="folHlink"/>
    </a:extraClrScheme>
    <a:extraClrScheme>
      <a:clrScheme name="UB_Screen 3">
        <a:dk1>
          <a:srgbClr val="000000"/>
        </a:dk1>
        <a:lt1>
          <a:srgbClr val="FFFFFF"/>
        </a:lt1>
        <a:dk2>
          <a:srgbClr val="000000"/>
        </a:dk2>
        <a:lt2>
          <a:srgbClr val="F6F6F6"/>
        </a:lt2>
        <a:accent1>
          <a:srgbClr val="E1EBF5"/>
        </a:accent1>
        <a:accent2>
          <a:srgbClr val="9CBDDE"/>
        </a:accent2>
        <a:accent3>
          <a:srgbClr val="FFFFFF"/>
        </a:accent3>
        <a:accent4>
          <a:srgbClr val="000000"/>
        </a:accent4>
        <a:accent5>
          <a:srgbClr val="EEF3F9"/>
        </a:accent5>
        <a:accent6>
          <a:srgbClr val="8DABC9"/>
        </a:accent6>
        <a:hlink>
          <a:srgbClr val="0005DF"/>
        </a:hlink>
        <a:folHlink>
          <a:srgbClr val="464381"/>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HALMERS-GU_ppt-mall_eng_okt2010">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a:ln>
              <a:noFill/>
            </a:ln>
            <a:solidFill>
              <a:schemeClr val="tx1"/>
            </a:solidFill>
            <a:effectLst/>
            <a:latin typeface="Times" pitchFamily="6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a:ln>
              <a:noFill/>
            </a:ln>
            <a:solidFill>
              <a:schemeClr val="tx1"/>
            </a:solidFill>
            <a:effectLst/>
            <a:latin typeface="Times" pitchFamily="6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CHALMERS-GU_ppt-mall_eng_okt2010">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a:ln>
              <a:noFill/>
            </a:ln>
            <a:solidFill>
              <a:schemeClr val="tx1"/>
            </a:solidFill>
            <a:effectLst/>
            <a:latin typeface="Times" pitchFamily="6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a:ln>
              <a:noFill/>
            </a:ln>
            <a:solidFill>
              <a:schemeClr val="tx1"/>
            </a:solidFill>
            <a:effectLst/>
            <a:latin typeface="Times" pitchFamily="6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UB_Screen">
  <a:themeElements>
    <a:clrScheme name="">
      <a:dk1>
        <a:srgbClr val="05027D"/>
      </a:dk1>
      <a:lt1>
        <a:srgbClr val="FFFFFF"/>
      </a:lt1>
      <a:dk2>
        <a:srgbClr val="3A007D"/>
      </a:dk2>
      <a:lt2>
        <a:srgbClr val="F6F6F6"/>
      </a:lt2>
      <a:accent1>
        <a:srgbClr val="F5F399"/>
      </a:accent1>
      <a:accent2>
        <a:srgbClr val="7E0007"/>
      </a:accent2>
      <a:accent3>
        <a:srgbClr val="FFFFFF"/>
      </a:accent3>
      <a:accent4>
        <a:srgbClr val="03016A"/>
      </a:accent4>
      <a:accent5>
        <a:srgbClr val="F9F8CA"/>
      </a:accent5>
      <a:accent6>
        <a:srgbClr val="720006"/>
      </a:accent6>
      <a:hlink>
        <a:srgbClr val="0005DF"/>
      </a:hlink>
      <a:folHlink>
        <a:srgbClr val="464381"/>
      </a:folHlink>
    </a:clrScheme>
    <a:fontScheme name="UB_Scree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sv-SE" sz="2400" b="0" i="0" u="none" strike="noStrike" cap="none" normalizeH="0" baseline="0" smtClean="0">
            <a:ln>
              <a:noFill/>
            </a:ln>
            <a:solidFill>
              <a:schemeClr val="tx1"/>
            </a:solidFill>
            <a:effectLst/>
            <a:latin typeface="Helvetica" pitchFamily="-7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sv-SE" sz="2400" b="0" i="0" u="none" strike="noStrike" cap="none" normalizeH="0" baseline="0" smtClean="0">
            <a:ln>
              <a:noFill/>
            </a:ln>
            <a:solidFill>
              <a:schemeClr val="tx1"/>
            </a:solidFill>
            <a:effectLst/>
            <a:latin typeface="Helvetica" pitchFamily="-76" charset="0"/>
          </a:defRPr>
        </a:defPPr>
      </a:lstStyle>
    </a:lnDef>
  </a:objectDefaults>
  <a:extraClrSchemeLst>
    <a:extraClrScheme>
      <a:clrScheme name="UB_Sc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B_Screen 2">
        <a:dk1>
          <a:srgbClr val="000000"/>
        </a:dk1>
        <a:lt1>
          <a:srgbClr val="FFFFFF"/>
        </a:lt1>
        <a:dk2>
          <a:srgbClr val="000000"/>
        </a:dk2>
        <a:lt2>
          <a:srgbClr val="F6F6F6"/>
        </a:lt2>
        <a:accent1>
          <a:srgbClr val="E1EBF5"/>
        </a:accent1>
        <a:accent2>
          <a:srgbClr val="9CBDDE"/>
        </a:accent2>
        <a:accent3>
          <a:srgbClr val="FFFFFF"/>
        </a:accent3>
        <a:accent4>
          <a:srgbClr val="000000"/>
        </a:accent4>
        <a:accent5>
          <a:srgbClr val="EEF3F9"/>
        </a:accent5>
        <a:accent6>
          <a:srgbClr val="8DABC9"/>
        </a:accent6>
        <a:hlink>
          <a:srgbClr val="0005DF"/>
        </a:hlink>
        <a:folHlink>
          <a:srgbClr val="7E7781"/>
        </a:folHlink>
      </a:clrScheme>
      <a:clrMap bg1="lt1" tx1="dk1" bg2="lt2" tx2="dk2" accent1="accent1" accent2="accent2" accent3="accent3" accent4="accent4" accent5="accent5" accent6="accent6" hlink="hlink" folHlink="folHlink"/>
    </a:extraClrScheme>
    <a:extraClrScheme>
      <a:clrScheme name="UB_Screen 3">
        <a:dk1>
          <a:srgbClr val="000000"/>
        </a:dk1>
        <a:lt1>
          <a:srgbClr val="FFFFFF"/>
        </a:lt1>
        <a:dk2>
          <a:srgbClr val="000000"/>
        </a:dk2>
        <a:lt2>
          <a:srgbClr val="F6F6F6"/>
        </a:lt2>
        <a:accent1>
          <a:srgbClr val="E1EBF5"/>
        </a:accent1>
        <a:accent2>
          <a:srgbClr val="9CBDDE"/>
        </a:accent2>
        <a:accent3>
          <a:srgbClr val="FFFFFF"/>
        </a:accent3>
        <a:accent4>
          <a:srgbClr val="000000"/>
        </a:accent4>
        <a:accent5>
          <a:srgbClr val="EEF3F9"/>
        </a:accent5>
        <a:accent6>
          <a:srgbClr val="8DABC9"/>
        </a:accent6>
        <a:hlink>
          <a:srgbClr val="0005DF"/>
        </a:hlink>
        <a:folHlink>
          <a:srgbClr val="464381"/>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UB_Screen">
  <a:themeElements>
    <a:clrScheme name="">
      <a:dk1>
        <a:srgbClr val="05027D"/>
      </a:dk1>
      <a:lt1>
        <a:srgbClr val="FFFFFF"/>
      </a:lt1>
      <a:dk2>
        <a:srgbClr val="3A007D"/>
      </a:dk2>
      <a:lt2>
        <a:srgbClr val="F6F6F6"/>
      </a:lt2>
      <a:accent1>
        <a:srgbClr val="F5F399"/>
      </a:accent1>
      <a:accent2>
        <a:srgbClr val="7E0007"/>
      </a:accent2>
      <a:accent3>
        <a:srgbClr val="FFFFFF"/>
      </a:accent3>
      <a:accent4>
        <a:srgbClr val="03016A"/>
      </a:accent4>
      <a:accent5>
        <a:srgbClr val="F9F8CA"/>
      </a:accent5>
      <a:accent6>
        <a:srgbClr val="720006"/>
      </a:accent6>
      <a:hlink>
        <a:srgbClr val="0005DF"/>
      </a:hlink>
      <a:folHlink>
        <a:srgbClr val="464381"/>
      </a:folHlink>
    </a:clrScheme>
    <a:fontScheme name="UB_Scree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sv-SE" sz="2400" b="0" i="0" u="none" strike="noStrike" cap="none" normalizeH="0" baseline="0" smtClean="0">
            <a:ln>
              <a:noFill/>
            </a:ln>
            <a:solidFill>
              <a:schemeClr val="tx1"/>
            </a:solidFill>
            <a:effectLst/>
            <a:latin typeface="Helvetica" pitchFamily="-7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sv-SE" sz="2400" b="0" i="0" u="none" strike="noStrike" cap="none" normalizeH="0" baseline="0" smtClean="0">
            <a:ln>
              <a:noFill/>
            </a:ln>
            <a:solidFill>
              <a:schemeClr val="tx1"/>
            </a:solidFill>
            <a:effectLst/>
            <a:latin typeface="Helvetica" pitchFamily="-76" charset="0"/>
          </a:defRPr>
        </a:defPPr>
      </a:lstStyle>
    </a:lnDef>
  </a:objectDefaults>
  <a:extraClrSchemeLst>
    <a:extraClrScheme>
      <a:clrScheme name="UB_Sc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B_Screen 2">
        <a:dk1>
          <a:srgbClr val="000000"/>
        </a:dk1>
        <a:lt1>
          <a:srgbClr val="FFFFFF"/>
        </a:lt1>
        <a:dk2>
          <a:srgbClr val="000000"/>
        </a:dk2>
        <a:lt2>
          <a:srgbClr val="F6F6F6"/>
        </a:lt2>
        <a:accent1>
          <a:srgbClr val="E1EBF5"/>
        </a:accent1>
        <a:accent2>
          <a:srgbClr val="9CBDDE"/>
        </a:accent2>
        <a:accent3>
          <a:srgbClr val="FFFFFF"/>
        </a:accent3>
        <a:accent4>
          <a:srgbClr val="000000"/>
        </a:accent4>
        <a:accent5>
          <a:srgbClr val="EEF3F9"/>
        </a:accent5>
        <a:accent6>
          <a:srgbClr val="8DABC9"/>
        </a:accent6>
        <a:hlink>
          <a:srgbClr val="0005DF"/>
        </a:hlink>
        <a:folHlink>
          <a:srgbClr val="7E7781"/>
        </a:folHlink>
      </a:clrScheme>
      <a:clrMap bg1="lt1" tx1="dk1" bg2="lt2" tx2="dk2" accent1="accent1" accent2="accent2" accent3="accent3" accent4="accent4" accent5="accent5" accent6="accent6" hlink="hlink" folHlink="folHlink"/>
    </a:extraClrScheme>
    <a:extraClrScheme>
      <a:clrScheme name="UB_Screen 3">
        <a:dk1>
          <a:srgbClr val="000000"/>
        </a:dk1>
        <a:lt1>
          <a:srgbClr val="FFFFFF"/>
        </a:lt1>
        <a:dk2>
          <a:srgbClr val="000000"/>
        </a:dk2>
        <a:lt2>
          <a:srgbClr val="F6F6F6"/>
        </a:lt2>
        <a:accent1>
          <a:srgbClr val="E1EBF5"/>
        </a:accent1>
        <a:accent2>
          <a:srgbClr val="9CBDDE"/>
        </a:accent2>
        <a:accent3>
          <a:srgbClr val="FFFFFF"/>
        </a:accent3>
        <a:accent4>
          <a:srgbClr val="000000"/>
        </a:accent4>
        <a:accent5>
          <a:srgbClr val="EEF3F9"/>
        </a:accent5>
        <a:accent6>
          <a:srgbClr val="8DABC9"/>
        </a:accent6>
        <a:hlink>
          <a:srgbClr val="0005DF"/>
        </a:hlink>
        <a:folHlink>
          <a:srgbClr val="464381"/>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UB_Screen">
  <a:themeElements>
    <a:clrScheme name="">
      <a:dk1>
        <a:srgbClr val="05027D"/>
      </a:dk1>
      <a:lt1>
        <a:srgbClr val="FFFFFF"/>
      </a:lt1>
      <a:dk2>
        <a:srgbClr val="3A007D"/>
      </a:dk2>
      <a:lt2>
        <a:srgbClr val="F6F6F6"/>
      </a:lt2>
      <a:accent1>
        <a:srgbClr val="F5F399"/>
      </a:accent1>
      <a:accent2>
        <a:srgbClr val="7E0007"/>
      </a:accent2>
      <a:accent3>
        <a:srgbClr val="FFFFFF"/>
      </a:accent3>
      <a:accent4>
        <a:srgbClr val="03016A"/>
      </a:accent4>
      <a:accent5>
        <a:srgbClr val="F9F8CA"/>
      </a:accent5>
      <a:accent6>
        <a:srgbClr val="720006"/>
      </a:accent6>
      <a:hlink>
        <a:srgbClr val="0005DF"/>
      </a:hlink>
      <a:folHlink>
        <a:srgbClr val="464381"/>
      </a:folHlink>
    </a:clrScheme>
    <a:fontScheme name="UB_Scree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sv-SE" sz="2400" b="0" i="0" u="none" strike="noStrike" cap="none" normalizeH="0" baseline="0" smtClean="0">
            <a:ln>
              <a:noFill/>
            </a:ln>
            <a:solidFill>
              <a:schemeClr val="tx1"/>
            </a:solidFill>
            <a:effectLst/>
            <a:latin typeface="Helvetica" pitchFamily="-7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sv-SE" sz="2400" b="0" i="0" u="none" strike="noStrike" cap="none" normalizeH="0" baseline="0" smtClean="0">
            <a:ln>
              <a:noFill/>
            </a:ln>
            <a:solidFill>
              <a:schemeClr val="tx1"/>
            </a:solidFill>
            <a:effectLst/>
            <a:latin typeface="Helvetica" pitchFamily="-76" charset="0"/>
          </a:defRPr>
        </a:defPPr>
      </a:lstStyle>
    </a:lnDef>
  </a:objectDefaults>
  <a:extraClrSchemeLst>
    <a:extraClrScheme>
      <a:clrScheme name="UB_Sc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B_Screen 2">
        <a:dk1>
          <a:srgbClr val="000000"/>
        </a:dk1>
        <a:lt1>
          <a:srgbClr val="FFFFFF"/>
        </a:lt1>
        <a:dk2>
          <a:srgbClr val="000000"/>
        </a:dk2>
        <a:lt2>
          <a:srgbClr val="F6F6F6"/>
        </a:lt2>
        <a:accent1>
          <a:srgbClr val="E1EBF5"/>
        </a:accent1>
        <a:accent2>
          <a:srgbClr val="9CBDDE"/>
        </a:accent2>
        <a:accent3>
          <a:srgbClr val="FFFFFF"/>
        </a:accent3>
        <a:accent4>
          <a:srgbClr val="000000"/>
        </a:accent4>
        <a:accent5>
          <a:srgbClr val="EEF3F9"/>
        </a:accent5>
        <a:accent6>
          <a:srgbClr val="8DABC9"/>
        </a:accent6>
        <a:hlink>
          <a:srgbClr val="0005DF"/>
        </a:hlink>
        <a:folHlink>
          <a:srgbClr val="7E7781"/>
        </a:folHlink>
      </a:clrScheme>
      <a:clrMap bg1="lt1" tx1="dk1" bg2="lt2" tx2="dk2" accent1="accent1" accent2="accent2" accent3="accent3" accent4="accent4" accent5="accent5" accent6="accent6" hlink="hlink" folHlink="folHlink"/>
    </a:extraClrScheme>
    <a:extraClrScheme>
      <a:clrScheme name="UB_Screen 3">
        <a:dk1>
          <a:srgbClr val="000000"/>
        </a:dk1>
        <a:lt1>
          <a:srgbClr val="FFFFFF"/>
        </a:lt1>
        <a:dk2>
          <a:srgbClr val="000000"/>
        </a:dk2>
        <a:lt2>
          <a:srgbClr val="F6F6F6"/>
        </a:lt2>
        <a:accent1>
          <a:srgbClr val="E1EBF5"/>
        </a:accent1>
        <a:accent2>
          <a:srgbClr val="9CBDDE"/>
        </a:accent2>
        <a:accent3>
          <a:srgbClr val="FFFFFF"/>
        </a:accent3>
        <a:accent4>
          <a:srgbClr val="000000"/>
        </a:accent4>
        <a:accent5>
          <a:srgbClr val="EEF3F9"/>
        </a:accent5>
        <a:accent6>
          <a:srgbClr val="8DABC9"/>
        </a:accent6>
        <a:hlink>
          <a:srgbClr val="0005DF"/>
        </a:hlink>
        <a:folHlink>
          <a:srgbClr val="464381"/>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UB_Screen">
  <a:themeElements>
    <a:clrScheme name="">
      <a:dk1>
        <a:srgbClr val="05027D"/>
      </a:dk1>
      <a:lt1>
        <a:srgbClr val="FFFFFF"/>
      </a:lt1>
      <a:dk2>
        <a:srgbClr val="3A007D"/>
      </a:dk2>
      <a:lt2>
        <a:srgbClr val="F6F6F6"/>
      </a:lt2>
      <a:accent1>
        <a:srgbClr val="F5F399"/>
      </a:accent1>
      <a:accent2>
        <a:srgbClr val="7E0007"/>
      </a:accent2>
      <a:accent3>
        <a:srgbClr val="FFFFFF"/>
      </a:accent3>
      <a:accent4>
        <a:srgbClr val="03016A"/>
      </a:accent4>
      <a:accent5>
        <a:srgbClr val="F9F8CA"/>
      </a:accent5>
      <a:accent6>
        <a:srgbClr val="720006"/>
      </a:accent6>
      <a:hlink>
        <a:srgbClr val="0005DF"/>
      </a:hlink>
      <a:folHlink>
        <a:srgbClr val="464381"/>
      </a:folHlink>
    </a:clrScheme>
    <a:fontScheme name="UB_Scree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sv-SE" sz="2400" b="0" i="0" u="none" strike="noStrike" cap="none" normalizeH="0" baseline="0" smtClean="0">
            <a:ln>
              <a:noFill/>
            </a:ln>
            <a:solidFill>
              <a:schemeClr val="tx1"/>
            </a:solidFill>
            <a:effectLst/>
            <a:latin typeface="Helvetica" pitchFamily="-7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sv-SE" sz="2400" b="0" i="0" u="none" strike="noStrike" cap="none" normalizeH="0" baseline="0" smtClean="0">
            <a:ln>
              <a:noFill/>
            </a:ln>
            <a:solidFill>
              <a:schemeClr val="tx1"/>
            </a:solidFill>
            <a:effectLst/>
            <a:latin typeface="Helvetica" pitchFamily="-76" charset="0"/>
          </a:defRPr>
        </a:defPPr>
      </a:lstStyle>
    </a:lnDef>
  </a:objectDefaults>
  <a:extraClrSchemeLst>
    <a:extraClrScheme>
      <a:clrScheme name="UB_Sc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B_Screen 2">
        <a:dk1>
          <a:srgbClr val="000000"/>
        </a:dk1>
        <a:lt1>
          <a:srgbClr val="FFFFFF"/>
        </a:lt1>
        <a:dk2>
          <a:srgbClr val="000000"/>
        </a:dk2>
        <a:lt2>
          <a:srgbClr val="F6F6F6"/>
        </a:lt2>
        <a:accent1>
          <a:srgbClr val="E1EBF5"/>
        </a:accent1>
        <a:accent2>
          <a:srgbClr val="9CBDDE"/>
        </a:accent2>
        <a:accent3>
          <a:srgbClr val="FFFFFF"/>
        </a:accent3>
        <a:accent4>
          <a:srgbClr val="000000"/>
        </a:accent4>
        <a:accent5>
          <a:srgbClr val="EEF3F9"/>
        </a:accent5>
        <a:accent6>
          <a:srgbClr val="8DABC9"/>
        </a:accent6>
        <a:hlink>
          <a:srgbClr val="0005DF"/>
        </a:hlink>
        <a:folHlink>
          <a:srgbClr val="7E7781"/>
        </a:folHlink>
      </a:clrScheme>
      <a:clrMap bg1="lt1" tx1="dk1" bg2="lt2" tx2="dk2" accent1="accent1" accent2="accent2" accent3="accent3" accent4="accent4" accent5="accent5" accent6="accent6" hlink="hlink" folHlink="folHlink"/>
    </a:extraClrScheme>
    <a:extraClrScheme>
      <a:clrScheme name="UB_Screen 3">
        <a:dk1>
          <a:srgbClr val="000000"/>
        </a:dk1>
        <a:lt1>
          <a:srgbClr val="FFFFFF"/>
        </a:lt1>
        <a:dk2>
          <a:srgbClr val="000000"/>
        </a:dk2>
        <a:lt2>
          <a:srgbClr val="F6F6F6"/>
        </a:lt2>
        <a:accent1>
          <a:srgbClr val="E1EBF5"/>
        </a:accent1>
        <a:accent2>
          <a:srgbClr val="9CBDDE"/>
        </a:accent2>
        <a:accent3>
          <a:srgbClr val="FFFFFF"/>
        </a:accent3>
        <a:accent4>
          <a:srgbClr val="000000"/>
        </a:accent4>
        <a:accent5>
          <a:srgbClr val="EEF3F9"/>
        </a:accent5>
        <a:accent6>
          <a:srgbClr val="8DABC9"/>
        </a:accent6>
        <a:hlink>
          <a:srgbClr val="0005DF"/>
        </a:hlink>
        <a:folHlink>
          <a:srgbClr val="464381"/>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UB_Screen">
  <a:themeElements>
    <a:clrScheme name="">
      <a:dk1>
        <a:srgbClr val="05027D"/>
      </a:dk1>
      <a:lt1>
        <a:srgbClr val="FFFFFF"/>
      </a:lt1>
      <a:dk2>
        <a:srgbClr val="3A007D"/>
      </a:dk2>
      <a:lt2>
        <a:srgbClr val="F6F6F6"/>
      </a:lt2>
      <a:accent1>
        <a:srgbClr val="F5F399"/>
      </a:accent1>
      <a:accent2>
        <a:srgbClr val="7E0007"/>
      </a:accent2>
      <a:accent3>
        <a:srgbClr val="FFFFFF"/>
      </a:accent3>
      <a:accent4>
        <a:srgbClr val="03016A"/>
      </a:accent4>
      <a:accent5>
        <a:srgbClr val="F9F8CA"/>
      </a:accent5>
      <a:accent6>
        <a:srgbClr val="720006"/>
      </a:accent6>
      <a:hlink>
        <a:srgbClr val="0005DF"/>
      </a:hlink>
      <a:folHlink>
        <a:srgbClr val="464381"/>
      </a:folHlink>
    </a:clrScheme>
    <a:fontScheme name="UB_Scree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sv-SE" sz="2400" b="0" i="0" u="none" strike="noStrike" cap="none" normalizeH="0" baseline="0" smtClean="0">
            <a:ln>
              <a:noFill/>
            </a:ln>
            <a:solidFill>
              <a:schemeClr val="tx1"/>
            </a:solidFill>
            <a:effectLst/>
            <a:latin typeface="Helvetica" pitchFamily="-7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sv-SE" sz="2400" b="0" i="0" u="none" strike="noStrike" cap="none" normalizeH="0" baseline="0" smtClean="0">
            <a:ln>
              <a:noFill/>
            </a:ln>
            <a:solidFill>
              <a:schemeClr val="tx1"/>
            </a:solidFill>
            <a:effectLst/>
            <a:latin typeface="Helvetica" pitchFamily="-76" charset="0"/>
          </a:defRPr>
        </a:defPPr>
      </a:lstStyle>
    </a:lnDef>
  </a:objectDefaults>
  <a:extraClrSchemeLst>
    <a:extraClrScheme>
      <a:clrScheme name="UB_Sc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B_Screen 2">
        <a:dk1>
          <a:srgbClr val="000000"/>
        </a:dk1>
        <a:lt1>
          <a:srgbClr val="FFFFFF"/>
        </a:lt1>
        <a:dk2>
          <a:srgbClr val="000000"/>
        </a:dk2>
        <a:lt2>
          <a:srgbClr val="F6F6F6"/>
        </a:lt2>
        <a:accent1>
          <a:srgbClr val="E1EBF5"/>
        </a:accent1>
        <a:accent2>
          <a:srgbClr val="9CBDDE"/>
        </a:accent2>
        <a:accent3>
          <a:srgbClr val="FFFFFF"/>
        </a:accent3>
        <a:accent4>
          <a:srgbClr val="000000"/>
        </a:accent4>
        <a:accent5>
          <a:srgbClr val="EEF3F9"/>
        </a:accent5>
        <a:accent6>
          <a:srgbClr val="8DABC9"/>
        </a:accent6>
        <a:hlink>
          <a:srgbClr val="0005DF"/>
        </a:hlink>
        <a:folHlink>
          <a:srgbClr val="7E7781"/>
        </a:folHlink>
      </a:clrScheme>
      <a:clrMap bg1="lt1" tx1="dk1" bg2="lt2" tx2="dk2" accent1="accent1" accent2="accent2" accent3="accent3" accent4="accent4" accent5="accent5" accent6="accent6" hlink="hlink" folHlink="folHlink"/>
    </a:extraClrScheme>
    <a:extraClrScheme>
      <a:clrScheme name="UB_Screen 3">
        <a:dk1>
          <a:srgbClr val="000000"/>
        </a:dk1>
        <a:lt1>
          <a:srgbClr val="FFFFFF"/>
        </a:lt1>
        <a:dk2>
          <a:srgbClr val="000000"/>
        </a:dk2>
        <a:lt2>
          <a:srgbClr val="F6F6F6"/>
        </a:lt2>
        <a:accent1>
          <a:srgbClr val="E1EBF5"/>
        </a:accent1>
        <a:accent2>
          <a:srgbClr val="9CBDDE"/>
        </a:accent2>
        <a:accent3>
          <a:srgbClr val="FFFFFF"/>
        </a:accent3>
        <a:accent4>
          <a:srgbClr val="000000"/>
        </a:accent4>
        <a:accent5>
          <a:srgbClr val="EEF3F9"/>
        </a:accent5>
        <a:accent6>
          <a:srgbClr val="8DABC9"/>
        </a:accent6>
        <a:hlink>
          <a:srgbClr val="0005DF"/>
        </a:hlink>
        <a:folHlink>
          <a:srgbClr val="464381"/>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35791</TotalTime>
  <Words>4234</Words>
  <Application>Microsoft Office PowerPoint</Application>
  <PresentationFormat>On-screen Show (4:3)</PresentationFormat>
  <Paragraphs>832</Paragraphs>
  <Slides>68</Slides>
  <Notes>22</Notes>
  <HiddenSlides>5</HiddenSlides>
  <MMClips>0</MMClips>
  <ScaleCrop>false</ScaleCrop>
  <HeadingPairs>
    <vt:vector size="6" baseType="variant">
      <vt:variant>
        <vt:lpstr>Fonts Used</vt:lpstr>
      </vt:variant>
      <vt:variant>
        <vt:i4>16</vt:i4>
      </vt:variant>
      <vt:variant>
        <vt:lpstr>Theme</vt:lpstr>
      </vt:variant>
      <vt:variant>
        <vt:i4>10</vt:i4>
      </vt:variant>
      <vt:variant>
        <vt:lpstr>Slide Titles</vt:lpstr>
      </vt:variant>
      <vt:variant>
        <vt:i4>68</vt:i4>
      </vt:variant>
    </vt:vector>
  </HeadingPairs>
  <TitlesOfParts>
    <vt:vector size="94" baseType="lpstr">
      <vt:lpstr>MS PGothic</vt:lpstr>
      <vt:lpstr>Akzidenz for Chalmers Regular</vt:lpstr>
      <vt:lpstr>Akzidenz-Bd for Chalmers</vt:lpstr>
      <vt:lpstr>Arial</vt:lpstr>
      <vt:lpstr>Arial Black</vt:lpstr>
      <vt:lpstr>Arial Narrow</vt:lpstr>
      <vt:lpstr>Calibri</vt:lpstr>
      <vt:lpstr>Calibri Light</vt:lpstr>
      <vt:lpstr>Corbel</vt:lpstr>
      <vt:lpstr>Gulim</vt:lpstr>
      <vt:lpstr>Helvetica</vt:lpstr>
      <vt:lpstr>Helvetica CE</vt:lpstr>
      <vt:lpstr>Lucida Sans Unicode</vt:lpstr>
      <vt:lpstr>Symbol</vt:lpstr>
      <vt:lpstr>Times</vt:lpstr>
      <vt:lpstr>Times New Roman</vt:lpstr>
      <vt:lpstr>Office Theme</vt:lpstr>
      <vt:lpstr>1_Office Theme</vt:lpstr>
      <vt:lpstr>CHALMERS-GU_ppt-mall_eng_okt2010</vt:lpstr>
      <vt:lpstr>4_CHALMERS-GU_ppt-mall_eng_okt2010</vt:lpstr>
      <vt:lpstr>UB_Screen</vt:lpstr>
      <vt:lpstr>1_UB_Screen</vt:lpstr>
      <vt:lpstr>2_UB_Screen</vt:lpstr>
      <vt:lpstr>3_UB_Screen</vt:lpstr>
      <vt:lpstr>4_UB_Screen</vt:lpstr>
      <vt:lpstr>5_UB_Screen</vt:lpstr>
      <vt:lpstr>Software Analysis &amp; Design SAD 184</vt:lpstr>
      <vt:lpstr>Lectures Outline – Part 1</vt:lpstr>
      <vt:lpstr>Lectures Outline – Part 2</vt:lpstr>
      <vt:lpstr>Schedule - part 1</vt:lpstr>
      <vt:lpstr>Schedule - part 2</vt:lpstr>
      <vt:lpstr>Lectures (2018) Outline – Part 1</vt:lpstr>
      <vt:lpstr>Lectures (2018) Outline – Part 2</vt:lpstr>
      <vt:lpstr>Rules</vt:lpstr>
      <vt:lpstr>Rules</vt:lpstr>
      <vt:lpstr>Learning Objective of this lecture</vt:lpstr>
      <vt:lpstr>Outline</vt:lpstr>
      <vt:lpstr>Use Cases</vt:lpstr>
      <vt:lpstr>Use Cases</vt:lpstr>
      <vt:lpstr>Domain Analysis – things to look for</vt:lpstr>
      <vt:lpstr>Typical things to look for in Domain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Putting Everything Together</vt:lpstr>
      <vt:lpstr>So far so good</vt:lpstr>
      <vt:lpstr>Finding Classes - Guidelines</vt:lpstr>
      <vt:lpstr>Example: Requirements Specification of a Drawing Editor </vt:lpstr>
      <vt:lpstr>Drawing Editor: noun phrases</vt:lpstr>
      <vt:lpstr>PowerPoint Presentation</vt:lpstr>
      <vt:lpstr>Class Selection Rationale</vt:lpstr>
      <vt:lpstr>Class Selection Rationale ...</vt:lpstr>
      <vt:lpstr>Class Selection Rationale ...</vt:lpstr>
      <vt:lpstr>Class Selection Rationale ...</vt:lpstr>
      <vt:lpstr>Class Selection Rationale ...</vt:lpstr>
      <vt:lpstr>Candidate Classes</vt:lpstr>
      <vt:lpstr>Example Domain Model: Travel Agency</vt:lpstr>
      <vt:lpstr>Example Design Model: Travel Agency</vt:lpstr>
      <vt:lpstr>Reverse Engineered UML diagram</vt:lpstr>
      <vt:lpstr>Responsibility</vt:lpstr>
      <vt:lpstr>Responsibility</vt:lpstr>
      <vt:lpstr>Responsibility</vt:lpstr>
      <vt:lpstr>Challenge: Uncovering the hidden  structure of designs</vt:lpstr>
      <vt:lpstr>PowerPoint Presentation</vt:lpstr>
      <vt:lpstr>PowerPoint Presentation</vt:lpstr>
      <vt:lpstr>Role-patterns  in Software Designs</vt:lpstr>
      <vt:lpstr>CRC Cards</vt:lpstr>
      <vt:lpstr>CRC Cards Template</vt:lpstr>
      <vt:lpstr>CRC Cards - Example</vt:lpstr>
      <vt:lpstr>CRC Cards - Example</vt:lpstr>
      <vt:lpstr>Example CRC card University system</vt:lpstr>
      <vt:lpstr>CRC Cards</vt:lpstr>
      <vt:lpstr>CRC Cards: FlowerShop Example</vt:lpstr>
      <vt:lpstr>CRC Sessions</vt:lpstr>
      <vt:lpstr>Responsibilities</vt:lpstr>
      <vt:lpstr>Identifying Responsibilities</vt:lpstr>
      <vt:lpstr>Collaborations</vt:lpstr>
      <vt:lpstr>Finding Collaborations</vt:lpstr>
      <vt:lpstr>Exercise</vt:lpstr>
      <vt:lpstr>Work together in groups of 4 people</vt:lpstr>
      <vt:lpstr>PowerPoint Presentation</vt:lpstr>
      <vt:lpstr>Summary</vt:lpstr>
      <vt:lpstr>Challenge: Uncovering the hidden  structure of designs</vt:lpstr>
      <vt:lpstr>Role-patterns  in Software Designs</vt:lpstr>
      <vt:lpstr>Software Designing</vt:lpstr>
      <vt:lpstr>4+1 Views Representation of System Architecture</vt:lpstr>
      <vt:lpstr>Example 4+1 model</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SAD 184 Software Analysis and Design</dc:title>
  <dc:creator>chaudron</dc:creator>
  <cp:lastModifiedBy>Michel Chaudron</cp:lastModifiedBy>
  <cp:revision>169</cp:revision>
  <cp:lastPrinted>2018-03-27T07:38:34Z</cp:lastPrinted>
  <dcterms:created xsi:type="dcterms:W3CDTF">2018-03-08T14:14:41Z</dcterms:created>
  <dcterms:modified xsi:type="dcterms:W3CDTF">2019-04-09T12:00:24Z</dcterms:modified>
</cp:coreProperties>
</file>